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311" r:id="rId5"/>
    <p:sldId id="42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BD4F8-8EA2-7145-8BD8-1B4487DEAC1A}" v="1" dt="2022-01-29T13:15:07.577"/>
    <p1510:client id="{69173757-81CD-3D46-B0B6-1ADC47522B3C}" v="18" dt="2022-01-29T02:53:45.718"/>
    <p1510:client id="{E2B5F872-5677-0E43-9469-53443ECA9F27}" v="3" dt="2022-01-29T13:29:39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70A345FC-1327-4340-8279-58E867B77AED}"/>
    <pc:docChg chg="custSel addSld delSld modSld">
      <pc:chgData name="Chen, Chao" userId="44c0eae3-1754-40ca-b7fc-812aef1f268d" providerId="ADAL" clId="{70A345FC-1327-4340-8279-58E867B77AED}" dt="2022-01-23T03:36:24.698" v="33" actId="1076"/>
      <pc:docMkLst>
        <pc:docMk/>
      </pc:docMkLst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70A345FC-1327-4340-8279-58E867B77AED}" dt="2022-01-23T03:35:31.229" v="24" actId="20577"/>
        <pc:sldMkLst>
          <pc:docMk/>
          <pc:sldMk cId="1560288090" sldId="311"/>
        </pc:sldMkLst>
        <pc:spChg chg="mod">
          <ac:chgData name="Chen, Chao" userId="44c0eae3-1754-40ca-b7fc-812aef1f268d" providerId="ADAL" clId="{70A345FC-1327-4340-8279-58E867B77AED}" dt="2022-01-23T03:35:31.229" v="24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1282327051" sldId="427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282327051" sldId="427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282327051" sldId="42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3376585270" sldId="466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3376585270" sldId="466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3376585270" sldId="466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1024570125" sldId="467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024570125" sldId="467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024570125" sldId="46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6:24.698" v="33" actId="1076"/>
        <pc:sldMkLst>
          <pc:docMk/>
          <pc:sldMk cId="825234865" sldId="468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825234865" sldId="468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825234865" sldId="468"/>
            <ac:spMk id="3" creationId="{00000000-0000-0000-0000-000000000000}"/>
          </ac:spMkLst>
        </pc:spChg>
        <pc:spChg chg="mod">
          <ac:chgData name="Chen, Chao" userId="44c0eae3-1754-40ca-b7fc-812aef1f268d" providerId="ADAL" clId="{70A345FC-1327-4340-8279-58E867B77AED}" dt="2022-01-23T03:36:22.790" v="32" actId="1076"/>
          <ac:spMkLst>
            <pc:docMk/>
            <pc:sldMk cId="825234865" sldId="468"/>
            <ac:spMk id="5" creationId="{00000000-0000-0000-0000-000000000000}"/>
          </ac:spMkLst>
        </pc:spChg>
        <pc:picChg chg="mod">
          <ac:chgData name="Chen, Chao" userId="44c0eae3-1754-40ca-b7fc-812aef1f268d" providerId="ADAL" clId="{70A345FC-1327-4340-8279-58E867B77AED}" dt="2022-01-23T03:36:24.698" v="33" actId="1076"/>
          <ac:picMkLst>
            <pc:docMk/>
            <pc:sldMk cId="825234865" sldId="468"/>
            <ac:picMk id="6" creationId="{00000000-0000-0000-0000-000000000000}"/>
          </ac:picMkLst>
        </pc:pic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0BFBD4F8-8EA2-7145-8BD8-1B4487DEAC1A}"/>
    <pc:docChg chg="undo custSel addSld delSld modSld">
      <pc:chgData name="Chen, Chao" userId="44c0eae3-1754-40ca-b7fc-812aef1f268d" providerId="ADAL" clId="{0BFBD4F8-8EA2-7145-8BD8-1B4487DEAC1A}" dt="2022-01-29T13:16:37.205" v="261" actId="20577"/>
      <pc:docMkLst>
        <pc:docMk/>
      </pc:docMkLst>
      <pc:sldChg chg="modSp add mod modClrScheme chgLayout">
        <pc:chgData name="Chen, Chao" userId="44c0eae3-1754-40ca-b7fc-812aef1f268d" providerId="ADAL" clId="{0BFBD4F8-8EA2-7145-8BD8-1B4487DEAC1A}" dt="2022-01-29T13:16:37.205" v="261" actId="20577"/>
        <pc:sldMkLst>
          <pc:docMk/>
          <pc:sldMk cId="54954228" sldId="269"/>
        </pc:sldMkLst>
        <pc:spChg chg="mod ord">
          <ac:chgData name="Chen, Chao" userId="44c0eae3-1754-40ca-b7fc-812aef1f268d" providerId="ADAL" clId="{0BFBD4F8-8EA2-7145-8BD8-1B4487DEAC1A}" dt="2022-01-29T13:16:37.205" v="261" actId="20577"/>
          <ac:spMkLst>
            <pc:docMk/>
            <pc:sldMk cId="54954228" sldId="269"/>
            <ac:spMk id="2" creationId="{00000000-0000-0000-0000-000000000000}"/>
          </ac:spMkLst>
        </pc:spChg>
        <pc:spChg chg="mod ord">
          <ac:chgData name="Chen, Chao" userId="44c0eae3-1754-40ca-b7fc-812aef1f268d" providerId="ADAL" clId="{0BFBD4F8-8EA2-7145-8BD8-1B4487DEAC1A}" dt="2022-01-29T13:15:23.868" v="192" actId="20577"/>
          <ac:spMkLst>
            <pc:docMk/>
            <pc:sldMk cId="54954228" sldId="269"/>
            <ac:spMk id="4" creationId="{00000000-0000-0000-0000-000000000000}"/>
          </ac:spMkLst>
        </pc:spChg>
      </pc:sldChg>
      <pc:sldChg chg="modSp mod">
        <pc:chgData name="Chen, Chao" userId="44c0eae3-1754-40ca-b7fc-812aef1f268d" providerId="ADAL" clId="{0BFBD4F8-8EA2-7145-8BD8-1B4487DEAC1A}" dt="2022-01-29T11:46:21.488" v="18" actId="20577"/>
        <pc:sldMkLst>
          <pc:docMk/>
          <pc:sldMk cId="1560288090" sldId="311"/>
        </pc:sldMkLst>
        <pc:spChg chg="mod">
          <ac:chgData name="Chen, Chao" userId="44c0eae3-1754-40ca-b7fc-812aef1f268d" providerId="ADAL" clId="{0BFBD4F8-8EA2-7145-8BD8-1B4487DEAC1A}" dt="2022-01-29T11:46:21.488" v="18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mod">
        <pc:chgData name="Chen, Chao" userId="44c0eae3-1754-40ca-b7fc-812aef1f268d" providerId="ADAL" clId="{0BFBD4F8-8EA2-7145-8BD8-1B4487DEAC1A}" dt="2022-01-29T13:10:12.318" v="164" actId="20577"/>
        <pc:sldMkLst>
          <pc:docMk/>
          <pc:sldMk cId="1282327051" sldId="427"/>
        </pc:sldMkLst>
        <pc:spChg chg="mod">
          <ac:chgData name="Chen, Chao" userId="44c0eae3-1754-40ca-b7fc-812aef1f268d" providerId="ADAL" clId="{0BFBD4F8-8EA2-7145-8BD8-1B4487DEAC1A}" dt="2022-01-29T11:46:36.589" v="32" actId="20577"/>
          <ac:spMkLst>
            <pc:docMk/>
            <pc:sldMk cId="1282327051" sldId="427"/>
            <ac:spMk id="2" creationId="{00000000-0000-0000-0000-000000000000}"/>
          </ac:spMkLst>
        </pc:spChg>
        <pc:spChg chg="mod">
          <ac:chgData name="Chen, Chao" userId="44c0eae3-1754-40ca-b7fc-812aef1f268d" providerId="ADAL" clId="{0BFBD4F8-8EA2-7145-8BD8-1B4487DEAC1A}" dt="2022-01-29T13:10:12.318" v="164" actId="20577"/>
          <ac:spMkLst>
            <pc:docMk/>
            <pc:sldMk cId="1282327051" sldId="427"/>
            <ac:spMk id="3" creationId="{00000000-0000-0000-0000-000000000000}"/>
          </ac:spMkLst>
        </pc:spChg>
      </pc:sldChg>
      <pc:sldChg chg="modSp del mod">
        <pc:chgData name="Chen, Chao" userId="44c0eae3-1754-40ca-b7fc-812aef1f268d" providerId="ADAL" clId="{0BFBD4F8-8EA2-7145-8BD8-1B4487DEAC1A}" dt="2022-01-29T13:10:16.036" v="165" actId="2696"/>
        <pc:sldMkLst>
          <pc:docMk/>
          <pc:sldMk cId="3376585270" sldId="466"/>
        </pc:sldMkLst>
        <pc:spChg chg="mod">
          <ac:chgData name="Chen, Chao" userId="44c0eae3-1754-40ca-b7fc-812aef1f268d" providerId="ADAL" clId="{0BFBD4F8-8EA2-7145-8BD8-1B4487DEAC1A}" dt="2022-01-29T11:46:45.466" v="61" actId="20577"/>
          <ac:spMkLst>
            <pc:docMk/>
            <pc:sldMk cId="3376585270" sldId="466"/>
            <ac:spMk id="2" creationId="{00000000-0000-0000-0000-000000000000}"/>
          </ac:spMkLst>
        </pc:spChg>
      </pc:sldChg>
      <pc:sldChg chg="del">
        <pc:chgData name="Chen, Chao" userId="44c0eae3-1754-40ca-b7fc-812aef1f268d" providerId="ADAL" clId="{0BFBD4F8-8EA2-7145-8BD8-1B4487DEAC1A}" dt="2022-01-29T11:46:49.020" v="62" actId="2696"/>
        <pc:sldMkLst>
          <pc:docMk/>
          <pc:sldMk cId="1024570125" sldId="467"/>
        </pc:sldMkLst>
      </pc:sldChg>
      <pc:sldChg chg="del">
        <pc:chgData name="Chen, Chao" userId="44c0eae3-1754-40ca-b7fc-812aef1f268d" providerId="ADAL" clId="{0BFBD4F8-8EA2-7145-8BD8-1B4487DEAC1A}" dt="2022-01-29T11:46:49.020" v="62" actId="2696"/>
        <pc:sldMkLst>
          <pc:docMk/>
          <pc:sldMk cId="825234865" sldId="468"/>
        </pc:sldMkLst>
      </pc:sldChg>
    </pc:docChg>
  </pc:docChgLst>
  <pc:docChgLst>
    <pc:chgData name="Chen, Chao" userId="44c0eae3-1754-40ca-b7fc-812aef1f268d" providerId="ADAL" clId="{E2B5F872-5677-0E43-9469-53443ECA9F27}"/>
    <pc:docChg chg="modSld">
      <pc:chgData name="Chen, Chao" userId="44c0eae3-1754-40ca-b7fc-812aef1f268d" providerId="ADAL" clId="{E2B5F872-5677-0E43-9469-53443ECA9F27}" dt="2022-01-29T13:29:39.580" v="120"/>
      <pc:docMkLst>
        <pc:docMk/>
      </pc:docMkLst>
      <pc:sldChg chg="modSp mod">
        <pc:chgData name="Chen, Chao" userId="44c0eae3-1754-40ca-b7fc-812aef1f268d" providerId="ADAL" clId="{E2B5F872-5677-0E43-9469-53443ECA9F27}" dt="2022-01-29T13:29:39.580" v="120"/>
        <pc:sldMkLst>
          <pc:docMk/>
          <pc:sldMk cId="54954228" sldId="269"/>
        </pc:sldMkLst>
        <pc:spChg chg="mod">
          <ac:chgData name="Chen, Chao" userId="44c0eae3-1754-40ca-b7fc-812aef1f268d" providerId="ADAL" clId="{E2B5F872-5677-0E43-9469-53443ECA9F27}" dt="2022-01-29T13:29:39.580" v="120"/>
          <ac:spMkLst>
            <pc:docMk/>
            <pc:sldMk cId="54954228" sldId="269"/>
            <ac:spMk id="2" creationId="{00000000-0000-0000-0000-000000000000}"/>
          </ac:spMkLst>
        </pc:spChg>
      </pc:sldChg>
      <pc:sldChg chg="modSp mod">
        <pc:chgData name="Chen, Chao" userId="44c0eae3-1754-40ca-b7fc-812aef1f268d" providerId="ADAL" clId="{E2B5F872-5677-0E43-9469-53443ECA9F27}" dt="2022-01-29T13:19:33.668" v="105" actId="20577"/>
        <pc:sldMkLst>
          <pc:docMk/>
          <pc:sldMk cId="1282327051" sldId="427"/>
        </pc:sldMkLst>
        <pc:spChg chg="mod">
          <ac:chgData name="Chen, Chao" userId="44c0eae3-1754-40ca-b7fc-812aef1f268d" providerId="ADAL" clId="{E2B5F872-5677-0E43-9469-53443ECA9F27}" dt="2022-01-29T13:19:33.668" v="105" actId="20577"/>
          <ac:spMkLst>
            <pc:docMk/>
            <pc:sldMk cId="1282327051" sldId="427"/>
            <ac:spMk id="3" creationId="{00000000-0000-0000-0000-000000000000}"/>
          </ac:spMkLst>
        </pc:spChg>
      </pc:sldChg>
    </pc:docChg>
  </pc:docChgLst>
  <pc:docChgLst>
    <pc:chgData name="Chen, Chao" userId="44c0eae3-1754-40ca-b7fc-812aef1f268d" providerId="ADAL" clId="{69173757-81CD-3D46-B0B6-1ADC47522B3C}"/>
    <pc:docChg chg="undo custSel modSld">
      <pc:chgData name="Chen, Chao" userId="44c0eae3-1754-40ca-b7fc-812aef1f268d" providerId="ADAL" clId="{69173757-81CD-3D46-B0B6-1ADC47522B3C}" dt="2022-01-29T02:54:15.829" v="23" actId="1076"/>
      <pc:docMkLst>
        <pc:docMk/>
      </pc:docMkLst>
      <pc:sldChg chg="addSp delSp modSp mod setBg">
        <pc:chgData name="Chen, Chao" userId="44c0eae3-1754-40ca-b7fc-812aef1f268d" providerId="ADAL" clId="{69173757-81CD-3D46-B0B6-1ADC47522B3C}" dt="2022-01-29T02:54:15.829" v="23" actId="1076"/>
        <pc:sldMkLst>
          <pc:docMk/>
          <pc:sldMk cId="3376585270" sldId="466"/>
        </pc:sldMkLst>
        <pc:spChg chg="mod">
          <ac:chgData name="Chen, Chao" userId="44c0eae3-1754-40ca-b7fc-812aef1f268d" providerId="ADAL" clId="{69173757-81CD-3D46-B0B6-1ADC47522B3C}" dt="2022-01-29T02:54:12.330" v="22" actId="1076"/>
          <ac:spMkLst>
            <pc:docMk/>
            <pc:sldMk cId="3376585270" sldId="466"/>
            <ac:spMk id="2" creationId="{00000000-0000-0000-0000-000000000000}"/>
          </ac:spMkLst>
        </pc:spChg>
        <pc:spChg chg="mod">
          <ac:chgData name="Chen, Chao" userId="44c0eae3-1754-40ca-b7fc-812aef1f268d" providerId="ADAL" clId="{69173757-81CD-3D46-B0B6-1ADC47522B3C}" dt="2022-01-29T02:54:15.829" v="23" actId="1076"/>
          <ac:spMkLst>
            <pc:docMk/>
            <pc:sldMk cId="3376585270" sldId="466"/>
            <ac:spMk id="3" creationId="{00000000-0000-0000-0000-000000000000}"/>
          </ac:spMkLst>
        </pc:spChg>
        <pc:spChg chg="add del">
          <ac:chgData name="Chen, Chao" userId="44c0eae3-1754-40ca-b7fc-812aef1f268d" providerId="ADAL" clId="{69173757-81CD-3D46-B0B6-1ADC47522B3C}" dt="2022-01-29T02:54:01.675" v="19" actId="26606"/>
          <ac:spMkLst>
            <pc:docMk/>
            <pc:sldMk cId="3376585270" sldId="466"/>
            <ac:spMk id="75" creationId="{B3684CCF-CEBB-4D8E-A366-95E43D4C790B}"/>
          </ac:spMkLst>
        </pc:spChg>
        <pc:spChg chg="add del">
          <ac:chgData name="Chen, Chao" userId="44c0eae3-1754-40ca-b7fc-812aef1f268d" providerId="ADAL" clId="{69173757-81CD-3D46-B0B6-1ADC47522B3C}" dt="2022-01-29T02:54:01.675" v="19" actId="26606"/>
          <ac:spMkLst>
            <pc:docMk/>
            <pc:sldMk cId="3376585270" sldId="466"/>
            <ac:spMk id="77" creationId="{70BEB1E7-2F88-40BC-B73D-42E5B6F80BFC}"/>
          </ac:spMkLst>
        </pc:spChg>
        <pc:spChg chg="add">
          <ac:chgData name="Chen, Chao" userId="44c0eae3-1754-40ca-b7fc-812aef1f268d" providerId="ADAL" clId="{69173757-81CD-3D46-B0B6-1ADC47522B3C}" dt="2022-01-29T02:54:01.683" v="20" actId="26606"/>
          <ac:spMkLst>
            <pc:docMk/>
            <pc:sldMk cId="3376585270" sldId="466"/>
            <ac:spMk id="1032" creationId="{AD96FDFD-4E42-4A06-B8B5-768A1DB9C2A9}"/>
          </ac:spMkLst>
        </pc:spChg>
        <pc:picChg chg="add mod or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26" creationId="{8AE40C4B-9795-CF46-943F-0D13D46F9D91}"/>
          </ac:picMkLst>
        </pc:picChg>
        <pc:picChg chg="add mo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28" creationId="{E781C7F0-2036-D94E-8C7F-DFEEC2B642F1}"/>
          </ac:picMkLst>
        </pc:picChg>
        <pc:picChg chg="add mo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30" creationId="{02DF5143-D5FF-7A4C-9AB5-49A26DEF78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FEBE1-B141-EE43-B84B-45226785F7A8}" type="datetimeFigureOut">
              <a:rPr lang="en-AU" smtClean="0"/>
              <a:t>30/1/22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71864-4C14-A44B-90DF-9C7CE8F3F8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0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</a:t>
            </a:r>
            <a:r>
              <a:rPr lang="en-US" altLang="zh-CN" sz="1400"/>
              <a:t>© 2022 </a:t>
            </a:r>
            <a:r>
              <a:rPr lang="en-US" altLang="zh-CN" sz="1400" dirty="0"/>
              <a:t>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3225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Welcome to Week 1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OSI reference model</a:t>
            </a:r>
          </a:p>
          <a:p>
            <a:r>
              <a:rPr lang="en-AU" dirty="0"/>
              <a:t>Physical transmission</a:t>
            </a:r>
          </a:p>
          <a:p>
            <a:r>
              <a:rPr lang="en-AU" dirty="0"/>
              <a:t>Safety and troubleshooting network </a:t>
            </a:r>
          </a:p>
        </p:txBody>
      </p:sp>
    </p:spTree>
    <p:extLst>
      <p:ext uri="{BB962C8B-B14F-4D97-AF65-F5344CB8AC3E}">
        <p14:creationId xmlns:p14="http://schemas.microsoft.com/office/powerpoint/2010/main" val="128232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Learning Objectives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Describe the seven layers of the OSI model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Explain best practices for safety when working with networks and computers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Describe the seven-step troubleshooting model for troubleshooting network problems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Arial"/>
                <a:cs typeface="Arial"/>
              </a:rPr>
              <a:t>Explain basic data transmission concepts, including frequency, bandwidth, throughput, multiplexing, and common transmission flaws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Explain best practices for safety when working with networks and computers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36825BA-FA4A-4574-9593-6E3F04CC7EE6}"/>
</file>

<file path=customXml/itemProps2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0201AE-09A5-42BA-834D-FF831F189C20}">
  <ds:schemaRefs>
    <ds:schemaRef ds:uri="http://purl.org/dc/terms/"/>
    <ds:schemaRef ds:uri="http://schemas.microsoft.com/office/2006/documentManagement/types"/>
    <ds:schemaRef ds:uri="c64b295e-e158-430a-a9fe-95bbf17b9d7d"/>
    <ds:schemaRef ds:uri="0f5e39c8-e5a1-4a0d-b53f-9134be983d19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75</Words>
  <Application>Microsoft Macintosh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Summer Font</vt:lpstr>
      <vt:lpstr>Arial</vt:lpstr>
      <vt:lpstr>Calibri</vt:lpstr>
      <vt:lpstr>Calibri Light</vt:lpstr>
      <vt:lpstr>Helvetica</vt:lpstr>
      <vt:lpstr>Playfair Display</vt:lpstr>
      <vt:lpstr>Office Theme</vt:lpstr>
      <vt:lpstr>Welcome to Week 1</vt:lpstr>
      <vt:lpstr>Topics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Chen, Chao</cp:lastModifiedBy>
  <cp:revision>15</cp:revision>
  <dcterms:created xsi:type="dcterms:W3CDTF">2018-04-09T23:36:04Z</dcterms:created>
  <dcterms:modified xsi:type="dcterms:W3CDTF">2022-01-29T13:29:44Z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