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311" r:id="rId5"/>
    <p:sldId id="320" r:id="rId6"/>
    <p:sldId id="321" r:id="rId7"/>
    <p:sldId id="319" r:id="rId8"/>
    <p:sldId id="322" r:id="rId9"/>
    <p:sldId id="323" r:id="rId10"/>
    <p:sldId id="324" r:id="rId11"/>
    <p:sldId id="330" r:id="rId12"/>
    <p:sldId id="325" r:id="rId13"/>
    <p:sldId id="331" r:id="rId14"/>
    <p:sldId id="326" r:id="rId15"/>
    <p:sldId id="332" r:id="rId16"/>
    <p:sldId id="327" r:id="rId17"/>
    <p:sldId id="328" r:id="rId18"/>
    <p:sldId id="32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09705A-2B51-DC41-9FFC-78C40977E8F8}" v="1" dt="2022-01-27T11:39:21.9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11"/>
    <p:restoredTop sz="94674"/>
  </p:normalViewPr>
  <p:slideViewPr>
    <p:cSldViewPr snapToGrid="0" snapToObjects="1">
      <p:cViewPr varScale="1">
        <p:scale>
          <a:sx n="115" d="100"/>
          <a:sy n="115" d="100"/>
        </p:scale>
        <p:origin x="34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 Chao" userId="44c0eae3-1754-40ca-b7fc-812aef1f268d" providerId="ADAL" clId="{B87F8E58-4B8D-DC4E-ADEC-011084B849DA}"/>
    <pc:docChg chg="custSel addSld delSld modSld">
      <pc:chgData name="Chen, Chao" userId="44c0eae3-1754-40ca-b7fc-812aef1f268d" providerId="ADAL" clId="{B87F8E58-4B8D-DC4E-ADEC-011084B849DA}" dt="2022-01-27T04:30:46.299" v="73" actId="700"/>
      <pc:docMkLst>
        <pc:docMk/>
      </pc:docMkLst>
      <pc:sldChg chg="modSp add mod modClrScheme chgLayout">
        <pc:chgData name="Chen, Chao" userId="44c0eae3-1754-40ca-b7fc-812aef1f268d" providerId="ADAL" clId="{B87F8E58-4B8D-DC4E-ADEC-011084B849DA}" dt="2022-01-27T04:30:46.299" v="73" actId="700"/>
        <pc:sldMkLst>
          <pc:docMk/>
          <pc:sldMk cId="3556347120" sldId="301"/>
        </pc:sldMkLst>
        <pc:spChg chg="mod ord">
          <ac:chgData name="Chen, Chao" userId="44c0eae3-1754-40ca-b7fc-812aef1f268d" providerId="ADAL" clId="{B87F8E58-4B8D-DC4E-ADEC-011084B849DA}" dt="2022-01-27T04:30:46.299" v="73" actId="700"/>
          <ac:spMkLst>
            <pc:docMk/>
            <pc:sldMk cId="3556347120" sldId="301"/>
            <ac:spMk id="2" creationId="{00000000-0000-0000-0000-000000000000}"/>
          </ac:spMkLst>
        </pc:spChg>
        <pc:spChg chg="mod ord">
          <ac:chgData name="Chen, Chao" userId="44c0eae3-1754-40ca-b7fc-812aef1f268d" providerId="ADAL" clId="{B87F8E58-4B8D-DC4E-ADEC-011084B849DA}" dt="2022-01-27T04:30:46.299" v="73" actId="700"/>
          <ac:spMkLst>
            <pc:docMk/>
            <pc:sldMk cId="3556347120" sldId="301"/>
            <ac:spMk id="3" creationId="{00000000-0000-0000-0000-000000000000}"/>
          </ac:spMkLst>
        </pc:spChg>
      </pc:sldChg>
      <pc:sldChg chg="modSp mod">
        <pc:chgData name="Chen, Chao" userId="44c0eae3-1754-40ca-b7fc-812aef1f268d" providerId="ADAL" clId="{B87F8E58-4B8D-DC4E-ADEC-011084B849DA}" dt="2022-01-27T04:28:50.230" v="70" actId="20577"/>
        <pc:sldMkLst>
          <pc:docMk/>
          <pc:sldMk cId="1560288090" sldId="311"/>
        </pc:sldMkLst>
        <pc:spChg chg="mod">
          <ac:chgData name="Chen, Chao" userId="44c0eae3-1754-40ca-b7fc-812aef1f268d" providerId="ADAL" clId="{B87F8E58-4B8D-DC4E-ADEC-011084B849DA}" dt="2022-01-27T04:28:50.230" v="70" actId="20577"/>
          <ac:spMkLst>
            <pc:docMk/>
            <pc:sldMk cId="1560288090" sldId="311"/>
            <ac:spMk id="4" creationId="{9495F89F-F88F-6242-AECC-A68595D6555E}"/>
          </ac:spMkLst>
        </pc:spChg>
      </pc:sldChg>
      <pc:sldChg chg="del">
        <pc:chgData name="Chen, Chao" userId="44c0eae3-1754-40ca-b7fc-812aef1f268d" providerId="ADAL" clId="{B87F8E58-4B8D-DC4E-ADEC-011084B849DA}" dt="2022-01-21T12:23:46.584" v="12" actId="2696"/>
        <pc:sldMkLst>
          <pc:docMk/>
          <pc:sldMk cId="368611797" sldId="312"/>
        </pc:sldMkLst>
      </pc:sldChg>
      <pc:sldChg chg="del">
        <pc:chgData name="Chen, Chao" userId="44c0eae3-1754-40ca-b7fc-812aef1f268d" providerId="ADAL" clId="{B87F8E58-4B8D-DC4E-ADEC-011084B849DA}" dt="2022-01-21T12:23:46.584" v="12" actId="2696"/>
        <pc:sldMkLst>
          <pc:docMk/>
          <pc:sldMk cId="3443741128" sldId="313"/>
        </pc:sldMkLst>
      </pc:sldChg>
      <pc:sldChg chg="del">
        <pc:chgData name="Chen, Chao" userId="44c0eae3-1754-40ca-b7fc-812aef1f268d" providerId="ADAL" clId="{B87F8E58-4B8D-DC4E-ADEC-011084B849DA}" dt="2022-01-21T12:23:46.584" v="12" actId="2696"/>
        <pc:sldMkLst>
          <pc:docMk/>
          <pc:sldMk cId="1617830040" sldId="314"/>
        </pc:sldMkLst>
      </pc:sldChg>
      <pc:sldChg chg="del">
        <pc:chgData name="Chen, Chao" userId="44c0eae3-1754-40ca-b7fc-812aef1f268d" providerId="ADAL" clId="{B87F8E58-4B8D-DC4E-ADEC-011084B849DA}" dt="2022-01-21T12:23:46.584" v="12" actId="2696"/>
        <pc:sldMkLst>
          <pc:docMk/>
          <pc:sldMk cId="3731766267" sldId="315"/>
        </pc:sldMkLst>
      </pc:sldChg>
      <pc:sldChg chg="del">
        <pc:chgData name="Chen, Chao" userId="44c0eae3-1754-40ca-b7fc-812aef1f268d" providerId="ADAL" clId="{B87F8E58-4B8D-DC4E-ADEC-011084B849DA}" dt="2022-01-21T12:23:46.584" v="12" actId="2696"/>
        <pc:sldMkLst>
          <pc:docMk/>
          <pc:sldMk cId="876818903" sldId="316"/>
        </pc:sldMkLst>
      </pc:sldChg>
      <pc:sldChg chg="del">
        <pc:chgData name="Chen, Chao" userId="44c0eae3-1754-40ca-b7fc-812aef1f268d" providerId="ADAL" clId="{B87F8E58-4B8D-DC4E-ADEC-011084B849DA}" dt="2022-01-21T12:23:46.584" v="12" actId="2696"/>
        <pc:sldMkLst>
          <pc:docMk/>
          <pc:sldMk cId="4153841887" sldId="317"/>
        </pc:sldMkLst>
      </pc:sldChg>
      <pc:sldChg chg="del">
        <pc:chgData name="Chen, Chao" userId="44c0eae3-1754-40ca-b7fc-812aef1f268d" providerId="ADAL" clId="{B87F8E58-4B8D-DC4E-ADEC-011084B849DA}" dt="2022-01-21T12:23:46.584" v="12" actId="2696"/>
        <pc:sldMkLst>
          <pc:docMk/>
          <pc:sldMk cId="3597072385" sldId="318"/>
        </pc:sldMkLst>
      </pc:sldChg>
      <pc:sldChg chg="modSp add del mod modClrScheme chgLayout">
        <pc:chgData name="Chen, Chao" userId="44c0eae3-1754-40ca-b7fc-812aef1f268d" providerId="ADAL" clId="{B87F8E58-4B8D-DC4E-ADEC-011084B849DA}" dt="2022-01-27T04:28:55.444" v="71" actId="2696"/>
        <pc:sldMkLst>
          <pc:docMk/>
          <pc:sldMk cId="428716166" sldId="319"/>
        </pc:sldMkLst>
        <pc:spChg chg="mod ord">
          <ac:chgData name="Chen, Chao" userId="44c0eae3-1754-40ca-b7fc-812aef1f268d" providerId="ADAL" clId="{B87F8E58-4B8D-DC4E-ADEC-011084B849DA}" dt="2022-01-21T12:24:54.396" v="14" actId="700"/>
          <ac:spMkLst>
            <pc:docMk/>
            <pc:sldMk cId="428716166" sldId="319"/>
            <ac:spMk id="2" creationId="{00000000-0000-0000-0000-000000000000}"/>
          </ac:spMkLst>
        </pc:spChg>
        <pc:spChg chg="mod ord">
          <ac:chgData name="Chen, Chao" userId="44c0eae3-1754-40ca-b7fc-812aef1f268d" providerId="ADAL" clId="{B87F8E58-4B8D-DC4E-ADEC-011084B849DA}" dt="2022-01-21T12:24:54.396" v="14" actId="700"/>
          <ac:spMkLst>
            <pc:docMk/>
            <pc:sldMk cId="428716166" sldId="319"/>
            <ac:spMk id="3" creationId="{00000000-0000-0000-0000-000000000000}"/>
          </ac:spMkLst>
        </pc:spChg>
      </pc:sldChg>
      <pc:sldChg chg="modSp add del mod modClrScheme chgLayout">
        <pc:chgData name="Chen, Chao" userId="44c0eae3-1754-40ca-b7fc-812aef1f268d" providerId="ADAL" clId="{B87F8E58-4B8D-DC4E-ADEC-011084B849DA}" dt="2022-01-27T04:28:55.444" v="71" actId="2696"/>
        <pc:sldMkLst>
          <pc:docMk/>
          <pc:sldMk cId="2189639870" sldId="320"/>
        </pc:sldMkLst>
        <pc:spChg chg="mod ord">
          <ac:chgData name="Chen, Chao" userId="44c0eae3-1754-40ca-b7fc-812aef1f268d" providerId="ADAL" clId="{B87F8E58-4B8D-DC4E-ADEC-011084B849DA}" dt="2022-01-21T12:24:54.396" v="14" actId="700"/>
          <ac:spMkLst>
            <pc:docMk/>
            <pc:sldMk cId="2189639870" sldId="320"/>
            <ac:spMk id="2" creationId="{00000000-0000-0000-0000-000000000000}"/>
          </ac:spMkLst>
        </pc:spChg>
        <pc:spChg chg="mod ord">
          <ac:chgData name="Chen, Chao" userId="44c0eae3-1754-40ca-b7fc-812aef1f268d" providerId="ADAL" clId="{B87F8E58-4B8D-DC4E-ADEC-011084B849DA}" dt="2022-01-21T12:24:54.396" v="14" actId="700"/>
          <ac:spMkLst>
            <pc:docMk/>
            <pc:sldMk cId="2189639870" sldId="320"/>
            <ac:spMk id="4" creationId="{00000000-0000-0000-0000-000000000000}"/>
          </ac:spMkLst>
        </pc:spChg>
        <pc:picChg chg="mod ord">
          <ac:chgData name="Chen, Chao" userId="44c0eae3-1754-40ca-b7fc-812aef1f268d" providerId="ADAL" clId="{B87F8E58-4B8D-DC4E-ADEC-011084B849DA}" dt="2022-01-21T12:24:54.396" v="14" actId="700"/>
          <ac:picMkLst>
            <pc:docMk/>
            <pc:sldMk cId="2189639870" sldId="320"/>
            <ac:picMk id="5" creationId="{00000000-0000-0000-0000-000000000000}"/>
          </ac:picMkLst>
        </pc:picChg>
      </pc:sldChg>
      <pc:sldChg chg="modSp add del mod modClrScheme chgLayout">
        <pc:chgData name="Chen, Chao" userId="44c0eae3-1754-40ca-b7fc-812aef1f268d" providerId="ADAL" clId="{B87F8E58-4B8D-DC4E-ADEC-011084B849DA}" dt="2022-01-27T04:28:55.444" v="71" actId="2696"/>
        <pc:sldMkLst>
          <pc:docMk/>
          <pc:sldMk cId="1430648809" sldId="321"/>
        </pc:sldMkLst>
        <pc:spChg chg="mod ord">
          <ac:chgData name="Chen, Chao" userId="44c0eae3-1754-40ca-b7fc-812aef1f268d" providerId="ADAL" clId="{B87F8E58-4B8D-DC4E-ADEC-011084B849DA}" dt="2022-01-21T12:24:54.396" v="14" actId="700"/>
          <ac:spMkLst>
            <pc:docMk/>
            <pc:sldMk cId="1430648809" sldId="321"/>
            <ac:spMk id="2" creationId="{00000000-0000-0000-0000-000000000000}"/>
          </ac:spMkLst>
        </pc:spChg>
        <pc:spChg chg="mod ord">
          <ac:chgData name="Chen, Chao" userId="44c0eae3-1754-40ca-b7fc-812aef1f268d" providerId="ADAL" clId="{B87F8E58-4B8D-DC4E-ADEC-011084B849DA}" dt="2022-01-21T12:24:54.396" v="14" actId="700"/>
          <ac:spMkLst>
            <pc:docMk/>
            <pc:sldMk cId="1430648809" sldId="321"/>
            <ac:spMk id="4" creationId="{00000000-0000-0000-0000-000000000000}"/>
          </ac:spMkLst>
        </pc:spChg>
        <pc:picChg chg="mod ord">
          <ac:chgData name="Chen, Chao" userId="44c0eae3-1754-40ca-b7fc-812aef1f268d" providerId="ADAL" clId="{B87F8E58-4B8D-DC4E-ADEC-011084B849DA}" dt="2022-01-21T12:24:54.396" v="14" actId="700"/>
          <ac:picMkLst>
            <pc:docMk/>
            <pc:sldMk cId="1430648809" sldId="321"/>
            <ac:picMk id="5" creationId="{00000000-0000-0000-0000-000000000000}"/>
          </ac:picMkLst>
        </pc:picChg>
      </pc:sldChg>
      <pc:sldChg chg="modSp add del mod modClrScheme chgLayout">
        <pc:chgData name="Chen, Chao" userId="44c0eae3-1754-40ca-b7fc-812aef1f268d" providerId="ADAL" clId="{B87F8E58-4B8D-DC4E-ADEC-011084B849DA}" dt="2022-01-27T04:28:55.444" v="71" actId="2696"/>
        <pc:sldMkLst>
          <pc:docMk/>
          <pc:sldMk cId="2995266445" sldId="322"/>
        </pc:sldMkLst>
        <pc:spChg chg="mod ord">
          <ac:chgData name="Chen, Chao" userId="44c0eae3-1754-40ca-b7fc-812aef1f268d" providerId="ADAL" clId="{B87F8E58-4B8D-DC4E-ADEC-011084B849DA}" dt="2022-01-21T12:24:54.396" v="14" actId="700"/>
          <ac:spMkLst>
            <pc:docMk/>
            <pc:sldMk cId="2995266445" sldId="322"/>
            <ac:spMk id="2" creationId="{00000000-0000-0000-0000-000000000000}"/>
          </ac:spMkLst>
        </pc:spChg>
        <pc:spChg chg="mod ord">
          <ac:chgData name="Chen, Chao" userId="44c0eae3-1754-40ca-b7fc-812aef1f268d" providerId="ADAL" clId="{B87F8E58-4B8D-DC4E-ADEC-011084B849DA}" dt="2022-01-21T12:24:54.396" v="14" actId="700"/>
          <ac:spMkLst>
            <pc:docMk/>
            <pc:sldMk cId="2995266445" sldId="322"/>
            <ac:spMk id="3" creationId="{00000000-0000-0000-0000-000000000000}"/>
          </ac:spMkLst>
        </pc:spChg>
      </pc:sldChg>
      <pc:sldChg chg="modSp add del mod modClrScheme chgLayout">
        <pc:chgData name="Chen, Chao" userId="44c0eae3-1754-40ca-b7fc-812aef1f268d" providerId="ADAL" clId="{B87F8E58-4B8D-DC4E-ADEC-011084B849DA}" dt="2022-01-27T04:28:55.444" v="71" actId="2696"/>
        <pc:sldMkLst>
          <pc:docMk/>
          <pc:sldMk cId="3150300145" sldId="323"/>
        </pc:sldMkLst>
        <pc:spChg chg="mod ord">
          <ac:chgData name="Chen, Chao" userId="44c0eae3-1754-40ca-b7fc-812aef1f268d" providerId="ADAL" clId="{B87F8E58-4B8D-DC4E-ADEC-011084B849DA}" dt="2022-01-21T12:24:54.396" v="14" actId="700"/>
          <ac:spMkLst>
            <pc:docMk/>
            <pc:sldMk cId="3150300145" sldId="323"/>
            <ac:spMk id="2" creationId="{00000000-0000-0000-0000-000000000000}"/>
          </ac:spMkLst>
        </pc:spChg>
        <pc:spChg chg="mod ord">
          <ac:chgData name="Chen, Chao" userId="44c0eae3-1754-40ca-b7fc-812aef1f268d" providerId="ADAL" clId="{B87F8E58-4B8D-DC4E-ADEC-011084B849DA}" dt="2022-01-21T12:24:54.396" v="14" actId="700"/>
          <ac:spMkLst>
            <pc:docMk/>
            <pc:sldMk cId="3150300145" sldId="323"/>
            <ac:spMk id="3" creationId="{00000000-0000-0000-0000-000000000000}"/>
          </ac:spMkLst>
        </pc:spChg>
      </pc:sldChg>
      <pc:sldChg chg="modSp add del mod modClrScheme chgLayout">
        <pc:chgData name="Chen, Chao" userId="44c0eae3-1754-40ca-b7fc-812aef1f268d" providerId="ADAL" clId="{B87F8E58-4B8D-DC4E-ADEC-011084B849DA}" dt="2022-01-27T04:28:55.444" v="71" actId="2696"/>
        <pc:sldMkLst>
          <pc:docMk/>
          <pc:sldMk cId="2939043296" sldId="324"/>
        </pc:sldMkLst>
        <pc:spChg chg="mod ord">
          <ac:chgData name="Chen, Chao" userId="44c0eae3-1754-40ca-b7fc-812aef1f268d" providerId="ADAL" clId="{B87F8E58-4B8D-DC4E-ADEC-011084B849DA}" dt="2022-01-21T12:24:54.396" v="14" actId="700"/>
          <ac:spMkLst>
            <pc:docMk/>
            <pc:sldMk cId="2939043296" sldId="324"/>
            <ac:spMk id="2" creationId="{00000000-0000-0000-0000-000000000000}"/>
          </ac:spMkLst>
        </pc:spChg>
        <pc:spChg chg="mod ord">
          <ac:chgData name="Chen, Chao" userId="44c0eae3-1754-40ca-b7fc-812aef1f268d" providerId="ADAL" clId="{B87F8E58-4B8D-DC4E-ADEC-011084B849DA}" dt="2022-01-21T12:24:54.396" v="14" actId="700"/>
          <ac:spMkLst>
            <pc:docMk/>
            <pc:sldMk cId="2939043296" sldId="324"/>
            <ac:spMk id="3" creationId="{00000000-0000-0000-0000-000000000000}"/>
          </ac:spMkLst>
        </pc:spChg>
      </pc:sldChg>
      <pc:sldChg chg="modSp add del mod modClrScheme chgLayout">
        <pc:chgData name="Chen, Chao" userId="44c0eae3-1754-40ca-b7fc-812aef1f268d" providerId="ADAL" clId="{B87F8E58-4B8D-DC4E-ADEC-011084B849DA}" dt="2022-01-27T04:28:55.444" v="71" actId="2696"/>
        <pc:sldMkLst>
          <pc:docMk/>
          <pc:sldMk cId="2433653387" sldId="325"/>
        </pc:sldMkLst>
        <pc:spChg chg="mod ord">
          <ac:chgData name="Chen, Chao" userId="44c0eae3-1754-40ca-b7fc-812aef1f268d" providerId="ADAL" clId="{B87F8E58-4B8D-DC4E-ADEC-011084B849DA}" dt="2022-01-21T12:24:54.396" v="14" actId="700"/>
          <ac:spMkLst>
            <pc:docMk/>
            <pc:sldMk cId="2433653387" sldId="325"/>
            <ac:spMk id="2" creationId="{00000000-0000-0000-0000-000000000000}"/>
          </ac:spMkLst>
        </pc:spChg>
        <pc:spChg chg="mod ord">
          <ac:chgData name="Chen, Chao" userId="44c0eae3-1754-40ca-b7fc-812aef1f268d" providerId="ADAL" clId="{B87F8E58-4B8D-DC4E-ADEC-011084B849DA}" dt="2022-01-21T12:24:54.396" v="14" actId="700"/>
          <ac:spMkLst>
            <pc:docMk/>
            <pc:sldMk cId="2433653387" sldId="325"/>
            <ac:spMk id="3" creationId="{00000000-0000-0000-0000-000000000000}"/>
          </ac:spMkLst>
        </pc:spChg>
      </pc:sldChg>
      <pc:sldChg chg="modSp add del mod modClrScheme chgLayout">
        <pc:chgData name="Chen, Chao" userId="44c0eae3-1754-40ca-b7fc-812aef1f268d" providerId="ADAL" clId="{B87F8E58-4B8D-DC4E-ADEC-011084B849DA}" dt="2022-01-27T04:28:55.444" v="71" actId="2696"/>
        <pc:sldMkLst>
          <pc:docMk/>
          <pc:sldMk cId="2014367387" sldId="326"/>
        </pc:sldMkLst>
        <pc:spChg chg="mod ord">
          <ac:chgData name="Chen, Chao" userId="44c0eae3-1754-40ca-b7fc-812aef1f268d" providerId="ADAL" clId="{B87F8E58-4B8D-DC4E-ADEC-011084B849DA}" dt="2022-01-21T12:24:54.396" v="14" actId="700"/>
          <ac:spMkLst>
            <pc:docMk/>
            <pc:sldMk cId="2014367387" sldId="326"/>
            <ac:spMk id="2" creationId="{00000000-0000-0000-0000-000000000000}"/>
          </ac:spMkLst>
        </pc:spChg>
        <pc:spChg chg="mod ord">
          <ac:chgData name="Chen, Chao" userId="44c0eae3-1754-40ca-b7fc-812aef1f268d" providerId="ADAL" clId="{B87F8E58-4B8D-DC4E-ADEC-011084B849DA}" dt="2022-01-21T12:24:54.396" v="14" actId="700"/>
          <ac:spMkLst>
            <pc:docMk/>
            <pc:sldMk cId="2014367387" sldId="326"/>
            <ac:spMk id="3" creationId="{00000000-0000-0000-0000-000000000000}"/>
          </ac:spMkLst>
        </pc:spChg>
      </pc:sldChg>
      <pc:sldChg chg="modSp add del mod modClrScheme chgLayout">
        <pc:chgData name="Chen, Chao" userId="44c0eae3-1754-40ca-b7fc-812aef1f268d" providerId="ADAL" clId="{B87F8E58-4B8D-DC4E-ADEC-011084B849DA}" dt="2022-01-27T04:28:55.444" v="71" actId="2696"/>
        <pc:sldMkLst>
          <pc:docMk/>
          <pc:sldMk cId="2583788244" sldId="327"/>
        </pc:sldMkLst>
        <pc:spChg chg="mod ord">
          <ac:chgData name="Chen, Chao" userId="44c0eae3-1754-40ca-b7fc-812aef1f268d" providerId="ADAL" clId="{B87F8E58-4B8D-DC4E-ADEC-011084B849DA}" dt="2022-01-21T12:24:54.396" v="14" actId="700"/>
          <ac:spMkLst>
            <pc:docMk/>
            <pc:sldMk cId="2583788244" sldId="327"/>
            <ac:spMk id="2" creationId="{00000000-0000-0000-0000-000000000000}"/>
          </ac:spMkLst>
        </pc:spChg>
        <pc:spChg chg="mod ord">
          <ac:chgData name="Chen, Chao" userId="44c0eae3-1754-40ca-b7fc-812aef1f268d" providerId="ADAL" clId="{B87F8E58-4B8D-DC4E-ADEC-011084B849DA}" dt="2022-01-21T12:24:54.396" v="14" actId="700"/>
          <ac:spMkLst>
            <pc:docMk/>
            <pc:sldMk cId="2583788244" sldId="327"/>
            <ac:spMk id="3" creationId="{00000000-0000-0000-0000-000000000000}"/>
          </ac:spMkLst>
        </pc:spChg>
      </pc:sldChg>
      <pc:sldChg chg="modSp add del mod modClrScheme chgLayout">
        <pc:chgData name="Chen, Chao" userId="44c0eae3-1754-40ca-b7fc-812aef1f268d" providerId="ADAL" clId="{B87F8E58-4B8D-DC4E-ADEC-011084B849DA}" dt="2022-01-27T04:28:55.444" v="71" actId="2696"/>
        <pc:sldMkLst>
          <pc:docMk/>
          <pc:sldMk cId="679392485" sldId="328"/>
        </pc:sldMkLst>
        <pc:spChg chg="mod ord">
          <ac:chgData name="Chen, Chao" userId="44c0eae3-1754-40ca-b7fc-812aef1f268d" providerId="ADAL" clId="{B87F8E58-4B8D-DC4E-ADEC-011084B849DA}" dt="2022-01-21T12:24:54.396" v="14" actId="700"/>
          <ac:spMkLst>
            <pc:docMk/>
            <pc:sldMk cId="679392485" sldId="328"/>
            <ac:spMk id="2" creationId="{00000000-0000-0000-0000-000000000000}"/>
          </ac:spMkLst>
        </pc:spChg>
        <pc:spChg chg="mod ord">
          <ac:chgData name="Chen, Chao" userId="44c0eae3-1754-40ca-b7fc-812aef1f268d" providerId="ADAL" clId="{B87F8E58-4B8D-DC4E-ADEC-011084B849DA}" dt="2022-01-21T12:24:54.396" v="14" actId="700"/>
          <ac:spMkLst>
            <pc:docMk/>
            <pc:sldMk cId="679392485" sldId="328"/>
            <ac:spMk id="3" creationId="{00000000-0000-0000-0000-000000000000}"/>
          </ac:spMkLst>
        </pc:spChg>
      </pc:sldChg>
      <pc:sldChg chg="modSp add del mod modClrScheme chgLayout">
        <pc:chgData name="Chen, Chao" userId="44c0eae3-1754-40ca-b7fc-812aef1f268d" providerId="ADAL" clId="{B87F8E58-4B8D-DC4E-ADEC-011084B849DA}" dt="2022-01-27T04:28:55.444" v="71" actId="2696"/>
        <pc:sldMkLst>
          <pc:docMk/>
          <pc:sldMk cId="2762511500" sldId="329"/>
        </pc:sldMkLst>
        <pc:spChg chg="mod ord">
          <ac:chgData name="Chen, Chao" userId="44c0eae3-1754-40ca-b7fc-812aef1f268d" providerId="ADAL" clId="{B87F8E58-4B8D-DC4E-ADEC-011084B849DA}" dt="2022-01-21T12:24:54.396" v="14" actId="700"/>
          <ac:spMkLst>
            <pc:docMk/>
            <pc:sldMk cId="2762511500" sldId="329"/>
            <ac:spMk id="2" creationId="{00000000-0000-0000-0000-000000000000}"/>
          </ac:spMkLst>
        </pc:spChg>
        <pc:spChg chg="mod ord">
          <ac:chgData name="Chen, Chao" userId="44c0eae3-1754-40ca-b7fc-812aef1f268d" providerId="ADAL" clId="{B87F8E58-4B8D-DC4E-ADEC-011084B849DA}" dt="2022-01-21T12:24:54.396" v="14" actId="700"/>
          <ac:spMkLst>
            <pc:docMk/>
            <pc:sldMk cId="2762511500" sldId="329"/>
            <ac:spMk id="4" creationId="{00000000-0000-0000-0000-000000000000}"/>
          </ac:spMkLst>
        </pc:spChg>
        <pc:picChg chg="mod ord">
          <ac:chgData name="Chen, Chao" userId="44c0eae3-1754-40ca-b7fc-812aef1f268d" providerId="ADAL" clId="{B87F8E58-4B8D-DC4E-ADEC-011084B849DA}" dt="2022-01-21T12:24:54.396" v="14" actId="700"/>
          <ac:picMkLst>
            <pc:docMk/>
            <pc:sldMk cId="2762511500" sldId="329"/>
            <ac:picMk id="5" creationId="{00000000-0000-0000-0000-000000000000}"/>
          </ac:picMkLst>
        </pc:picChg>
      </pc:sldChg>
      <pc:sldChg chg="modSp add mod modClrScheme chgLayout">
        <pc:chgData name="Chen, Chao" userId="44c0eae3-1754-40ca-b7fc-812aef1f268d" providerId="ADAL" clId="{B87F8E58-4B8D-DC4E-ADEC-011084B849DA}" dt="2022-01-27T04:30:46.299" v="73" actId="700"/>
        <pc:sldMkLst>
          <pc:docMk/>
          <pc:sldMk cId="3067265327" sldId="342"/>
        </pc:sldMkLst>
        <pc:spChg chg="mod ord">
          <ac:chgData name="Chen, Chao" userId="44c0eae3-1754-40ca-b7fc-812aef1f268d" providerId="ADAL" clId="{B87F8E58-4B8D-DC4E-ADEC-011084B849DA}" dt="2022-01-27T04:30:46.299" v="73" actId="700"/>
          <ac:spMkLst>
            <pc:docMk/>
            <pc:sldMk cId="3067265327" sldId="342"/>
            <ac:spMk id="2" creationId="{00000000-0000-0000-0000-000000000000}"/>
          </ac:spMkLst>
        </pc:spChg>
        <pc:spChg chg="mod ord">
          <ac:chgData name="Chen, Chao" userId="44c0eae3-1754-40ca-b7fc-812aef1f268d" providerId="ADAL" clId="{B87F8E58-4B8D-DC4E-ADEC-011084B849DA}" dt="2022-01-27T04:30:46.299" v="73" actId="700"/>
          <ac:spMkLst>
            <pc:docMk/>
            <pc:sldMk cId="3067265327" sldId="342"/>
            <ac:spMk id="3" creationId="{00000000-0000-0000-0000-000000000000}"/>
          </ac:spMkLst>
        </pc:spChg>
      </pc:sldChg>
      <pc:sldChg chg="modSp add mod modClrScheme chgLayout">
        <pc:chgData name="Chen, Chao" userId="44c0eae3-1754-40ca-b7fc-812aef1f268d" providerId="ADAL" clId="{B87F8E58-4B8D-DC4E-ADEC-011084B849DA}" dt="2022-01-27T04:30:46.299" v="73" actId="700"/>
        <pc:sldMkLst>
          <pc:docMk/>
          <pc:sldMk cId="4034107502" sldId="343"/>
        </pc:sldMkLst>
        <pc:spChg chg="mod ord">
          <ac:chgData name="Chen, Chao" userId="44c0eae3-1754-40ca-b7fc-812aef1f268d" providerId="ADAL" clId="{B87F8E58-4B8D-DC4E-ADEC-011084B849DA}" dt="2022-01-27T04:30:46.299" v="73" actId="700"/>
          <ac:spMkLst>
            <pc:docMk/>
            <pc:sldMk cId="4034107502" sldId="343"/>
            <ac:spMk id="2" creationId="{00000000-0000-0000-0000-000000000000}"/>
          </ac:spMkLst>
        </pc:spChg>
        <pc:spChg chg="mod ord">
          <ac:chgData name="Chen, Chao" userId="44c0eae3-1754-40ca-b7fc-812aef1f268d" providerId="ADAL" clId="{B87F8E58-4B8D-DC4E-ADEC-011084B849DA}" dt="2022-01-27T04:30:46.299" v="73" actId="700"/>
          <ac:spMkLst>
            <pc:docMk/>
            <pc:sldMk cId="4034107502" sldId="343"/>
            <ac:spMk id="4" creationId="{00000000-0000-0000-0000-000000000000}"/>
          </ac:spMkLst>
        </pc:spChg>
        <pc:picChg chg="mod ord">
          <ac:chgData name="Chen, Chao" userId="44c0eae3-1754-40ca-b7fc-812aef1f268d" providerId="ADAL" clId="{B87F8E58-4B8D-DC4E-ADEC-011084B849DA}" dt="2022-01-27T04:30:46.299" v="73" actId="700"/>
          <ac:picMkLst>
            <pc:docMk/>
            <pc:sldMk cId="4034107502" sldId="343"/>
            <ac:picMk id="5" creationId="{00000000-0000-0000-0000-000000000000}"/>
          </ac:picMkLst>
        </pc:picChg>
      </pc:sldChg>
      <pc:sldChg chg="modSp add mod modClrScheme chgLayout">
        <pc:chgData name="Chen, Chao" userId="44c0eae3-1754-40ca-b7fc-812aef1f268d" providerId="ADAL" clId="{B87F8E58-4B8D-DC4E-ADEC-011084B849DA}" dt="2022-01-27T04:30:46.299" v="73" actId="700"/>
        <pc:sldMkLst>
          <pc:docMk/>
          <pc:sldMk cId="2329646099" sldId="344"/>
        </pc:sldMkLst>
        <pc:spChg chg="mod ord">
          <ac:chgData name="Chen, Chao" userId="44c0eae3-1754-40ca-b7fc-812aef1f268d" providerId="ADAL" clId="{B87F8E58-4B8D-DC4E-ADEC-011084B849DA}" dt="2022-01-27T04:30:46.299" v="73" actId="700"/>
          <ac:spMkLst>
            <pc:docMk/>
            <pc:sldMk cId="2329646099" sldId="344"/>
            <ac:spMk id="2" creationId="{00000000-0000-0000-0000-000000000000}"/>
          </ac:spMkLst>
        </pc:spChg>
        <pc:spChg chg="mod ord">
          <ac:chgData name="Chen, Chao" userId="44c0eae3-1754-40ca-b7fc-812aef1f268d" providerId="ADAL" clId="{B87F8E58-4B8D-DC4E-ADEC-011084B849DA}" dt="2022-01-27T04:30:46.299" v="73" actId="700"/>
          <ac:spMkLst>
            <pc:docMk/>
            <pc:sldMk cId="2329646099" sldId="344"/>
            <ac:spMk id="3" creationId="{00000000-0000-0000-0000-000000000000}"/>
          </ac:spMkLst>
        </pc:spChg>
      </pc:sldChg>
      <pc:sldChg chg="modSp add mod modClrScheme chgLayout">
        <pc:chgData name="Chen, Chao" userId="44c0eae3-1754-40ca-b7fc-812aef1f268d" providerId="ADAL" clId="{B87F8E58-4B8D-DC4E-ADEC-011084B849DA}" dt="2022-01-27T04:30:46.299" v="73" actId="700"/>
        <pc:sldMkLst>
          <pc:docMk/>
          <pc:sldMk cId="3367108307" sldId="345"/>
        </pc:sldMkLst>
        <pc:spChg chg="mod ord">
          <ac:chgData name="Chen, Chao" userId="44c0eae3-1754-40ca-b7fc-812aef1f268d" providerId="ADAL" clId="{B87F8E58-4B8D-DC4E-ADEC-011084B849DA}" dt="2022-01-27T04:30:46.299" v="73" actId="700"/>
          <ac:spMkLst>
            <pc:docMk/>
            <pc:sldMk cId="3367108307" sldId="345"/>
            <ac:spMk id="2" creationId="{00000000-0000-0000-0000-000000000000}"/>
          </ac:spMkLst>
        </pc:spChg>
        <pc:spChg chg="mod ord">
          <ac:chgData name="Chen, Chao" userId="44c0eae3-1754-40ca-b7fc-812aef1f268d" providerId="ADAL" clId="{B87F8E58-4B8D-DC4E-ADEC-011084B849DA}" dt="2022-01-27T04:30:46.299" v="73" actId="700"/>
          <ac:spMkLst>
            <pc:docMk/>
            <pc:sldMk cId="3367108307" sldId="345"/>
            <ac:spMk id="4" creationId="{00000000-0000-0000-0000-000000000000}"/>
          </ac:spMkLst>
        </pc:spChg>
        <pc:picChg chg="mod ord">
          <ac:chgData name="Chen, Chao" userId="44c0eae3-1754-40ca-b7fc-812aef1f268d" providerId="ADAL" clId="{B87F8E58-4B8D-DC4E-ADEC-011084B849DA}" dt="2022-01-27T04:30:46.299" v="73" actId="700"/>
          <ac:picMkLst>
            <pc:docMk/>
            <pc:sldMk cId="3367108307" sldId="345"/>
            <ac:picMk id="5" creationId="{00000000-0000-0000-0000-000000000000}"/>
          </ac:picMkLst>
        </pc:picChg>
      </pc:sldChg>
      <pc:sldChg chg="modSp add mod modClrScheme chgLayout">
        <pc:chgData name="Chen, Chao" userId="44c0eae3-1754-40ca-b7fc-812aef1f268d" providerId="ADAL" clId="{B87F8E58-4B8D-DC4E-ADEC-011084B849DA}" dt="2022-01-27T04:30:46.299" v="73" actId="700"/>
        <pc:sldMkLst>
          <pc:docMk/>
          <pc:sldMk cId="2057763058" sldId="346"/>
        </pc:sldMkLst>
        <pc:spChg chg="mod ord">
          <ac:chgData name="Chen, Chao" userId="44c0eae3-1754-40ca-b7fc-812aef1f268d" providerId="ADAL" clId="{B87F8E58-4B8D-DC4E-ADEC-011084B849DA}" dt="2022-01-27T04:30:46.299" v="73" actId="700"/>
          <ac:spMkLst>
            <pc:docMk/>
            <pc:sldMk cId="2057763058" sldId="346"/>
            <ac:spMk id="2" creationId="{00000000-0000-0000-0000-000000000000}"/>
          </ac:spMkLst>
        </pc:spChg>
        <pc:spChg chg="mod ord">
          <ac:chgData name="Chen, Chao" userId="44c0eae3-1754-40ca-b7fc-812aef1f268d" providerId="ADAL" clId="{B87F8E58-4B8D-DC4E-ADEC-011084B849DA}" dt="2022-01-27T04:30:46.299" v="73" actId="700"/>
          <ac:spMkLst>
            <pc:docMk/>
            <pc:sldMk cId="2057763058" sldId="346"/>
            <ac:spMk id="4" creationId="{00000000-0000-0000-0000-000000000000}"/>
          </ac:spMkLst>
        </pc:spChg>
        <pc:picChg chg="mod ord">
          <ac:chgData name="Chen, Chao" userId="44c0eae3-1754-40ca-b7fc-812aef1f268d" providerId="ADAL" clId="{B87F8E58-4B8D-DC4E-ADEC-011084B849DA}" dt="2022-01-27T04:30:46.299" v="73" actId="700"/>
          <ac:picMkLst>
            <pc:docMk/>
            <pc:sldMk cId="2057763058" sldId="346"/>
            <ac:picMk id="5" creationId="{00000000-0000-0000-0000-000000000000}"/>
          </ac:picMkLst>
        </pc:picChg>
      </pc:sldChg>
      <pc:sldChg chg="modSp add mod modClrScheme chgLayout">
        <pc:chgData name="Chen, Chao" userId="44c0eae3-1754-40ca-b7fc-812aef1f268d" providerId="ADAL" clId="{B87F8E58-4B8D-DC4E-ADEC-011084B849DA}" dt="2022-01-27T04:30:46.299" v="73" actId="700"/>
        <pc:sldMkLst>
          <pc:docMk/>
          <pc:sldMk cId="1977759882" sldId="347"/>
        </pc:sldMkLst>
        <pc:spChg chg="mod ord">
          <ac:chgData name="Chen, Chao" userId="44c0eae3-1754-40ca-b7fc-812aef1f268d" providerId="ADAL" clId="{B87F8E58-4B8D-DC4E-ADEC-011084B849DA}" dt="2022-01-27T04:30:46.299" v="73" actId="700"/>
          <ac:spMkLst>
            <pc:docMk/>
            <pc:sldMk cId="1977759882" sldId="347"/>
            <ac:spMk id="2" creationId="{00000000-0000-0000-0000-000000000000}"/>
          </ac:spMkLst>
        </pc:spChg>
        <pc:spChg chg="mod ord">
          <ac:chgData name="Chen, Chao" userId="44c0eae3-1754-40ca-b7fc-812aef1f268d" providerId="ADAL" clId="{B87F8E58-4B8D-DC4E-ADEC-011084B849DA}" dt="2022-01-27T04:30:46.299" v="73" actId="700"/>
          <ac:spMkLst>
            <pc:docMk/>
            <pc:sldMk cId="1977759882" sldId="347"/>
            <ac:spMk id="4" creationId="{00000000-0000-0000-0000-000000000000}"/>
          </ac:spMkLst>
        </pc:spChg>
        <pc:picChg chg="mod ord">
          <ac:chgData name="Chen, Chao" userId="44c0eae3-1754-40ca-b7fc-812aef1f268d" providerId="ADAL" clId="{B87F8E58-4B8D-DC4E-ADEC-011084B849DA}" dt="2022-01-27T04:30:46.299" v="73" actId="700"/>
          <ac:picMkLst>
            <pc:docMk/>
            <pc:sldMk cId="1977759882" sldId="347"/>
            <ac:picMk id="5" creationId="{00000000-0000-0000-0000-000000000000}"/>
          </ac:picMkLst>
        </pc:picChg>
      </pc:sldChg>
      <pc:sldChg chg="modSp add mod modClrScheme chgLayout">
        <pc:chgData name="Chen, Chao" userId="44c0eae3-1754-40ca-b7fc-812aef1f268d" providerId="ADAL" clId="{B87F8E58-4B8D-DC4E-ADEC-011084B849DA}" dt="2022-01-27T04:30:46.299" v="73" actId="700"/>
        <pc:sldMkLst>
          <pc:docMk/>
          <pc:sldMk cId="2581641599" sldId="348"/>
        </pc:sldMkLst>
        <pc:spChg chg="mod ord">
          <ac:chgData name="Chen, Chao" userId="44c0eae3-1754-40ca-b7fc-812aef1f268d" providerId="ADAL" clId="{B87F8E58-4B8D-DC4E-ADEC-011084B849DA}" dt="2022-01-27T04:30:46.299" v="73" actId="700"/>
          <ac:spMkLst>
            <pc:docMk/>
            <pc:sldMk cId="2581641599" sldId="348"/>
            <ac:spMk id="2" creationId="{00000000-0000-0000-0000-000000000000}"/>
          </ac:spMkLst>
        </pc:spChg>
        <pc:spChg chg="mod ord">
          <ac:chgData name="Chen, Chao" userId="44c0eae3-1754-40ca-b7fc-812aef1f268d" providerId="ADAL" clId="{B87F8E58-4B8D-DC4E-ADEC-011084B849DA}" dt="2022-01-27T04:30:46.299" v="73" actId="700"/>
          <ac:spMkLst>
            <pc:docMk/>
            <pc:sldMk cId="2581641599" sldId="348"/>
            <ac:spMk id="4" creationId="{00000000-0000-0000-0000-000000000000}"/>
          </ac:spMkLst>
        </pc:spChg>
        <pc:picChg chg="mod ord">
          <ac:chgData name="Chen, Chao" userId="44c0eae3-1754-40ca-b7fc-812aef1f268d" providerId="ADAL" clId="{B87F8E58-4B8D-DC4E-ADEC-011084B849DA}" dt="2022-01-27T04:30:46.299" v="73" actId="700"/>
          <ac:picMkLst>
            <pc:docMk/>
            <pc:sldMk cId="2581641599" sldId="348"/>
            <ac:picMk id="5" creationId="{00000000-0000-0000-0000-000000000000}"/>
          </ac:picMkLst>
        </pc:picChg>
      </pc:sldChg>
      <pc:sldChg chg="modSp add mod modClrScheme chgLayout">
        <pc:chgData name="Chen, Chao" userId="44c0eae3-1754-40ca-b7fc-812aef1f268d" providerId="ADAL" clId="{B87F8E58-4B8D-DC4E-ADEC-011084B849DA}" dt="2022-01-27T04:30:46.299" v="73" actId="700"/>
        <pc:sldMkLst>
          <pc:docMk/>
          <pc:sldMk cId="795181754" sldId="349"/>
        </pc:sldMkLst>
        <pc:spChg chg="mod ord">
          <ac:chgData name="Chen, Chao" userId="44c0eae3-1754-40ca-b7fc-812aef1f268d" providerId="ADAL" clId="{B87F8E58-4B8D-DC4E-ADEC-011084B849DA}" dt="2022-01-27T04:30:46.299" v="73" actId="700"/>
          <ac:spMkLst>
            <pc:docMk/>
            <pc:sldMk cId="795181754" sldId="349"/>
            <ac:spMk id="2" creationId="{00000000-0000-0000-0000-000000000000}"/>
          </ac:spMkLst>
        </pc:spChg>
        <pc:spChg chg="mod ord">
          <ac:chgData name="Chen, Chao" userId="44c0eae3-1754-40ca-b7fc-812aef1f268d" providerId="ADAL" clId="{B87F8E58-4B8D-DC4E-ADEC-011084B849DA}" dt="2022-01-27T04:30:46.299" v="73" actId="700"/>
          <ac:spMkLst>
            <pc:docMk/>
            <pc:sldMk cId="795181754" sldId="349"/>
            <ac:spMk id="4" creationId="{00000000-0000-0000-0000-000000000000}"/>
          </ac:spMkLst>
        </pc:spChg>
        <pc:picChg chg="mod ord">
          <ac:chgData name="Chen, Chao" userId="44c0eae3-1754-40ca-b7fc-812aef1f268d" providerId="ADAL" clId="{B87F8E58-4B8D-DC4E-ADEC-011084B849DA}" dt="2022-01-27T04:30:46.299" v="73" actId="700"/>
          <ac:picMkLst>
            <pc:docMk/>
            <pc:sldMk cId="795181754" sldId="349"/>
            <ac:picMk id="5" creationId="{00000000-0000-0000-0000-000000000000}"/>
          </ac:picMkLst>
        </pc:picChg>
      </pc:sldChg>
      <pc:sldChg chg="modSp add mod modClrScheme chgLayout">
        <pc:chgData name="Chen, Chao" userId="44c0eae3-1754-40ca-b7fc-812aef1f268d" providerId="ADAL" clId="{B87F8E58-4B8D-DC4E-ADEC-011084B849DA}" dt="2022-01-27T04:30:46.299" v="73" actId="700"/>
        <pc:sldMkLst>
          <pc:docMk/>
          <pc:sldMk cId="1887494665" sldId="350"/>
        </pc:sldMkLst>
        <pc:spChg chg="mod ord">
          <ac:chgData name="Chen, Chao" userId="44c0eae3-1754-40ca-b7fc-812aef1f268d" providerId="ADAL" clId="{B87F8E58-4B8D-DC4E-ADEC-011084B849DA}" dt="2022-01-27T04:30:46.299" v="73" actId="700"/>
          <ac:spMkLst>
            <pc:docMk/>
            <pc:sldMk cId="1887494665" sldId="350"/>
            <ac:spMk id="2" creationId="{00000000-0000-0000-0000-000000000000}"/>
          </ac:spMkLst>
        </pc:spChg>
        <pc:spChg chg="mod ord">
          <ac:chgData name="Chen, Chao" userId="44c0eae3-1754-40ca-b7fc-812aef1f268d" providerId="ADAL" clId="{B87F8E58-4B8D-DC4E-ADEC-011084B849DA}" dt="2022-01-27T04:30:46.299" v="73" actId="700"/>
          <ac:spMkLst>
            <pc:docMk/>
            <pc:sldMk cId="1887494665" sldId="350"/>
            <ac:spMk id="3" creationId="{00000000-0000-0000-0000-000000000000}"/>
          </ac:spMkLst>
        </pc:spChg>
      </pc:sldChg>
      <pc:sldChg chg="modSp add mod modClrScheme chgLayout">
        <pc:chgData name="Chen, Chao" userId="44c0eae3-1754-40ca-b7fc-812aef1f268d" providerId="ADAL" clId="{B87F8E58-4B8D-DC4E-ADEC-011084B849DA}" dt="2022-01-27T04:30:46.299" v="73" actId="700"/>
        <pc:sldMkLst>
          <pc:docMk/>
          <pc:sldMk cId="1539721634" sldId="351"/>
        </pc:sldMkLst>
        <pc:spChg chg="mod ord">
          <ac:chgData name="Chen, Chao" userId="44c0eae3-1754-40ca-b7fc-812aef1f268d" providerId="ADAL" clId="{B87F8E58-4B8D-DC4E-ADEC-011084B849DA}" dt="2022-01-27T04:30:46.299" v="73" actId="700"/>
          <ac:spMkLst>
            <pc:docMk/>
            <pc:sldMk cId="1539721634" sldId="351"/>
            <ac:spMk id="2" creationId="{00000000-0000-0000-0000-000000000000}"/>
          </ac:spMkLst>
        </pc:spChg>
        <pc:spChg chg="mod ord">
          <ac:chgData name="Chen, Chao" userId="44c0eae3-1754-40ca-b7fc-812aef1f268d" providerId="ADAL" clId="{B87F8E58-4B8D-DC4E-ADEC-011084B849DA}" dt="2022-01-27T04:30:46.299" v="73" actId="700"/>
          <ac:spMkLst>
            <pc:docMk/>
            <pc:sldMk cId="1539721634" sldId="351"/>
            <ac:spMk id="4" creationId="{00000000-0000-0000-0000-000000000000}"/>
          </ac:spMkLst>
        </pc:spChg>
        <pc:picChg chg="mod ord">
          <ac:chgData name="Chen, Chao" userId="44c0eae3-1754-40ca-b7fc-812aef1f268d" providerId="ADAL" clId="{B87F8E58-4B8D-DC4E-ADEC-011084B849DA}" dt="2022-01-27T04:30:46.299" v="73" actId="700"/>
          <ac:picMkLst>
            <pc:docMk/>
            <pc:sldMk cId="1539721634" sldId="351"/>
            <ac:picMk id="5" creationId="{00000000-0000-0000-0000-000000000000}"/>
          </ac:picMkLst>
        </pc:picChg>
      </pc:sldChg>
      <pc:sldChg chg="modSp add mod modClrScheme chgLayout">
        <pc:chgData name="Chen, Chao" userId="44c0eae3-1754-40ca-b7fc-812aef1f268d" providerId="ADAL" clId="{B87F8E58-4B8D-DC4E-ADEC-011084B849DA}" dt="2022-01-27T04:30:46.299" v="73" actId="700"/>
        <pc:sldMkLst>
          <pc:docMk/>
          <pc:sldMk cId="1143146944" sldId="352"/>
        </pc:sldMkLst>
        <pc:spChg chg="mod ord">
          <ac:chgData name="Chen, Chao" userId="44c0eae3-1754-40ca-b7fc-812aef1f268d" providerId="ADAL" clId="{B87F8E58-4B8D-DC4E-ADEC-011084B849DA}" dt="2022-01-27T04:30:46.299" v="73" actId="700"/>
          <ac:spMkLst>
            <pc:docMk/>
            <pc:sldMk cId="1143146944" sldId="352"/>
            <ac:spMk id="2" creationId="{00000000-0000-0000-0000-000000000000}"/>
          </ac:spMkLst>
        </pc:spChg>
        <pc:spChg chg="mod ord">
          <ac:chgData name="Chen, Chao" userId="44c0eae3-1754-40ca-b7fc-812aef1f268d" providerId="ADAL" clId="{B87F8E58-4B8D-DC4E-ADEC-011084B849DA}" dt="2022-01-27T04:30:46.299" v="73" actId="700"/>
          <ac:spMkLst>
            <pc:docMk/>
            <pc:sldMk cId="1143146944" sldId="352"/>
            <ac:spMk id="4" creationId="{00000000-0000-0000-0000-000000000000}"/>
          </ac:spMkLst>
        </pc:spChg>
        <pc:picChg chg="mod ord">
          <ac:chgData name="Chen, Chao" userId="44c0eae3-1754-40ca-b7fc-812aef1f268d" providerId="ADAL" clId="{B87F8E58-4B8D-DC4E-ADEC-011084B849DA}" dt="2022-01-27T04:30:46.299" v="73" actId="700"/>
          <ac:picMkLst>
            <pc:docMk/>
            <pc:sldMk cId="1143146944" sldId="352"/>
            <ac:picMk id="5" creationId="{00000000-0000-0000-0000-000000000000}"/>
          </ac:picMkLst>
        </pc:picChg>
      </pc:sldChg>
      <pc:sldChg chg="modSp add mod modClrScheme chgLayout">
        <pc:chgData name="Chen, Chao" userId="44c0eae3-1754-40ca-b7fc-812aef1f268d" providerId="ADAL" clId="{B87F8E58-4B8D-DC4E-ADEC-011084B849DA}" dt="2022-01-27T04:30:46.299" v="73" actId="700"/>
        <pc:sldMkLst>
          <pc:docMk/>
          <pc:sldMk cId="2389703337" sldId="353"/>
        </pc:sldMkLst>
        <pc:spChg chg="mod ord">
          <ac:chgData name="Chen, Chao" userId="44c0eae3-1754-40ca-b7fc-812aef1f268d" providerId="ADAL" clId="{B87F8E58-4B8D-DC4E-ADEC-011084B849DA}" dt="2022-01-27T04:30:46.299" v="73" actId="700"/>
          <ac:spMkLst>
            <pc:docMk/>
            <pc:sldMk cId="2389703337" sldId="353"/>
            <ac:spMk id="2" creationId="{00000000-0000-0000-0000-000000000000}"/>
          </ac:spMkLst>
        </pc:spChg>
        <pc:spChg chg="mod ord">
          <ac:chgData name="Chen, Chao" userId="44c0eae3-1754-40ca-b7fc-812aef1f268d" providerId="ADAL" clId="{B87F8E58-4B8D-DC4E-ADEC-011084B849DA}" dt="2022-01-27T04:30:46.299" v="73" actId="700"/>
          <ac:spMkLst>
            <pc:docMk/>
            <pc:sldMk cId="2389703337" sldId="353"/>
            <ac:spMk id="3" creationId="{00000000-0000-0000-0000-000000000000}"/>
          </ac:spMkLst>
        </pc:spChg>
      </pc:sldChg>
      <pc:sldChg chg="modSp add mod modClrScheme chgLayout">
        <pc:chgData name="Chen, Chao" userId="44c0eae3-1754-40ca-b7fc-812aef1f268d" providerId="ADAL" clId="{B87F8E58-4B8D-DC4E-ADEC-011084B849DA}" dt="2022-01-27T04:30:46.299" v="73" actId="700"/>
        <pc:sldMkLst>
          <pc:docMk/>
          <pc:sldMk cId="3159839429" sldId="354"/>
        </pc:sldMkLst>
        <pc:spChg chg="mod ord">
          <ac:chgData name="Chen, Chao" userId="44c0eae3-1754-40ca-b7fc-812aef1f268d" providerId="ADAL" clId="{B87F8E58-4B8D-DC4E-ADEC-011084B849DA}" dt="2022-01-27T04:30:46.299" v="73" actId="700"/>
          <ac:spMkLst>
            <pc:docMk/>
            <pc:sldMk cId="3159839429" sldId="354"/>
            <ac:spMk id="2" creationId="{00000000-0000-0000-0000-000000000000}"/>
          </ac:spMkLst>
        </pc:spChg>
        <pc:spChg chg="mod ord">
          <ac:chgData name="Chen, Chao" userId="44c0eae3-1754-40ca-b7fc-812aef1f268d" providerId="ADAL" clId="{B87F8E58-4B8D-DC4E-ADEC-011084B849DA}" dt="2022-01-27T04:30:46.299" v="73" actId="700"/>
          <ac:spMkLst>
            <pc:docMk/>
            <pc:sldMk cId="3159839429" sldId="354"/>
            <ac:spMk id="4" creationId="{00000000-0000-0000-0000-000000000000}"/>
          </ac:spMkLst>
        </pc:spChg>
        <pc:picChg chg="mod ord">
          <ac:chgData name="Chen, Chao" userId="44c0eae3-1754-40ca-b7fc-812aef1f268d" providerId="ADAL" clId="{B87F8E58-4B8D-DC4E-ADEC-011084B849DA}" dt="2022-01-27T04:30:46.299" v="73" actId="700"/>
          <ac:picMkLst>
            <pc:docMk/>
            <pc:sldMk cId="3159839429" sldId="354"/>
            <ac:picMk id="5" creationId="{00000000-0000-0000-0000-000000000000}"/>
          </ac:picMkLst>
        </pc:picChg>
      </pc:sldChg>
      <pc:sldChg chg="modSp add mod modClrScheme chgLayout">
        <pc:chgData name="Chen, Chao" userId="44c0eae3-1754-40ca-b7fc-812aef1f268d" providerId="ADAL" clId="{B87F8E58-4B8D-DC4E-ADEC-011084B849DA}" dt="2022-01-27T04:30:46.299" v="73" actId="700"/>
        <pc:sldMkLst>
          <pc:docMk/>
          <pc:sldMk cId="2173911867" sldId="355"/>
        </pc:sldMkLst>
        <pc:spChg chg="mod ord">
          <ac:chgData name="Chen, Chao" userId="44c0eae3-1754-40ca-b7fc-812aef1f268d" providerId="ADAL" clId="{B87F8E58-4B8D-DC4E-ADEC-011084B849DA}" dt="2022-01-27T04:30:46.299" v="73" actId="700"/>
          <ac:spMkLst>
            <pc:docMk/>
            <pc:sldMk cId="2173911867" sldId="355"/>
            <ac:spMk id="2" creationId="{00000000-0000-0000-0000-000000000000}"/>
          </ac:spMkLst>
        </pc:spChg>
        <pc:spChg chg="mod ord">
          <ac:chgData name="Chen, Chao" userId="44c0eae3-1754-40ca-b7fc-812aef1f268d" providerId="ADAL" clId="{B87F8E58-4B8D-DC4E-ADEC-011084B849DA}" dt="2022-01-27T04:30:46.299" v="73" actId="700"/>
          <ac:spMkLst>
            <pc:docMk/>
            <pc:sldMk cId="2173911867" sldId="355"/>
            <ac:spMk id="4" creationId="{00000000-0000-0000-0000-000000000000}"/>
          </ac:spMkLst>
        </pc:spChg>
        <pc:picChg chg="mod ord">
          <ac:chgData name="Chen, Chao" userId="44c0eae3-1754-40ca-b7fc-812aef1f268d" providerId="ADAL" clId="{B87F8E58-4B8D-DC4E-ADEC-011084B849DA}" dt="2022-01-27T04:30:46.299" v="73" actId="700"/>
          <ac:picMkLst>
            <pc:docMk/>
            <pc:sldMk cId="2173911867" sldId="355"/>
            <ac:picMk id="5" creationId="{00000000-0000-0000-0000-000000000000}"/>
          </ac:picMkLst>
        </pc:picChg>
      </pc:sldChg>
      <pc:sldChg chg="modSp add mod modClrScheme chgLayout">
        <pc:chgData name="Chen, Chao" userId="44c0eae3-1754-40ca-b7fc-812aef1f268d" providerId="ADAL" clId="{B87F8E58-4B8D-DC4E-ADEC-011084B849DA}" dt="2022-01-27T04:30:46.299" v="73" actId="700"/>
        <pc:sldMkLst>
          <pc:docMk/>
          <pc:sldMk cId="3718878036" sldId="356"/>
        </pc:sldMkLst>
        <pc:spChg chg="mod ord">
          <ac:chgData name="Chen, Chao" userId="44c0eae3-1754-40ca-b7fc-812aef1f268d" providerId="ADAL" clId="{B87F8E58-4B8D-DC4E-ADEC-011084B849DA}" dt="2022-01-27T04:30:46.299" v="73" actId="700"/>
          <ac:spMkLst>
            <pc:docMk/>
            <pc:sldMk cId="3718878036" sldId="356"/>
            <ac:spMk id="2" creationId="{00000000-0000-0000-0000-000000000000}"/>
          </ac:spMkLst>
        </pc:spChg>
        <pc:spChg chg="mod ord">
          <ac:chgData name="Chen, Chao" userId="44c0eae3-1754-40ca-b7fc-812aef1f268d" providerId="ADAL" clId="{B87F8E58-4B8D-DC4E-ADEC-011084B849DA}" dt="2022-01-27T04:30:46.299" v="73" actId="700"/>
          <ac:spMkLst>
            <pc:docMk/>
            <pc:sldMk cId="3718878036" sldId="356"/>
            <ac:spMk id="3" creationId="{00000000-0000-0000-0000-000000000000}"/>
          </ac:spMkLst>
        </pc:spChg>
      </pc:sldChg>
      <pc:sldChg chg="modSp add mod modClrScheme chgLayout">
        <pc:chgData name="Chen, Chao" userId="44c0eae3-1754-40ca-b7fc-812aef1f268d" providerId="ADAL" clId="{B87F8E58-4B8D-DC4E-ADEC-011084B849DA}" dt="2022-01-27T04:30:46.299" v="73" actId="700"/>
        <pc:sldMkLst>
          <pc:docMk/>
          <pc:sldMk cId="3643964455" sldId="357"/>
        </pc:sldMkLst>
        <pc:spChg chg="mod ord">
          <ac:chgData name="Chen, Chao" userId="44c0eae3-1754-40ca-b7fc-812aef1f268d" providerId="ADAL" clId="{B87F8E58-4B8D-DC4E-ADEC-011084B849DA}" dt="2022-01-27T04:30:46.299" v="73" actId="700"/>
          <ac:spMkLst>
            <pc:docMk/>
            <pc:sldMk cId="3643964455" sldId="357"/>
            <ac:spMk id="2" creationId="{00000000-0000-0000-0000-000000000000}"/>
          </ac:spMkLst>
        </pc:spChg>
        <pc:spChg chg="mod ord">
          <ac:chgData name="Chen, Chao" userId="44c0eae3-1754-40ca-b7fc-812aef1f268d" providerId="ADAL" clId="{B87F8E58-4B8D-DC4E-ADEC-011084B849DA}" dt="2022-01-27T04:30:46.299" v="73" actId="700"/>
          <ac:spMkLst>
            <pc:docMk/>
            <pc:sldMk cId="3643964455" sldId="357"/>
            <ac:spMk id="3" creationId="{00000000-0000-0000-0000-000000000000}"/>
          </ac:spMkLst>
        </pc:spChg>
      </pc:sldChg>
    </pc:docChg>
  </pc:docChgLst>
  <pc:docChgLst>
    <pc:chgData name="Chen, Chao" userId="44c0eae3-1754-40ca-b7fc-812aef1f268d" providerId="ADAL" clId="{10D7ED9B-00D8-4A4B-8343-FAF842663CF5}"/>
    <pc:docChg chg="custSel addSld delSld modSld sldOrd modMainMaster">
      <pc:chgData name="Chen, Chao" userId="44c0eae3-1754-40ca-b7fc-812aef1f268d" providerId="ADAL" clId="{10D7ED9B-00D8-4A4B-8343-FAF842663CF5}" dt="2022-01-20T06:30:00.765" v="75" actId="20577"/>
      <pc:docMkLst>
        <pc:docMk/>
      </pc:docMkLst>
      <pc:sldChg chg="del">
        <pc:chgData name="Chen, Chao" userId="44c0eae3-1754-40ca-b7fc-812aef1f268d" providerId="ADAL" clId="{10D7ED9B-00D8-4A4B-8343-FAF842663CF5}" dt="2022-01-20T06:20:53.605" v="11" actId="2696"/>
        <pc:sldMkLst>
          <pc:docMk/>
          <pc:sldMk cId="73321499" sldId="256"/>
        </pc:sldMkLst>
      </pc:sldChg>
      <pc:sldChg chg="modSp add mod modClrScheme chgLayout">
        <pc:chgData name="Chen, Chao" userId="44c0eae3-1754-40ca-b7fc-812aef1f268d" providerId="ADAL" clId="{10D7ED9B-00D8-4A4B-8343-FAF842663CF5}" dt="2022-01-20T06:21:17.948" v="13" actId="207"/>
        <pc:sldMkLst>
          <pc:docMk/>
          <pc:sldMk cId="3556347120" sldId="301"/>
        </pc:sldMkLst>
        <pc:spChg chg="mod ord">
          <ac:chgData name="Chen, Chao" userId="44c0eae3-1754-40ca-b7fc-812aef1f268d" providerId="ADAL" clId="{10D7ED9B-00D8-4A4B-8343-FAF842663CF5}" dt="2022-01-20T06:17:35.735" v="1" actId="700"/>
          <ac:spMkLst>
            <pc:docMk/>
            <pc:sldMk cId="3556347120" sldId="301"/>
            <ac:spMk id="2" creationId="{00000000-0000-0000-0000-000000000000}"/>
          </ac:spMkLst>
        </pc:spChg>
        <pc:spChg chg="mod ord">
          <ac:chgData name="Chen, Chao" userId="44c0eae3-1754-40ca-b7fc-812aef1f268d" providerId="ADAL" clId="{10D7ED9B-00D8-4A4B-8343-FAF842663CF5}" dt="2022-01-20T06:21:17.948" v="13" actId="207"/>
          <ac:spMkLst>
            <pc:docMk/>
            <pc:sldMk cId="3556347120" sldId="301"/>
            <ac:spMk id="3" creationId="{00000000-0000-0000-0000-000000000000}"/>
          </ac:spMkLst>
        </pc:spChg>
      </pc:sldChg>
      <pc:sldChg chg="modSp add mod modClrScheme chgLayout">
        <pc:chgData name="Chen, Chao" userId="44c0eae3-1754-40ca-b7fc-812aef1f268d" providerId="ADAL" clId="{10D7ED9B-00D8-4A4B-8343-FAF842663CF5}" dt="2022-01-20T06:26:01.794" v="33" actId="27636"/>
        <pc:sldMkLst>
          <pc:docMk/>
          <pc:sldMk cId="2292657764" sldId="302"/>
        </pc:sldMkLst>
        <pc:spChg chg="mod ord">
          <ac:chgData name="Chen, Chao" userId="44c0eae3-1754-40ca-b7fc-812aef1f268d" providerId="ADAL" clId="{10D7ED9B-00D8-4A4B-8343-FAF842663CF5}" dt="2022-01-20T06:17:46.311" v="2" actId="700"/>
          <ac:spMkLst>
            <pc:docMk/>
            <pc:sldMk cId="2292657764" sldId="302"/>
            <ac:spMk id="2" creationId="{00000000-0000-0000-0000-000000000000}"/>
          </ac:spMkLst>
        </pc:spChg>
        <pc:spChg chg="mod ord">
          <ac:chgData name="Chen, Chao" userId="44c0eae3-1754-40ca-b7fc-812aef1f268d" providerId="ADAL" clId="{10D7ED9B-00D8-4A4B-8343-FAF842663CF5}" dt="2022-01-20T06:26:01.794" v="33" actId="27636"/>
          <ac:spMkLst>
            <pc:docMk/>
            <pc:sldMk cId="2292657764" sldId="302"/>
            <ac:spMk id="3" creationId="{00000000-0000-0000-0000-000000000000}"/>
          </ac:spMkLst>
        </pc:spChg>
      </pc:sldChg>
      <pc:sldChg chg="modSp add mod modClrScheme chgLayout">
        <pc:chgData name="Chen, Chao" userId="44c0eae3-1754-40ca-b7fc-812aef1f268d" providerId="ADAL" clId="{10D7ED9B-00D8-4A4B-8343-FAF842663CF5}" dt="2022-01-20T06:29:45.964" v="58" actId="1076"/>
        <pc:sldMkLst>
          <pc:docMk/>
          <pc:sldMk cId="304627538" sldId="303"/>
        </pc:sldMkLst>
        <pc:spChg chg="mod ord">
          <ac:chgData name="Chen, Chao" userId="44c0eae3-1754-40ca-b7fc-812aef1f268d" providerId="ADAL" clId="{10D7ED9B-00D8-4A4B-8343-FAF842663CF5}" dt="2022-01-20T06:18:31.517" v="5" actId="700"/>
          <ac:spMkLst>
            <pc:docMk/>
            <pc:sldMk cId="304627538" sldId="303"/>
            <ac:spMk id="2" creationId="{00000000-0000-0000-0000-000000000000}"/>
          </ac:spMkLst>
        </pc:spChg>
        <pc:spChg chg="mod ord">
          <ac:chgData name="Chen, Chao" userId="44c0eae3-1754-40ca-b7fc-812aef1f268d" providerId="ADAL" clId="{10D7ED9B-00D8-4A4B-8343-FAF842663CF5}" dt="2022-01-20T06:29:45.964" v="58" actId="1076"/>
          <ac:spMkLst>
            <pc:docMk/>
            <pc:sldMk cId="304627538" sldId="303"/>
            <ac:spMk id="4" creationId="{00000000-0000-0000-0000-000000000000}"/>
          </ac:spMkLst>
        </pc:spChg>
        <pc:picChg chg="mod ord">
          <ac:chgData name="Chen, Chao" userId="44c0eae3-1754-40ca-b7fc-812aef1f268d" providerId="ADAL" clId="{10D7ED9B-00D8-4A4B-8343-FAF842663CF5}" dt="2022-01-20T06:18:44.435" v="9" actId="14100"/>
          <ac:picMkLst>
            <pc:docMk/>
            <pc:sldMk cId="304627538" sldId="303"/>
            <ac:picMk id="5" creationId="{00000000-0000-0000-0000-000000000000}"/>
          </ac:picMkLst>
        </pc:picChg>
      </pc:sldChg>
      <pc:sldChg chg="modSp add mod modClrScheme chgLayout">
        <pc:chgData name="Chen, Chao" userId="44c0eae3-1754-40ca-b7fc-812aef1f268d" providerId="ADAL" clId="{10D7ED9B-00D8-4A4B-8343-FAF842663CF5}" dt="2022-01-20T06:23:28.819" v="27" actId="2711"/>
        <pc:sldMkLst>
          <pc:docMk/>
          <pc:sldMk cId="1916732755" sldId="304"/>
        </pc:sldMkLst>
        <pc:spChg chg="mod ord">
          <ac:chgData name="Chen, Chao" userId="44c0eae3-1754-40ca-b7fc-812aef1f268d" providerId="ADAL" clId="{10D7ED9B-00D8-4A4B-8343-FAF842663CF5}" dt="2022-01-20T06:23:28.819" v="27" actId="2711"/>
          <ac:spMkLst>
            <pc:docMk/>
            <pc:sldMk cId="1916732755" sldId="304"/>
            <ac:spMk id="2" creationId="{00000000-0000-0000-0000-000000000000}"/>
          </ac:spMkLst>
        </pc:spChg>
        <pc:spChg chg="mod ord">
          <ac:chgData name="Chen, Chao" userId="44c0eae3-1754-40ca-b7fc-812aef1f268d" providerId="ADAL" clId="{10D7ED9B-00D8-4A4B-8343-FAF842663CF5}" dt="2022-01-20T06:23:12.581" v="26" actId="207"/>
          <ac:spMkLst>
            <pc:docMk/>
            <pc:sldMk cId="1916732755" sldId="304"/>
            <ac:spMk id="3" creationId="{00000000-0000-0000-0000-000000000000}"/>
          </ac:spMkLst>
        </pc:spChg>
      </pc:sldChg>
      <pc:sldChg chg="modSp add mod modClrScheme chgLayout">
        <pc:chgData name="Chen, Chao" userId="44c0eae3-1754-40ca-b7fc-812aef1f268d" providerId="ADAL" clId="{10D7ED9B-00D8-4A4B-8343-FAF842663CF5}" dt="2022-01-20T06:19:05.357" v="10" actId="700"/>
        <pc:sldMkLst>
          <pc:docMk/>
          <pc:sldMk cId="3168294154" sldId="305"/>
        </pc:sldMkLst>
        <pc:spChg chg="mod ord">
          <ac:chgData name="Chen, Chao" userId="44c0eae3-1754-40ca-b7fc-812aef1f268d" providerId="ADAL" clId="{10D7ED9B-00D8-4A4B-8343-FAF842663CF5}" dt="2022-01-20T06:19:05.357" v="10" actId="700"/>
          <ac:spMkLst>
            <pc:docMk/>
            <pc:sldMk cId="3168294154" sldId="305"/>
            <ac:spMk id="2" creationId="{00000000-0000-0000-0000-000000000000}"/>
          </ac:spMkLst>
        </pc:spChg>
        <pc:spChg chg="mod ord">
          <ac:chgData name="Chen, Chao" userId="44c0eae3-1754-40ca-b7fc-812aef1f268d" providerId="ADAL" clId="{10D7ED9B-00D8-4A4B-8343-FAF842663CF5}" dt="2022-01-20T06:19:05.357" v="10" actId="700"/>
          <ac:spMkLst>
            <pc:docMk/>
            <pc:sldMk cId="3168294154" sldId="305"/>
            <ac:spMk id="3" creationId="{00000000-0000-0000-0000-000000000000}"/>
          </ac:spMkLst>
        </pc:spChg>
      </pc:sldChg>
      <pc:sldChg chg="modSp add mod modClrScheme chgLayout">
        <pc:chgData name="Chen, Chao" userId="44c0eae3-1754-40ca-b7fc-812aef1f268d" providerId="ADAL" clId="{10D7ED9B-00D8-4A4B-8343-FAF842663CF5}" dt="2022-01-20T06:29:23.325" v="54" actId="1076"/>
        <pc:sldMkLst>
          <pc:docMk/>
          <pc:sldMk cId="2083914309" sldId="306"/>
        </pc:sldMkLst>
        <pc:spChg chg="mod ord">
          <ac:chgData name="Chen, Chao" userId="44c0eae3-1754-40ca-b7fc-812aef1f268d" providerId="ADAL" clId="{10D7ED9B-00D8-4A4B-8343-FAF842663CF5}" dt="2022-01-20T06:19:05.357" v="10" actId="700"/>
          <ac:spMkLst>
            <pc:docMk/>
            <pc:sldMk cId="2083914309" sldId="306"/>
            <ac:spMk id="2" creationId="{00000000-0000-0000-0000-000000000000}"/>
          </ac:spMkLst>
        </pc:spChg>
        <pc:spChg chg="mod ord">
          <ac:chgData name="Chen, Chao" userId="44c0eae3-1754-40ca-b7fc-812aef1f268d" providerId="ADAL" clId="{10D7ED9B-00D8-4A4B-8343-FAF842663CF5}" dt="2022-01-20T06:29:23.325" v="54" actId="1076"/>
          <ac:spMkLst>
            <pc:docMk/>
            <pc:sldMk cId="2083914309" sldId="306"/>
            <ac:spMk id="4" creationId="{00000000-0000-0000-0000-000000000000}"/>
          </ac:spMkLst>
        </pc:spChg>
        <pc:picChg chg="mod ord">
          <ac:chgData name="Chen, Chao" userId="44c0eae3-1754-40ca-b7fc-812aef1f268d" providerId="ADAL" clId="{10D7ED9B-00D8-4A4B-8343-FAF842663CF5}" dt="2022-01-20T06:29:19.567" v="53" actId="1076"/>
          <ac:picMkLst>
            <pc:docMk/>
            <pc:sldMk cId="2083914309" sldId="306"/>
            <ac:picMk id="5" creationId="{00000000-0000-0000-0000-000000000000}"/>
          </ac:picMkLst>
        </pc:picChg>
      </pc:sldChg>
      <pc:sldChg chg="modSp add mod modClrScheme chgLayout">
        <pc:chgData name="Chen, Chao" userId="44c0eae3-1754-40ca-b7fc-812aef1f268d" providerId="ADAL" clId="{10D7ED9B-00D8-4A4B-8343-FAF842663CF5}" dt="2022-01-20T06:19:05.357" v="10" actId="700"/>
        <pc:sldMkLst>
          <pc:docMk/>
          <pc:sldMk cId="92311697" sldId="307"/>
        </pc:sldMkLst>
        <pc:spChg chg="mod ord">
          <ac:chgData name="Chen, Chao" userId="44c0eae3-1754-40ca-b7fc-812aef1f268d" providerId="ADAL" clId="{10D7ED9B-00D8-4A4B-8343-FAF842663CF5}" dt="2022-01-20T06:19:05.357" v="10" actId="700"/>
          <ac:spMkLst>
            <pc:docMk/>
            <pc:sldMk cId="92311697" sldId="307"/>
            <ac:spMk id="2" creationId="{00000000-0000-0000-0000-000000000000}"/>
          </ac:spMkLst>
        </pc:spChg>
        <pc:spChg chg="mod ord">
          <ac:chgData name="Chen, Chao" userId="44c0eae3-1754-40ca-b7fc-812aef1f268d" providerId="ADAL" clId="{10D7ED9B-00D8-4A4B-8343-FAF842663CF5}" dt="2022-01-20T06:19:05.357" v="10" actId="700"/>
          <ac:spMkLst>
            <pc:docMk/>
            <pc:sldMk cId="92311697" sldId="307"/>
            <ac:spMk id="3" creationId="{00000000-0000-0000-0000-000000000000}"/>
          </ac:spMkLst>
        </pc:spChg>
      </pc:sldChg>
      <pc:sldChg chg="modSp add mod modClrScheme chgLayout">
        <pc:chgData name="Chen, Chao" userId="44c0eae3-1754-40ca-b7fc-812aef1f268d" providerId="ADAL" clId="{10D7ED9B-00D8-4A4B-8343-FAF842663CF5}" dt="2022-01-20T06:19:05.357" v="10" actId="700"/>
        <pc:sldMkLst>
          <pc:docMk/>
          <pc:sldMk cId="786195027" sldId="308"/>
        </pc:sldMkLst>
        <pc:spChg chg="mod ord">
          <ac:chgData name="Chen, Chao" userId="44c0eae3-1754-40ca-b7fc-812aef1f268d" providerId="ADAL" clId="{10D7ED9B-00D8-4A4B-8343-FAF842663CF5}" dt="2022-01-20T06:19:05.357" v="10" actId="700"/>
          <ac:spMkLst>
            <pc:docMk/>
            <pc:sldMk cId="786195027" sldId="308"/>
            <ac:spMk id="2" creationId="{00000000-0000-0000-0000-000000000000}"/>
          </ac:spMkLst>
        </pc:spChg>
        <pc:spChg chg="mod ord">
          <ac:chgData name="Chen, Chao" userId="44c0eae3-1754-40ca-b7fc-812aef1f268d" providerId="ADAL" clId="{10D7ED9B-00D8-4A4B-8343-FAF842663CF5}" dt="2022-01-20T06:19:05.357" v="10" actId="700"/>
          <ac:spMkLst>
            <pc:docMk/>
            <pc:sldMk cId="786195027" sldId="308"/>
            <ac:spMk id="3" creationId="{00000000-0000-0000-0000-000000000000}"/>
          </ac:spMkLst>
        </pc:spChg>
      </pc:sldChg>
      <pc:sldChg chg="modSp add mod modClrScheme chgLayout">
        <pc:chgData name="Chen, Chao" userId="44c0eae3-1754-40ca-b7fc-812aef1f268d" providerId="ADAL" clId="{10D7ED9B-00D8-4A4B-8343-FAF842663CF5}" dt="2022-01-20T06:28:42.024" v="44" actId="1076"/>
        <pc:sldMkLst>
          <pc:docMk/>
          <pc:sldMk cId="3879370524" sldId="309"/>
        </pc:sldMkLst>
        <pc:spChg chg="mod ord">
          <ac:chgData name="Chen, Chao" userId="44c0eae3-1754-40ca-b7fc-812aef1f268d" providerId="ADAL" clId="{10D7ED9B-00D8-4A4B-8343-FAF842663CF5}" dt="2022-01-20T06:19:05.357" v="10" actId="700"/>
          <ac:spMkLst>
            <pc:docMk/>
            <pc:sldMk cId="3879370524" sldId="309"/>
            <ac:spMk id="2" creationId="{00000000-0000-0000-0000-000000000000}"/>
          </ac:spMkLst>
        </pc:spChg>
        <pc:spChg chg="mod ord">
          <ac:chgData name="Chen, Chao" userId="44c0eae3-1754-40ca-b7fc-812aef1f268d" providerId="ADAL" clId="{10D7ED9B-00D8-4A4B-8343-FAF842663CF5}" dt="2022-01-20T06:28:42.024" v="44" actId="1076"/>
          <ac:spMkLst>
            <pc:docMk/>
            <pc:sldMk cId="3879370524" sldId="309"/>
            <ac:spMk id="4" creationId="{00000000-0000-0000-0000-000000000000}"/>
          </ac:spMkLst>
        </pc:spChg>
        <pc:picChg chg="mod ord">
          <ac:chgData name="Chen, Chao" userId="44c0eae3-1754-40ca-b7fc-812aef1f268d" providerId="ADAL" clId="{10D7ED9B-00D8-4A4B-8343-FAF842663CF5}" dt="2022-01-20T06:28:23.746" v="39" actId="1076"/>
          <ac:picMkLst>
            <pc:docMk/>
            <pc:sldMk cId="3879370524" sldId="309"/>
            <ac:picMk id="5" creationId="{00000000-0000-0000-0000-000000000000}"/>
          </ac:picMkLst>
        </pc:picChg>
      </pc:sldChg>
      <pc:sldChg chg="modSp add mod modClrScheme chgLayout">
        <pc:chgData name="Chen, Chao" userId="44c0eae3-1754-40ca-b7fc-812aef1f268d" providerId="ADAL" clId="{10D7ED9B-00D8-4A4B-8343-FAF842663CF5}" dt="2022-01-20T06:28:58.402" v="49" actId="1076"/>
        <pc:sldMkLst>
          <pc:docMk/>
          <pc:sldMk cId="4140762831" sldId="310"/>
        </pc:sldMkLst>
        <pc:spChg chg="mod ord">
          <ac:chgData name="Chen, Chao" userId="44c0eae3-1754-40ca-b7fc-812aef1f268d" providerId="ADAL" clId="{10D7ED9B-00D8-4A4B-8343-FAF842663CF5}" dt="2022-01-20T06:19:05.357" v="10" actId="700"/>
          <ac:spMkLst>
            <pc:docMk/>
            <pc:sldMk cId="4140762831" sldId="310"/>
            <ac:spMk id="2" creationId="{00000000-0000-0000-0000-000000000000}"/>
          </ac:spMkLst>
        </pc:spChg>
        <pc:spChg chg="mod ord">
          <ac:chgData name="Chen, Chao" userId="44c0eae3-1754-40ca-b7fc-812aef1f268d" providerId="ADAL" clId="{10D7ED9B-00D8-4A4B-8343-FAF842663CF5}" dt="2022-01-20T06:28:58.402" v="49" actId="1076"/>
          <ac:spMkLst>
            <pc:docMk/>
            <pc:sldMk cId="4140762831" sldId="310"/>
            <ac:spMk id="4" creationId="{00000000-0000-0000-0000-000000000000}"/>
          </ac:spMkLst>
        </pc:spChg>
        <pc:picChg chg="mod ord">
          <ac:chgData name="Chen, Chao" userId="44c0eae3-1754-40ca-b7fc-812aef1f268d" providerId="ADAL" clId="{10D7ED9B-00D8-4A4B-8343-FAF842663CF5}" dt="2022-01-20T06:28:46.709" v="45" actId="1076"/>
          <ac:picMkLst>
            <pc:docMk/>
            <pc:sldMk cId="4140762831" sldId="310"/>
            <ac:picMk id="5" creationId="{00000000-0000-0000-0000-000000000000}"/>
          </ac:picMkLst>
        </pc:picChg>
      </pc:sldChg>
      <pc:sldChg chg="addSp delSp modSp new mod ord modClrScheme chgLayout">
        <pc:chgData name="Chen, Chao" userId="44c0eae3-1754-40ca-b7fc-812aef1f268d" providerId="ADAL" clId="{10D7ED9B-00D8-4A4B-8343-FAF842663CF5}" dt="2022-01-20T06:30:00.765" v="75" actId="20577"/>
        <pc:sldMkLst>
          <pc:docMk/>
          <pc:sldMk cId="1560288090" sldId="311"/>
        </pc:sldMkLst>
        <pc:spChg chg="del mod ord">
          <ac:chgData name="Chen, Chao" userId="44c0eae3-1754-40ca-b7fc-812aef1f268d" providerId="ADAL" clId="{10D7ED9B-00D8-4A4B-8343-FAF842663CF5}" dt="2022-01-20T06:29:57.097" v="61" actId="700"/>
          <ac:spMkLst>
            <pc:docMk/>
            <pc:sldMk cId="1560288090" sldId="311"/>
            <ac:spMk id="2" creationId="{7BD83BE7-760C-0E4A-80DF-2FEB9E6322B6}"/>
          </ac:spMkLst>
        </pc:spChg>
        <pc:spChg chg="del mod ord">
          <ac:chgData name="Chen, Chao" userId="44c0eae3-1754-40ca-b7fc-812aef1f268d" providerId="ADAL" clId="{10D7ED9B-00D8-4A4B-8343-FAF842663CF5}" dt="2022-01-20T06:29:57.097" v="61" actId="700"/>
          <ac:spMkLst>
            <pc:docMk/>
            <pc:sldMk cId="1560288090" sldId="311"/>
            <ac:spMk id="3" creationId="{933B9677-A9EF-3649-B624-DDF0A6EAA461}"/>
          </ac:spMkLst>
        </pc:spChg>
        <pc:spChg chg="add mod ord">
          <ac:chgData name="Chen, Chao" userId="44c0eae3-1754-40ca-b7fc-812aef1f268d" providerId="ADAL" clId="{10D7ED9B-00D8-4A4B-8343-FAF842663CF5}" dt="2022-01-20T06:30:00.765" v="75" actId="20577"/>
          <ac:spMkLst>
            <pc:docMk/>
            <pc:sldMk cId="1560288090" sldId="311"/>
            <ac:spMk id="4" creationId="{9495F89F-F88F-6242-AECC-A68595D6555E}"/>
          </ac:spMkLst>
        </pc:spChg>
        <pc:spChg chg="add mod ord">
          <ac:chgData name="Chen, Chao" userId="44c0eae3-1754-40ca-b7fc-812aef1f268d" providerId="ADAL" clId="{10D7ED9B-00D8-4A4B-8343-FAF842663CF5}" dt="2022-01-20T06:29:57.097" v="61" actId="700"/>
          <ac:spMkLst>
            <pc:docMk/>
            <pc:sldMk cId="1560288090" sldId="311"/>
            <ac:spMk id="5" creationId="{FA37D75E-8CF9-224E-9F2E-549870D5CB41}"/>
          </ac:spMkLst>
        </pc:spChg>
      </pc:sldChg>
      <pc:sldMasterChg chg="modSldLayout">
        <pc:chgData name="Chen, Chao" userId="44c0eae3-1754-40ca-b7fc-812aef1f268d" providerId="ADAL" clId="{10D7ED9B-00D8-4A4B-8343-FAF842663CF5}" dt="2022-01-20T06:27:46.662" v="37" actId="207"/>
        <pc:sldMasterMkLst>
          <pc:docMk/>
          <pc:sldMasterMk cId="3442194177" sldId="2147483648"/>
        </pc:sldMasterMkLst>
        <pc:sldLayoutChg chg="modSp">
          <pc:chgData name="Chen, Chao" userId="44c0eae3-1754-40ca-b7fc-812aef1f268d" providerId="ADAL" clId="{10D7ED9B-00D8-4A4B-8343-FAF842663CF5}" dt="2022-01-20T06:26:33.781" v="36" actId="255"/>
          <pc:sldLayoutMkLst>
            <pc:docMk/>
            <pc:sldMasterMk cId="3442194177" sldId="2147483648"/>
            <pc:sldLayoutMk cId="1498501229" sldId="2147483649"/>
          </pc:sldLayoutMkLst>
          <pc:spChg chg="mod">
            <ac:chgData name="Chen, Chao" userId="44c0eae3-1754-40ca-b7fc-812aef1f268d" providerId="ADAL" clId="{10D7ED9B-00D8-4A4B-8343-FAF842663CF5}" dt="2022-01-20T06:26:33.781" v="36" actId="255"/>
            <ac:spMkLst>
              <pc:docMk/>
              <pc:sldMasterMk cId="3442194177" sldId="2147483648"/>
              <pc:sldLayoutMk cId="1498501229" sldId="2147483649"/>
              <ac:spMk id="2" creationId="{99F1B6BC-D639-F449-A88A-1DFC5F88DFCF}"/>
            </ac:spMkLst>
          </pc:spChg>
        </pc:sldLayoutChg>
        <pc:sldLayoutChg chg="modSp">
          <pc:chgData name="Chen, Chao" userId="44c0eae3-1754-40ca-b7fc-812aef1f268d" providerId="ADAL" clId="{10D7ED9B-00D8-4A4B-8343-FAF842663CF5}" dt="2022-01-20T06:27:46.662" v="37" actId="207"/>
          <pc:sldLayoutMkLst>
            <pc:docMk/>
            <pc:sldMasterMk cId="3442194177" sldId="2147483648"/>
            <pc:sldLayoutMk cId="2341990185" sldId="2147483650"/>
          </pc:sldLayoutMkLst>
          <pc:spChg chg="mod">
            <ac:chgData name="Chen, Chao" userId="44c0eae3-1754-40ca-b7fc-812aef1f268d" providerId="ADAL" clId="{10D7ED9B-00D8-4A4B-8343-FAF842663CF5}" dt="2022-01-20T06:25:44.746" v="29" actId="255"/>
            <ac:spMkLst>
              <pc:docMk/>
              <pc:sldMasterMk cId="3442194177" sldId="2147483648"/>
              <pc:sldLayoutMk cId="2341990185" sldId="2147483650"/>
              <ac:spMk id="2" creationId="{2AEDA715-AC41-AF40-B8C0-6EBCEFE7D610}"/>
            </ac:spMkLst>
          </pc:spChg>
          <pc:spChg chg="mod">
            <ac:chgData name="Chen, Chao" userId="44c0eae3-1754-40ca-b7fc-812aef1f268d" providerId="ADAL" clId="{10D7ED9B-00D8-4A4B-8343-FAF842663CF5}" dt="2022-01-20T06:27:46.662" v="37" actId="207"/>
            <ac:spMkLst>
              <pc:docMk/>
              <pc:sldMasterMk cId="3442194177" sldId="2147483648"/>
              <pc:sldLayoutMk cId="2341990185" sldId="2147483650"/>
              <ac:spMk id="3" creationId="{09C808C3-5F10-8943-AFE3-F9FE50DE4E15}"/>
            </ac:spMkLst>
          </pc:spChg>
        </pc:sldLayoutChg>
      </pc:sldMasterChg>
    </pc:docChg>
  </pc:docChgLst>
  <pc:docChgLst>
    <pc:chgData name="Chen, Chao" userId="44c0eae3-1754-40ca-b7fc-812aef1f268d" providerId="ADAL" clId="{FFBACF2A-C02A-204C-816D-C73259F08685}"/>
    <pc:docChg chg="custSel addSld delSld modSld">
      <pc:chgData name="Chen, Chao" userId="44c0eae3-1754-40ca-b7fc-812aef1f268d" providerId="ADAL" clId="{FFBACF2A-C02A-204C-816D-C73259F08685}" dt="2022-01-21T05:51:46.322" v="69" actId="1076"/>
      <pc:docMkLst>
        <pc:docMk/>
      </pc:docMkLst>
      <pc:sldChg chg="del">
        <pc:chgData name="Chen, Chao" userId="44c0eae3-1754-40ca-b7fc-812aef1f268d" providerId="ADAL" clId="{FFBACF2A-C02A-204C-816D-C73259F08685}" dt="2022-01-21T05:47:17.474" v="30" actId="2696"/>
        <pc:sldMkLst>
          <pc:docMk/>
          <pc:sldMk cId="3556347120" sldId="301"/>
        </pc:sldMkLst>
      </pc:sldChg>
      <pc:sldChg chg="del">
        <pc:chgData name="Chen, Chao" userId="44c0eae3-1754-40ca-b7fc-812aef1f268d" providerId="ADAL" clId="{FFBACF2A-C02A-204C-816D-C73259F08685}" dt="2022-01-21T05:47:17.474" v="30" actId="2696"/>
        <pc:sldMkLst>
          <pc:docMk/>
          <pc:sldMk cId="2292657764" sldId="302"/>
        </pc:sldMkLst>
      </pc:sldChg>
      <pc:sldChg chg="del">
        <pc:chgData name="Chen, Chao" userId="44c0eae3-1754-40ca-b7fc-812aef1f268d" providerId="ADAL" clId="{FFBACF2A-C02A-204C-816D-C73259F08685}" dt="2022-01-21T05:47:17.474" v="30" actId="2696"/>
        <pc:sldMkLst>
          <pc:docMk/>
          <pc:sldMk cId="304627538" sldId="303"/>
        </pc:sldMkLst>
      </pc:sldChg>
      <pc:sldChg chg="del">
        <pc:chgData name="Chen, Chao" userId="44c0eae3-1754-40ca-b7fc-812aef1f268d" providerId="ADAL" clId="{FFBACF2A-C02A-204C-816D-C73259F08685}" dt="2022-01-21T05:47:17.474" v="30" actId="2696"/>
        <pc:sldMkLst>
          <pc:docMk/>
          <pc:sldMk cId="1916732755" sldId="304"/>
        </pc:sldMkLst>
      </pc:sldChg>
      <pc:sldChg chg="del">
        <pc:chgData name="Chen, Chao" userId="44c0eae3-1754-40ca-b7fc-812aef1f268d" providerId="ADAL" clId="{FFBACF2A-C02A-204C-816D-C73259F08685}" dt="2022-01-21T05:47:17.474" v="30" actId="2696"/>
        <pc:sldMkLst>
          <pc:docMk/>
          <pc:sldMk cId="3168294154" sldId="305"/>
        </pc:sldMkLst>
      </pc:sldChg>
      <pc:sldChg chg="del">
        <pc:chgData name="Chen, Chao" userId="44c0eae3-1754-40ca-b7fc-812aef1f268d" providerId="ADAL" clId="{FFBACF2A-C02A-204C-816D-C73259F08685}" dt="2022-01-21T05:47:17.474" v="30" actId="2696"/>
        <pc:sldMkLst>
          <pc:docMk/>
          <pc:sldMk cId="2083914309" sldId="306"/>
        </pc:sldMkLst>
      </pc:sldChg>
      <pc:sldChg chg="del">
        <pc:chgData name="Chen, Chao" userId="44c0eae3-1754-40ca-b7fc-812aef1f268d" providerId="ADAL" clId="{FFBACF2A-C02A-204C-816D-C73259F08685}" dt="2022-01-21T05:47:17.474" v="30" actId="2696"/>
        <pc:sldMkLst>
          <pc:docMk/>
          <pc:sldMk cId="92311697" sldId="307"/>
        </pc:sldMkLst>
      </pc:sldChg>
      <pc:sldChg chg="del">
        <pc:chgData name="Chen, Chao" userId="44c0eae3-1754-40ca-b7fc-812aef1f268d" providerId="ADAL" clId="{FFBACF2A-C02A-204C-816D-C73259F08685}" dt="2022-01-21T05:47:17.474" v="30" actId="2696"/>
        <pc:sldMkLst>
          <pc:docMk/>
          <pc:sldMk cId="786195027" sldId="308"/>
        </pc:sldMkLst>
      </pc:sldChg>
      <pc:sldChg chg="del">
        <pc:chgData name="Chen, Chao" userId="44c0eae3-1754-40ca-b7fc-812aef1f268d" providerId="ADAL" clId="{FFBACF2A-C02A-204C-816D-C73259F08685}" dt="2022-01-21T05:47:17.474" v="30" actId="2696"/>
        <pc:sldMkLst>
          <pc:docMk/>
          <pc:sldMk cId="3879370524" sldId="309"/>
        </pc:sldMkLst>
      </pc:sldChg>
      <pc:sldChg chg="del">
        <pc:chgData name="Chen, Chao" userId="44c0eae3-1754-40ca-b7fc-812aef1f268d" providerId="ADAL" clId="{FFBACF2A-C02A-204C-816D-C73259F08685}" dt="2022-01-21T05:47:17.474" v="30" actId="2696"/>
        <pc:sldMkLst>
          <pc:docMk/>
          <pc:sldMk cId="4140762831" sldId="310"/>
        </pc:sldMkLst>
      </pc:sldChg>
      <pc:sldChg chg="modSp mod">
        <pc:chgData name="Chen, Chao" userId="44c0eae3-1754-40ca-b7fc-812aef1f268d" providerId="ADAL" clId="{FFBACF2A-C02A-204C-816D-C73259F08685}" dt="2022-01-21T05:49:17.167" v="46" actId="20577"/>
        <pc:sldMkLst>
          <pc:docMk/>
          <pc:sldMk cId="1560288090" sldId="311"/>
        </pc:sldMkLst>
        <pc:spChg chg="mod">
          <ac:chgData name="Chen, Chao" userId="44c0eae3-1754-40ca-b7fc-812aef1f268d" providerId="ADAL" clId="{FFBACF2A-C02A-204C-816D-C73259F08685}" dt="2022-01-21T05:49:17.167" v="46" actId="20577"/>
          <ac:spMkLst>
            <pc:docMk/>
            <pc:sldMk cId="1560288090" sldId="311"/>
            <ac:spMk id="4" creationId="{9495F89F-F88F-6242-AECC-A68595D6555E}"/>
          </ac:spMkLst>
        </pc:spChg>
      </pc:sldChg>
      <pc:sldChg chg="modSp add del mod modClrScheme chgLayout">
        <pc:chgData name="Chen, Chao" userId="44c0eae3-1754-40ca-b7fc-812aef1f268d" providerId="ADAL" clId="{FFBACF2A-C02A-204C-816D-C73259F08685}" dt="2022-01-21T05:47:17.474" v="30" actId="2696"/>
        <pc:sldMkLst>
          <pc:docMk/>
          <pc:sldMk cId="244092537" sldId="312"/>
        </pc:sldMkLst>
        <pc:spChg chg="mod ord">
          <ac:chgData name="Chen, Chao" userId="44c0eae3-1754-40ca-b7fc-812aef1f268d" providerId="ADAL" clId="{FFBACF2A-C02A-204C-816D-C73259F08685}" dt="2022-01-20T06:33:40.932" v="1" actId="700"/>
          <ac:spMkLst>
            <pc:docMk/>
            <pc:sldMk cId="244092537" sldId="312"/>
            <ac:spMk id="2" creationId="{00000000-0000-0000-0000-000000000000}"/>
          </ac:spMkLst>
        </pc:spChg>
        <pc:spChg chg="mod ord">
          <ac:chgData name="Chen, Chao" userId="44c0eae3-1754-40ca-b7fc-812aef1f268d" providerId="ADAL" clId="{FFBACF2A-C02A-204C-816D-C73259F08685}" dt="2022-01-20T06:33:40.932" v="1" actId="700"/>
          <ac:spMkLst>
            <pc:docMk/>
            <pc:sldMk cId="244092537" sldId="312"/>
            <ac:spMk id="3" creationId="{00000000-0000-0000-0000-000000000000}"/>
          </ac:spMkLst>
        </pc:spChg>
      </pc:sldChg>
      <pc:sldChg chg="modSp add mod modClrScheme chgLayout">
        <pc:chgData name="Chen, Chao" userId="44c0eae3-1754-40ca-b7fc-812aef1f268d" providerId="ADAL" clId="{FFBACF2A-C02A-204C-816D-C73259F08685}" dt="2022-01-21T05:50:22.297" v="54" actId="207"/>
        <pc:sldMkLst>
          <pc:docMk/>
          <pc:sldMk cId="368611797" sldId="312"/>
        </pc:sldMkLst>
        <pc:spChg chg="mod ord">
          <ac:chgData name="Chen, Chao" userId="44c0eae3-1754-40ca-b7fc-812aef1f268d" providerId="ADAL" clId="{FFBACF2A-C02A-204C-816D-C73259F08685}" dt="2022-01-21T05:49:50.432" v="48" actId="700"/>
          <ac:spMkLst>
            <pc:docMk/>
            <pc:sldMk cId="368611797" sldId="312"/>
            <ac:spMk id="2" creationId="{00000000-0000-0000-0000-000000000000}"/>
          </ac:spMkLst>
        </pc:spChg>
        <pc:spChg chg="mod ord">
          <ac:chgData name="Chen, Chao" userId="44c0eae3-1754-40ca-b7fc-812aef1f268d" providerId="ADAL" clId="{FFBACF2A-C02A-204C-816D-C73259F08685}" dt="2022-01-21T05:50:22.297" v="54" actId="207"/>
          <ac:spMkLst>
            <pc:docMk/>
            <pc:sldMk cId="368611797" sldId="312"/>
            <ac:spMk id="4" creationId="{00000000-0000-0000-0000-000000000000}"/>
          </ac:spMkLst>
        </pc:spChg>
        <pc:picChg chg="mod ord">
          <ac:chgData name="Chen, Chao" userId="44c0eae3-1754-40ca-b7fc-812aef1f268d" providerId="ADAL" clId="{FFBACF2A-C02A-204C-816D-C73259F08685}" dt="2022-01-21T05:50:04.605" v="49" actId="1076"/>
          <ac:picMkLst>
            <pc:docMk/>
            <pc:sldMk cId="368611797" sldId="312"/>
            <ac:picMk id="5" creationId="{00000000-0000-0000-0000-000000000000}"/>
          </ac:picMkLst>
        </pc:picChg>
      </pc:sldChg>
      <pc:sldChg chg="modSp add mod modClrScheme chgLayout">
        <pc:chgData name="Chen, Chao" userId="44c0eae3-1754-40ca-b7fc-812aef1f268d" providerId="ADAL" clId="{FFBACF2A-C02A-204C-816D-C73259F08685}" dt="2022-01-21T05:49:50.432" v="48" actId="700"/>
        <pc:sldMkLst>
          <pc:docMk/>
          <pc:sldMk cId="3443741128" sldId="313"/>
        </pc:sldMkLst>
        <pc:spChg chg="mod ord">
          <ac:chgData name="Chen, Chao" userId="44c0eae3-1754-40ca-b7fc-812aef1f268d" providerId="ADAL" clId="{FFBACF2A-C02A-204C-816D-C73259F08685}" dt="2022-01-21T05:49:50.432" v="48" actId="700"/>
          <ac:spMkLst>
            <pc:docMk/>
            <pc:sldMk cId="3443741128" sldId="313"/>
            <ac:spMk id="2" creationId="{00000000-0000-0000-0000-000000000000}"/>
          </ac:spMkLst>
        </pc:spChg>
        <pc:spChg chg="mod ord">
          <ac:chgData name="Chen, Chao" userId="44c0eae3-1754-40ca-b7fc-812aef1f268d" providerId="ADAL" clId="{FFBACF2A-C02A-204C-816D-C73259F08685}" dt="2022-01-21T05:49:50.432" v="48" actId="700"/>
          <ac:spMkLst>
            <pc:docMk/>
            <pc:sldMk cId="3443741128" sldId="313"/>
            <ac:spMk id="3" creationId="{00000000-0000-0000-0000-000000000000}"/>
          </ac:spMkLst>
        </pc:spChg>
      </pc:sldChg>
      <pc:sldChg chg="modSp add del mod modClrScheme chgLayout">
        <pc:chgData name="Chen, Chao" userId="44c0eae3-1754-40ca-b7fc-812aef1f268d" providerId="ADAL" clId="{FFBACF2A-C02A-204C-816D-C73259F08685}" dt="2022-01-21T05:47:17.474" v="30" actId="2696"/>
        <pc:sldMkLst>
          <pc:docMk/>
          <pc:sldMk cId="3976345259" sldId="313"/>
        </pc:sldMkLst>
        <pc:spChg chg="mod ord">
          <ac:chgData name="Chen, Chao" userId="44c0eae3-1754-40ca-b7fc-812aef1f268d" providerId="ADAL" clId="{FFBACF2A-C02A-204C-816D-C73259F08685}" dt="2022-01-20T06:33:40.932" v="1" actId="700"/>
          <ac:spMkLst>
            <pc:docMk/>
            <pc:sldMk cId="3976345259" sldId="313"/>
            <ac:spMk id="2" creationId="{00000000-0000-0000-0000-000000000000}"/>
          </ac:spMkLst>
        </pc:spChg>
        <pc:spChg chg="mod ord">
          <ac:chgData name="Chen, Chao" userId="44c0eae3-1754-40ca-b7fc-812aef1f268d" providerId="ADAL" clId="{FFBACF2A-C02A-204C-816D-C73259F08685}" dt="2022-01-20T06:33:40.932" v="1" actId="700"/>
          <ac:spMkLst>
            <pc:docMk/>
            <pc:sldMk cId="3976345259" sldId="313"/>
            <ac:spMk id="4" creationId="{00000000-0000-0000-0000-000000000000}"/>
          </ac:spMkLst>
        </pc:spChg>
        <pc:picChg chg="mod ord">
          <ac:chgData name="Chen, Chao" userId="44c0eae3-1754-40ca-b7fc-812aef1f268d" providerId="ADAL" clId="{FFBACF2A-C02A-204C-816D-C73259F08685}" dt="2022-01-20T06:33:40.932" v="1" actId="700"/>
          <ac:picMkLst>
            <pc:docMk/>
            <pc:sldMk cId="3976345259" sldId="313"/>
            <ac:picMk id="5" creationId="{00000000-0000-0000-0000-000000000000}"/>
          </ac:picMkLst>
        </pc:picChg>
      </pc:sldChg>
      <pc:sldChg chg="modSp add mod modClrScheme chgLayout">
        <pc:chgData name="Chen, Chao" userId="44c0eae3-1754-40ca-b7fc-812aef1f268d" providerId="ADAL" clId="{FFBACF2A-C02A-204C-816D-C73259F08685}" dt="2022-01-21T05:51:19.832" v="63" actId="1076"/>
        <pc:sldMkLst>
          <pc:docMk/>
          <pc:sldMk cId="1617830040" sldId="314"/>
        </pc:sldMkLst>
        <pc:spChg chg="mod ord">
          <ac:chgData name="Chen, Chao" userId="44c0eae3-1754-40ca-b7fc-812aef1f268d" providerId="ADAL" clId="{FFBACF2A-C02A-204C-816D-C73259F08685}" dt="2022-01-21T05:49:50.432" v="48" actId="700"/>
          <ac:spMkLst>
            <pc:docMk/>
            <pc:sldMk cId="1617830040" sldId="314"/>
            <ac:spMk id="2" creationId="{00000000-0000-0000-0000-000000000000}"/>
          </ac:spMkLst>
        </pc:spChg>
        <pc:spChg chg="mod ord">
          <ac:chgData name="Chen, Chao" userId="44c0eae3-1754-40ca-b7fc-812aef1f268d" providerId="ADAL" clId="{FFBACF2A-C02A-204C-816D-C73259F08685}" dt="2022-01-21T05:51:19.832" v="63" actId="1076"/>
          <ac:spMkLst>
            <pc:docMk/>
            <pc:sldMk cId="1617830040" sldId="314"/>
            <ac:spMk id="4" creationId="{00000000-0000-0000-0000-000000000000}"/>
          </ac:spMkLst>
        </pc:spChg>
        <pc:picChg chg="mod ord">
          <ac:chgData name="Chen, Chao" userId="44c0eae3-1754-40ca-b7fc-812aef1f268d" providerId="ADAL" clId="{FFBACF2A-C02A-204C-816D-C73259F08685}" dt="2022-01-21T05:50:25.746" v="55" actId="1076"/>
          <ac:picMkLst>
            <pc:docMk/>
            <pc:sldMk cId="1617830040" sldId="314"/>
            <ac:picMk id="5" creationId="{00000000-0000-0000-0000-000000000000}"/>
          </ac:picMkLst>
        </pc:picChg>
      </pc:sldChg>
      <pc:sldChg chg="modSp add mod modClrScheme chgLayout">
        <pc:chgData name="Chen, Chao" userId="44c0eae3-1754-40ca-b7fc-812aef1f268d" providerId="ADAL" clId="{FFBACF2A-C02A-204C-816D-C73259F08685}" dt="2022-01-21T05:49:50.432" v="48" actId="700"/>
        <pc:sldMkLst>
          <pc:docMk/>
          <pc:sldMk cId="3731766267" sldId="315"/>
        </pc:sldMkLst>
        <pc:spChg chg="mod ord">
          <ac:chgData name="Chen, Chao" userId="44c0eae3-1754-40ca-b7fc-812aef1f268d" providerId="ADAL" clId="{FFBACF2A-C02A-204C-816D-C73259F08685}" dt="2022-01-21T05:49:50.432" v="48" actId="700"/>
          <ac:spMkLst>
            <pc:docMk/>
            <pc:sldMk cId="3731766267" sldId="315"/>
            <ac:spMk id="2" creationId="{00000000-0000-0000-0000-000000000000}"/>
          </ac:spMkLst>
        </pc:spChg>
        <pc:spChg chg="mod ord">
          <ac:chgData name="Chen, Chao" userId="44c0eae3-1754-40ca-b7fc-812aef1f268d" providerId="ADAL" clId="{FFBACF2A-C02A-204C-816D-C73259F08685}" dt="2022-01-21T05:49:50.432" v="48" actId="700"/>
          <ac:spMkLst>
            <pc:docMk/>
            <pc:sldMk cId="3731766267" sldId="315"/>
            <ac:spMk id="3" creationId="{00000000-0000-0000-0000-000000000000}"/>
          </ac:spMkLst>
        </pc:spChg>
      </pc:sldChg>
      <pc:sldChg chg="modSp add mod modClrScheme chgLayout">
        <pc:chgData name="Chen, Chao" userId="44c0eae3-1754-40ca-b7fc-812aef1f268d" providerId="ADAL" clId="{FFBACF2A-C02A-204C-816D-C73259F08685}" dt="2022-01-21T05:51:31.331" v="65" actId="1076"/>
        <pc:sldMkLst>
          <pc:docMk/>
          <pc:sldMk cId="876818903" sldId="316"/>
        </pc:sldMkLst>
        <pc:spChg chg="mod ord">
          <ac:chgData name="Chen, Chao" userId="44c0eae3-1754-40ca-b7fc-812aef1f268d" providerId="ADAL" clId="{FFBACF2A-C02A-204C-816D-C73259F08685}" dt="2022-01-21T05:49:50.432" v="48" actId="700"/>
          <ac:spMkLst>
            <pc:docMk/>
            <pc:sldMk cId="876818903" sldId="316"/>
            <ac:spMk id="2" creationId="{00000000-0000-0000-0000-000000000000}"/>
          </ac:spMkLst>
        </pc:spChg>
        <pc:spChg chg="mod ord">
          <ac:chgData name="Chen, Chao" userId="44c0eae3-1754-40ca-b7fc-812aef1f268d" providerId="ADAL" clId="{FFBACF2A-C02A-204C-816D-C73259F08685}" dt="2022-01-21T05:51:31.331" v="65" actId="1076"/>
          <ac:spMkLst>
            <pc:docMk/>
            <pc:sldMk cId="876818903" sldId="316"/>
            <ac:spMk id="4" creationId="{00000000-0000-0000-0000-000000000000}"/>
          </ac:spMkLst>
        </pc:spChg>
        <pc:picChg chg="mod ord">
          <ac:chgData name="Chen, Chao" userId="44c0eae3-1754-40ca-b7fc-812aef1f268d" providerId="ADAL" clId="{FFBACF2A-C02A-204C-816D-C73259F08685}" dt="2022-01-21T05:51:02.089" v="60" actId="1076"/>
          <ac:picMkLst>
            <pc:docMk/>
            <pc:sldMk cId="876818903" sldId="316"/>
            <ac:picMk id="5" creationId="{00000000-0000-0000-0000-000000000000}"/>
          </ac:picMkLst>
        </pc:picChg>
      </pc:sldChg>
      <pc:sldChg chg="modSp add mod modClrScheme chgLayout">
        <pc:chgData name="Chen, Chao" userId="44c0eae3-1754-40ca-b7fc-812aef1f268d" providerId="ADAL" clId="{FFBACF2A-C02A-204C-816D-C73259F08685}" dt="2022-01-21T05:49:50.432" v="48" actId="700"/>
        <pc:sldMkLst>
          <pc:docMk/>
          <pc:sldMk cId="4153841887" sldId="317"/>
        </pc:sldMkLst>
        <pc:spChg chg="mod ord">
          <ac:chgData name="Chen, Chao" userId="44c0eae3-1754-40ca-b7fc-812aef1f268d" providerId="ADAL" clId="{FFBACF2A-C02A-204C-816D-C73259F08685}" dt="2022-01-21T05:49:50.432" v="48" actId="700"/>
          <ac:spMkLst>
            <pc:docMk/>
            <pc:sldMk cId="4153841887" sldId="317"/>
            <ac:spMk id="2" creationId="{00000000-0000-0000-0000-000000000000}"/>
          </ac:spMkLst>
        </pc:spChg>
        <pc:spChg chg="mod ord">
          <ac:chgData name="Chen, Chao" userId="44c0eae3-1754-40ca-b7fc-812aef1f268d" providerId="ADAL" clId="{FFBACF2A-C02A-204C-816D-C73259F08685}" dt="2022-01-21T05:49:50.432" v="48" actId="700"/>
          <ac:spMkLst>
            <pc:docMk/>
            <pc:sldMk cId="4153841887" sldId="317"/>
            <ac:spMk id="3" creationId="{00000000-0000-0000-0000-000000000000}"/>
          </ac:spMkLst>
        </pc:spChg>
      </pc:sldChg>
      <pc:sldChg chg="modSp add mod modClrScheme chgLayout">
        <pc:chgData name="Chen, Chao" userId="44c0eae3-1754-40ca-b7fc-812aef1f268d" providerId="ADAL" clId="{FFBACF2A-C02A-204C-816D-C73259F08685}" dt="2022-01-21T05:51:46.322" v="69" actId="1076"/>
        <pc:sldMkLst>
          <pc:docMk/>
          <pc:sldMk cId="3597072385" sldId="318"/>
        </pc:sldMkLst>
        <pc:spChg chg="mod ord">
          <ac:chgData name="Chen, Chao" userId="44c0eae3-1754-40ca-b7fc-812aef1f268d" providerId="ADAL" clId="{FFBACF2A-C02A-204C-816D-C73259F08685}" dt="2022-01-21T05:49:50.432" v="48" actId="700"/>
          <ac:spMkLst>
            <pc:docMk/>
            <pc:sldMk cId="3597072385" sldId="318"/>
            <ac:spMk id="2" creationId="{00000000-0000-0000-0000-000000000000}"/>
          </ac:spMkLst>
        </pc:spChg>
        <pc:spChg chg="mod ord">
          <ac:chgData name="Chen, Chao" userId="44c0eae3-1754-40ca-b7fc-812aef1f268d" providerId="ADAL" clId="{FFBACF2A-C02A-204C-816D-C73259F08685}" dt="2022-01-21T05:51:46.322" v="69" actId="1076"/>
          <ac:spMkLst>
            <pc:docMk/>
            <pc:sldMk cId="3597072385" sldId="318"/>
            <ac:spMk id="4" creationId="{00000000-0000-0000-0000-000000000000}"/>
          </ac:spMkLst>
        </pc:spChg>
        <pc:picChg chg="mod ord">
          <ac:chgData name="Chen, Chao" userId="44c0eae3-1754-40ca-b7fc-812aef1f268d" providerId="ADAL" clId="{FFBACF2A-C02A-204C-816D-C73259F08685}" dt="2022-01-21T05:51:36.713" v="66" actId="1076"/>
          <ac:picMkLst>
            <pc:docMk/>
            <pc:sldMk cId="3597072385" sldId="318"/>
            <ac:picMk id="5" creationId="{00000000-0000-0000-0000-000000000000}"/>
          </ac:picMkLst>
        </pc:picChg>
      </pc:sldChg>
      <pc:sldChg chg="modSp add del mod modClrScheme chgLayout">
        <pc:chgData name="Chen, Chao" userId="44c0eae3-1754-40ca-b7fc-812aef1f268d" providerId="ADAL" clId="{FFBACF2A-C02A-204C-816D-C73259F08685}" dt="2022-01-21T05:47:17.474" v="30" actId="2696"/>
        <pc:sldMkLst>
          <pc:docMk/>
          <pc:sldMk cId="2088541001" sldId="339"/>
        </pc:sldMkLst>
        <pc:spChg chg="mod ord">
          <ac:chgData name="Chen, Chao" userId="44c0eae3-1754-40ca-b7fc-812aef1f268d" providerId="ADAL" clId="{FFBACF2A-C02A-204C-816D-C73259F08685}" dt="2022-01-20T06:33:40.932" v="1" actId="700"/>
          <ac:spMkLst>
            <pc:docMk/>
            <pc:sldMk cId="2088541001" sldId="339"/>
            <ac:spMk id="2" creationId="{00000000-0000-0000-0000-000000000000}"/>
          </ac:spMkLst>
        </pc:spChg>
        <pc:spChg chg="mod ord">
          <ac:chgData name="Chen, Chao" userId="44c0eae3-1754-40ca-b7fc-812aef1f268d" providerId="ADAL" clId="{FFBACF2A-C02A-204C-816D-C73259F08685}" dt="2022-01-20T06:33:40.932" v="1" actId="700"/>
          <ac:spMkLst>
            <pc:docMk/>
            <pc:sldMk cId="2088541001" sldId="339"/>
            <ac:spMk id="4" creationId="{00000000-0000-0000-0000-000000000000}"/>
          </ac:spMkLst>
        </pc:spChg>
      </pc:sldChg>
    </pc:docChg>
  </pc:docChgLst>
  <pc:docChgLst>
    <pc:chgData name="Chen, Chao" userId="44c0eae3-1754-40ca-b7fc-812aef1f268d" providerId="ADAL" clId="{6809705A-2B51-DC41-9FFC-78C40977E8F8}"/>
    <pc:docChg chg="custSel addSld delSld modSld">
      <pc:chgData name="Chen, Chao" userId="44c0eae3-1754-40ca-b7fc-812aef1f268d" providerId="ADAL" clId="{6809705A-2B51-DC41-9FFC-78C40977E8F8}" dt="2022-01-27T11:39:26.269" v="5" actId="700"/>
      <pc:docMkLst>
        <pc:docMk/>
      </pc:docMkLst>
      <pc:sldChg chg="del">
        <pc:chgData name="Chen, Chao" userId="44c0eae3-1754-40ca-b7fc-812aef1f268d" providerId="ADAL" clId="{6809705A-2B51-DC41-9FFC-78C40977E8F8}" dt="2022-01-27T11:39:21.356" v="3" actId="2696"/>
        <pc:sldMkLst>
          <pc:docMk/>
          <pc:sldMk cId="3556347120" sldId="301"/>
        </pc:sldMkLst>
      </pc:sldChg>
      <pc:sldChg chg="modSp mod">
        <pc:chgData name="Chen, Chao" userId="44c0eae3-1754-40ca-b7fc-812aef1f268d" providerId="ADAL" clId="{6809705A-2B51-DC41-9FFC-78C40977E8F8}" dt="2022-01-27T11:39:17.176" v="2" actId="20577"/>
        <pc:sldMkLst>
          <pc:docMk/>
          <pc:sldMk cId="1560288090" sldId="311"/>
        </pc:sldMkLst>
        <pc:spChg chg="mod">
          <ac:chgData name="Chen, Chao" userId="44c0eae3-1754-40ca-b7fc-812aef1f268d" providerId="ADAL" clId="{6809705A-2B51-DC41-9FFC-78C40977E8F8}" dt="2022-01-27T11:39:17.176" v="2" actId="20577"/>
          <ac:spMkLst>
            <pc:docMk/>
            <pc:sldMk cId="1560288090" sldId="311"/>
            <ac:spMk id="4" creationId="{9495F89F-F88F-6242-AECC-A68595D6555E}"/>
          </ac:spMkLst>
        </pc:spChg>
      </pc:sldChg>
      <pc:sldChg chg="modSp add mod modClrScheme chgLayout">
        <pc:chgData name="Chen, Chao" userId="44c0eae3-1754-40ca-b7fc-812aef1f268d" providerId="ADAL" clId="{6809705A-2B51-DC41-9FFC-78C40977E8F8}" dt="2022-01-27T11:39:26.269" v="5" actId="700"/>
        <pc:sldMkLst>
          <pc:docMk/>
          <pc:sldMk cId="428716166" sldId="319"/>
        </pc:sldMkLst>
        <pc:spChg chg="mod ord">
          <ac:chgData name="Chen, Chao" userId="44c0eae3-1754-40ca-b7fc-812aef1f268d" providerId="ADAL" clId="{6809705A-2B51-DC41-9FFC-78C40977E8F8}" dt="2022-01-27T11:39:26.269" v="5" actId="700"/>
          <ac:spMkLst>
            <pc:docMk/>
            <pc:sldMk cId="428716166" sldId="319"/>
            <ac:spMk id="2" creationId="{00000000-0000-0000-0000-000000000000}"/>
          </ac:spMkLst>
        </pc:spChg>
        <pc:spChg chg="mod ord">
          <ac:chgData name="Chen, Chao" userId="44c0eae3-1754-40ca-b7fc-812aef1f268d" providerId="ADAL" clId="{6809705A-2B51-DC41-9FFC-78C40977E8F8}" dt="2022-01-27T11:39:26.269" v="5" actId="700"/>
          <ac:spMkLst>
            <pc:docMk/>
            <pc:sldMk cId="428716166" sldId="319"/>
            <ac:spMk id="3" creationId="{00000000-0000-0000-0000-000000000000}"/>
          </ac:spMkLst>
        </pc:spChg>
      </pc:sldChg>
      <pc:sldChg chg="modSp add mod modClrScheme chgLayout">
        <pc:chgData name="Chen, Chao" userId="44c0eae3-1754-40ca-b7fc-812aef1f268d" providerId="ADAL" clId="{6809705A-2B51-DC41-9FFC-78C40977E8F8}" dt="2022-01-27T11:39:26.269" v="5" actId="700"/>
        <pc:sldMkLst>
          <pc:docMk/>
          <pc:sldMk cId="2189639870" sldId="320"/>
        </pc:sldMkLst>
        <pc:spChg chg="mod ord">
          <ac:chgData name="Chen, Chao" userId="44c0eae3-1754-40ca-b7fc-812aef1f268d" providerId="ADAL" clId="{6809705A-2B51-DC41-9FFC-78C40977E8F8}" dt="2022-01-27T11:39:26.269" v="5" actId="700"/>
          <ac:spMkLst>
            <pc:docMk/>
            <pc:sldMk cId="2189639870" sldId="320"/>
            <ac:spMk id="2" creationId="{00000000-0000-0000-0000-000000000000}"/>
          </ac:spMkLst>
        </pc:spChg>
        <pc:spChg chg="mod ord">
          <ac:chgData name="Chen, Chao" userId="44c0eae3-1754-40ca-b7fc-812aef1f268d" providerId="ADAL" clId="{6809705A-2B51-DC41-9FFC-78C40977E8F8}" dt="2022-01-27T11:39:26.269" v="5" actId="700"/>
          <ac:spMkLst>
            <pc:docMk/>
            <pc:sldMk cId="2189639870" sldId="320"/>
            <ac:spMk id="4" creationId="{00000000-0000-0000-0000-000000000000}"/>
          </ac:spMkLst>
        </pc:spChg>
        <pc:picChg chg="mod ord">
          <ac:chgData name="Chen, Chao" userId="44c0eae3-1754-40ca-b7fc-812aef1f268d" providerId="ADAL" clId="{6809705A-2B51-DC41-9FFC-78C40977E8F8}" dt="2022-01-27T11:39:26.269" v="5" actId="700"/>
          <ac:picMkLst>
            <pc:docMk/>
            <pc:sldMk cId="2189639870" sldId="320"/>
            <ac:picMk id="5" creationId="{00000000-0000-0000-0000-000000000000}"/>
          </ac:picMkLst>
        </pc:picChg>
      </pc:sldChg>
      <pc:sldChg chg="modSp add mod modClrScheme chgLayout">
        <pc:chgData name="Chen, Chao" userId="44c0eae3-1754-40ca-b7fc-812aef1f268d" providerId="ADAL" clId="{6809705A-2B51-DC41-9FFC-78C40977E8F8}" dt="2022-01-27T11:39:26.269" v="5" actId="700"/>
        <pc:sldMkLst>
          <pc:docMk/>
          <pc:sldMk cId="1430648809" sldId="321"/>
        </pc:sldMkLst>
        <pc:spChg chg="mod ord">
          <ac:chgData name="Chen, Chao" userId="44c0eae3-1754-40ca-b7fc-812aef1f268d" providerId="ADAL" clId="{6809705A-2B51-DC41-9FFC-78C40977E8F8}" dt="2022-01-27T11:39:26.269" v="5" actId="700"/>
          <ac:spMkLst>
            <pc:docMk/>
            <pc:sldMk cId="1430648809" sldId="321"/>
            <ac:spMk id="2" creationId="{00000000-0000-0000-0000-000000000000}"/>
          </ac:spMkLst>
        </pc:spChg>
        <pc:spChg chg="mod ord">
          <ac:chgData name="Chen, Chao" userId="44c0eae3-1754-40ca-b7fc-812aef1f268d" providerId="ADAL" clId="{6809705A-2B51-DC41-9FFC-78C40977E8F8}" dt="2022-01-27T11:39:26.269" v="5" actId="700"/>
          <ac:spMkLst>
            <pc:docMk/>
            <pc:sldMk cId="1430648809" sldId="321"/>
            <ac:spMk id="4" creationId="{00000000-0000-0000-0000-000000000000}"/>
          </ac:spMkLst>
        </pc:spChg>
        <pc:picChg chg="mod ord">
          <ac:chgData name="Chen, Chao" userId="44c0eae3-1754-40ca-b7fc-812aef1f268d" providerId="ADAL" clId="{6809705A-2B51-DC41-9FFC-78C40977E8F8}" dt="2022-01-27T11:39:26.269" v="5" actId="700"/>
          <ac:picMkLst>
            <pc:docMk/>
            <pc:sldMk cId="1430648809" sldId="321"/>
            <ac:picMk id="5" creationId="{00000000-0000-0000-0000-000000000000}"/>
          </ac:picMkLst>
        </pc:picChg>
      </pc:sldChg>
      <pc:sldChg chg="modSp add mod modClrScheme chgLayout">
        <pc:chgData name="Chen, Chao" userId="44c0eae3-1754-40ca-b7fc-812aef1f268d" providerId="ADAL" clId="{6809705A-2B51-DC41-9FFC-78C40977E8F8}" dt="2022-01-27T11:39:26.269" v="5" actId="700"/>
        <pc:sldMkLst>
          <pc:docMk/>
          <pc:sldMk cId="2995266445" sldId="322"/>
        </pc:sldMkLst>
        <pc:spChg chg="mod ord">
          <ac:chgData name="Chen, Chao" userId="44c0eae3-1754-40ca-b7fc-812aef1f268d" providerId="ADAL" clId="{6809705A-2B51-DC41-9FFC-78C40977E8F8}" dt="2022-01-27T11:39:26.269" v="5" actId="700"/>
          <ac:spMkLst>
            <pc:docMk/>
            <pc:sldMk cId="2995266445" sldId="322"/>
            <ac:spMk id="2" creationId="{00000000-0000-0000-0000-000000000000}"/>
          </ac:spMkLst>
        </pc:spChg>
        <pc:spChg chg="mod ord">
          <ac:chgData name="Chen, Chao" userId="44c0eae3-1754-40ca-b7fc-812aef1f268d" providerId="ADAL" clId="{6809705A-2B51-DC41-9FFC-78C40977E8F8}" dt="2022-01-27T11:39:26.269" v="5" actId="700"/>
          <ac:spMkLst>
            <pc:docMk/>
            <pc:sldMk cId="2995266445" sldId="322"/>
            <ac:spMk id="3" creationId="{00000000-0000-0000-0000-000000000000}"/>
          </ac:spMkLst>
        </pc:spChg>
      </pc:sldChg>
      <pc:sldChg chg="modSp add mod modClrScheme chgLayout">
        <pc:chgData name="Chen, Chao" userId="44c0eae3-1754-40ca-b7fc-812aef1f268d" providerId="ADAL" clId="{6809705A-2B51-DC41-9FFC-78C40977E8F8}" dt="2022-01-27T11:39:26.269" v="5" actId="700"/>
        <pc:sldMkLst>
          <pc:docMk/>
          <pc:sldMk cId="3150300145" sldId="323"/>
        </pc:sldMkLst>
        <pc:spChg chg="mod ord">
          <ac:chgData name="Chen, Chao" userId="44c0eae3-1754-40ca-b7fc-812aef1f268d" providerId="ADAL" clId="{6809705A-2B51-DC41-9FFC-78C40977E8F8}" dt="2022-01-27T11:39:26.269" v="5" actId="700"/>
          <ac:spMkLst>
            <pc:docMk/>
            <pc:sldMk cId="3150300145" sldId="323"/>
            <ac:spMk id="2" creationId="{00000000-0000-0000-0000-000000000000}"/>
          </ac:spMkLst>
        </pc:spChg>
        <pc:spChg chg="mod ord">
          <ac:chgData name="Chen, Chao" userId="44c0eae3-1754-40ca-b7fc-812aef1f268d" providerId="ADAL" clId="{6809705A-2B51-DC41-9FFC-78C40977E8F8}" dt="2022-01-27T11:39:26.269" v="5" actId="700"/>
          <ac:spMkLst>
            <pc:docMk/>
            <pc:sldMk cId="3150300145" sldId="323"/>
            <ac:spMk id="3" creationId="{00000000-0000-0000-0000-000000000000}"/>
          </ac:spMkLst>
        </pc:spChg>
      </pc:sldChg>
      <pc:sldChg chg="modSp add mod modClrScheme chgLayout">
        <pc:chgData name="Chen, Chao" userId="44c0eae3-1754-40ca-b7fc-812aef1f268d" providerId="ADAL" clId="{6809705A-2B51-DC41-9FFC-78C40977E8F8}" dt="2022-01-27T11:39:26.269" v="5" actId="700"/>
        <pc:sldMkLst>
          <pc:docMk/>
          <pc:sldMk cId="2939043296" sldId="324"/>
        </pc:sldMkLst>
        <pc:spChg chg="mod ord">
          <ac:chgData name="Chen, Chao" userId="44c0eae3-1754-40ca-b7fc-812aef1f268d" providerId="ADAL" clId="{6809705A-2B51-DC41-9FFC-78C40977E8F8}" dt="2022-01-27T11:39:26.269" v="5" actId="700"/>
          <ac:spMkLst>
            <pc:docMk/>
            <pc:sldMk cId="2939043296" sldId="324"/>
            <ac:spMk id="2" creationId="{00000000-0000-0000-0000-000000000000}"/>
          </ac:spMkLst>
        </pc:spChg>
        <pc:spChg chg="mod ord">
          <ac:chgData name="Chen, Chao" userId="44c0eae3-1754-40ca-b7fc-812aef1f268d" providerId="ADAL" clId="{6809705A-2B51-DC41-9FFC-78C40977E8F8}" dt="2022-01-27T11:39:26.269" v="5" actId="700"/>
          <ac:spMkLst>
            <pc:docMk/>
            <pc:sldMk cId="2939043296" sldId="324"/>
            <ac:spMk id="3" creationId="{00000000-0000-0000-0000-000000000000}"/>
          </ac:spMkLst>
        </pc:spChg>
      </pc:sldChg>
      <pc:sldChg chg="modSp add mod modClrScheme chgLayout">
        <pc:chgData name="Chen, Chao" userId="44c0eae3-1754-40ca-b7fc-812aef1f268d" providerId="ADAL" clId="{6809705A-2B51-DC41-9FFC-78C40977E8F8}" dt="2022-01-27T11:39:26.269" v="5" actId="700"/>
        <pc:sldMkLst>
          <pc:docMk/>
          <pc:sldMk cId="2433653387" sldId="325"/>
        </pc:sldMkLst>
        <pc:spChg chg="mod ord">
          <ac:chgData name="Chen, Chao" userId="44c0eae3-1754-40ca-b7fc-812aef1f268d" providerId="ADAL" clId="{6809705A-2B51-DC41-9FFC-78C40977E8F8}" dt="2022-01-27T11:39:26.269" v="5" actId="700"/>
          <ac:spMkLst>
            <pc:docMk/>
            <pc:sldMk cId="2433653387" sldId="325"/>
            <ac:spMk id="2" creationId="{00000000-0000-0000-0000-000000000000}"/>
          </ac:spMkLst>
        </pc:spChg>
        <pc:spChg chg="mod ord">
          <ac:chgData name="Chen, Chao" userId="44c0eae3-1754-40ca-b7fc-812aef1f268d" providerId="ADAL" clId="{6809705A-2B51-DC41-9FFC-78C40977E8F8}" dt="2022-01-27T11:39:26.269" v="5" actId="700"/>
          <ac:spMkLst>
            <pc:docMk/>
            <pc:sldMk cId="2433653387" sldId="325"/>
            <ac:spMk id="3" creationId="{00000000-0000-0000-0000-000000000000}"/>
          </ac:spMkLst>
        </pc:spChg>
      </pc:sldChg>
      <pc:sldChg chg="modSp add mod modClrScheme chgLayout">
        <pc:chgData name="Chen, Chao" userId="44c0eae3-1754-40ca-b7fc-812aef1f268d" providerId="ADAL" clId="{6809705A-2B51-DC41-9FFC-78C40977E8F8}" dt="2022-01-27T11:39:26.269" v="5" actId="700"/>
        <pc:sldMkLst>
          <pc:docMk/>
          <pc:sldMk cId="2014367387" sldId="326"/>
        </pc:sldMkLst>
        <pc:spChg chg="mod ord">
          <ac:chgData name="Chen, Chao" userId="44c0eae3-1754-40ca-b7fc-812aef1f268d" providerId="ADAL" clId="{6809705A-2B51-DC41-9FFC-78C40977E8F8}" dt="2022-01-27T11:39:26.269" v="5" actId="700"/>
          <ac:spMkLst>
            <pc:docMk/>
            <pc:sldMk cId="2014367387" sldId="326"/>
            <ac:spMk id="2" creationId="{00000000-0000-0000-0000-000000000000}"/>
          </ac:spMkLst>
        </pc:spChg>
        <pc:spChg chg="mod ord">
          <ac:chgData name="Chen, Chao" userId="44c0eae3-1754-40ca-b7fc-812aef1f268d" providerId="ADAL" clId="{6809705A-2B51-DC41-9FFC-78C40977E8F8}" dt="2022-01-27T11:39:26.269" v="5" actId="700"/>
          <ac:spMkLst>
            <pc:docMk/>
            <pc:sldMk cId="2014367387" sldId="326"/>
            <ac:spMk id="3" creationId="{00000000-0000-0000-0000-000000000000}"/>
          </ac:spMkLst>
        </pc:spChg>
      </pc:sldChg>
      <pc:sldChg chg="modSp add mod modClrScheme chgLayout">
        <pc:chgData name="Chen, Chao" userId="44c0eae3-1754-40ca-b7fc-812aef1f268d" providerId="ADAL" clId="{6809705A-2B51-DC41-9FFC-78C40977E8F8}" dt="2022-01-27T11:39:26.269" v="5" actId="700"/>
        <pc:sldMkLst>
          <pc:docMk/>
          <pc:sldMk cId="2583788244" sldId="327"/>
        </pc:sldMkLst>
        <pc:spChg chg="mod ord">
          <ac:chgData name="Chen, Chao" userId="44c0eae3-1754-40ca-b7fc-812aef1f268d" providerId="ADAL" clId="{6809705A-2B51-DC41-9FFC-78C40977E8F8}" dt="2022-01-27T11:39:26.269" v="5" actId="700"/>
          <ac:spMkLst>
            <pc:docMk/>
            <pc:sldMk cId="2583788244" sldId="327"/>
            <ac:spMk id="2" creationId="{00000000-0000-0000-0000-000000000000}"/>
          </ac:spMkLst>
        </pc:spChg>
        <pc:spChg chg="mod ord">
          <ac:chgData name="Chen, Chao" userId="44c0eae3-1754-40ca-b7fc-812aef1f268d" providerId="ADAL" clId="{6809705A-2B51-DC41-9FFC-78C40977E8F8}" dt="2022-01-27T11:39:26.269" v="5" actId="700"/>
          <ac:spMkLst>
            <pc:docMk/>
            <pc:sldMk cId="2583788244" sldId="327"/>
            <ac:spMk id="3" creationId="{00000000-0000-0000-0000-000000000000}"/>
          </ac:spMkLst>
        </pc:spChg>
      </pc:sldChg>
      <pc:sldChg chg="modSp add mod modClrScheme chgLayout">
        <pc:chgData name="Chen, Chao" userId="44c0eae3-1754-40ca-b7fc-812aef1f268d" providerId="ADAL" clId="{6809705A-2B51-DC41-9FFC-78C40977E8F8}" dt="2022-01-27T11:39:26.269" v="5" actId="700"/>
        <pc:sldMkLst>
          <pc:docMk/>
          <pc:sldMk cId="679392485" sldId="328"/>
        </pc:sldMkLst>
        <pc:spChg chg="mod ord">
          <ac:chgData name="Chen, Chao" userId="44c0eae3-1754-40ca-b7fc-812aef1f268d" providerId="ADAL" clId="{6809705A-2B51-DC41-9FFC-78C40977E8F8}" dt="2022-01-27T11:39:26.269" v="5" actId="700"/>
          <ac:spMkLst>
            <pc:docMk/>
            <pc:sldMk cId="679392485" sldId="328"/>
            <ac:spMk id="2" creationId="{00000000-0000-0000-0000-000000000000}"/>
          </ac:spMkLst>
        </pc:spChg>
        <pc:spChg chg="mod ord">
          <ac:chgData name="Chen, Chao" userId="44c0eae3-1754-40ca-b7fc-812aef1f268d" providerId="ADAL" clId="{6809705A-2B51-DC41-9FFC-78C40977E8F8}" dt="2022-01-27T11:39:26.269" v="5" actId="700"/>
          <ac:spMkLst>
            <pc:docMk/>
            <pc:sldMk cId="679392485" sldId="328"/>
            <ac:spMk id="3" creationId="{00000000-0000-0000-0000-000000000000}"/>
          </ac:spMkLst>
        </pc:spChg>
      </pc:sldChg>
      <pc:sldChg chg="modSp add mod modClrScheme chgLayout">
        <pc:chgData name="Chen, Chao" userId="44c0eae3-1754-40ca-b7fc-812aef1f268d" providerId="ADAL" clId="{6809705A-2B51-DC41-9FFC-78C40977E8F8}" dt="2022-01-27T11:39:26.269" v="5" actId="700"/>
        <pc:sldMkLst>
          <pc:docMk/>
          <pc:sldMk cId="2762511500" sldId="329"/>
        </pc:sldMkLst>
        <pc:spChg chg="mod ord">
          <ac:chgData name="Chen, Chao" userId="44c0eae3-1754-40ca-b7fc-812aef1f268d" providerId="ADAL" clId="{6809705A-2B51-DC41-9FFC-78C40977E8F8}" dt="2022-01-27T11:39:26.269" v="5" actId="700"/>
          <ac:spMkLst>
            <pc:docMk/>
            <pc:sldMk cId="2762511500" sldId="329"/>
            <ac:spMk id="2" creationId="{00000000-0000-0000-0000-000000000000}"/>
          </ac:spMkLst>
        </pc:spChg>
        <pc:spChg chg="mod ord">
          <ac:chgData name="Chen, Chao" userId="44c0eae3-1754-40ca-b7fc-812aef1f268d" providerId="ADAL" clId="{6809705A-2B51-DC41-9FFC-78C40977E8F8}" dt="2022-01-27T11:39:26.269" v="5" actId="700"/>
          <ac:spMkLst>
            <pc:docMk/>
            <pc:sldMk cId="2762511500" sldId="329"/>
            <ac:spMk id="4" creationId="{00000000-0000-0000-0000-000000000000}"/>
          </ac:spMkLst>
        </pc:spChg>
        <pc:picChg chg="mod ord">
          <ac:chgData name="Chen, Chao" userId="44c0eae3-1754-40ca-b7fc-812aef1f268d" providerId="ADAL" clId="{6809705A-2B51-DC41-9FFC-78C40977E8F8}" dt="2022-01-27T11:39:26.269" v="5" actId="700"/>
          <ac:picMkLst>
            <pc:docMk/>
            <pc:sldMk cId="2762511500" sldId="329"/>
            <ac:picMk id="5" creationId="{00000000-0000-0000-0000-000000000000}"/>
          </ac:picMkLst>
        </pc:picChg>
      </pc:sldChg>
      <pc:sldChg chg="del">
        <pc:chgData name="Chen, Chao" userId="44c0eae3-1754-40ca-b7fc-812aef1f268d" providerId="ADAL" clId="{6809705A-2B51-DC41-9FFC-78C40977E8F8}" dt="2022-01-27T11:39:21.356" v="3" actId="2696"/>
        <pc:sldMkLst>
          <pc:docMk/>
          <pc:sldMk cId="3067265327" sldId="342"/>
        </pc:sldMkLst>
      </pc:sldChg>
      <pc:sldChg chg="del">
        <pc:chgData name="Chen, Chao" userId="44c0eae3-1754-40ca-b7fc-812aef1f268d" providerId="ADAL" clId="{6809705A-2B51-DC41-9FFC-78C40977E8F8}" dt="2022-01-27T11:39:21.356" v="3" actId="2696"/>
        <pc:sldMkLst>
          <pc:docMk/>
          <pc:sldMk cId="4034107502" sldId="343"/>
        </pc:sldMkLst>
      </pc:sldChg>
      <pc:sldChg chg="del">
        <pc:chgData name="Chen, Chao" userId="44c0eae3-1754-40ca-b7fc-812aef1f268d" providerId="ADAL" clId="{6809705A-2B51-DC41-9FFC-78C40977E8F8}" dt="2022-01-27T11:39:21.356" v="3" actId="2696"/>
        <pc:sldMkLst>
          <pc:docMk/>
          <pc:sldMk cId="2329646099" sldId="344"/>
        </pc:sldMkLst>
      </pc:sldChg>
      <pc:sldChg chg="del">
        <pc:chgData name="Chen, Chao" userId="44c0eae3-1754-40ca-b7fc-812aef1f268d" providerId="ADAL" clId="{6809705A-2B51-DC41-9FFC-78C40977E8F8}" dt="2022-01-27T11:39:21.356" v="3" actId="2696"/>
        <pc:sldMkLst>
          <pc:docMk/>
          <pc:sldMk cId="3367108307" sldId="345"/>
        </pc:sldMkLst>
      </pc:sldChg>
      <pc:sldChg chg="del">
        <pc:chgData name="Chen, Chao" userId="44c0eae3-1754-40ca-b7fc-812aef1f268d" providerId="ADAL" clId="{6809705A-2B51-DC41-9FFC-78C40977E8F8}" dt="2022-01-27T11:39:21.356" v="3" actId="2696"/>
        <pc:sldMkLst>
          <pc:docMk/>
          <pc:sldMk cId="2057763058" sldId="346"/>
        </pc:sldMkLst>
      </pc:sldChg>
      <pc:sldChg chg="del">
        <pc:chgData name="Chen, Chao" userId="44c0eae3-1754-40ca-b7fc-812aef1f268d" providerId="ADAL" clId="{6809705A-2B51-DC41-9FFC-78C40977E8F8}" dt="2022-01-27T11:39:21.356" v="3" actId="2696"/>
        <pc:sldMkLst>
          <pc:docMk/>
          <pc:sldMk cId="1977759882" sldId="347"/>
        </pc:sldMkLst>
      </pc:sldChg>
      <pc:sldChg chg="del">
        <pc:chgData name="Chen, Chao" userId="44c0eae3-1754-40ca-b7fc-812aef1f268d" providerId="ADAL" clId="{6809705A-2B51-DC41-9FFC-78C40977E8F8}" dt="2022-01-27T11:39:21.356" v="3" actId="2696"/>
        <pc:sldMkLst>
          <pc:docMk/>
          <pc:sldMk cId="2581641599" sldId="348"/>
        </pc:sldMkLst>
      </pc:sldChg>
      <pc:sldChg chg="del">
        <pc:chgData name="Chen, Chao" userId="44c0eae3-1754-40ca-b7fc-812aef1f268d" providerId="ADAL" clId="{6809705A-2B51-DC41-9FFC-78C40977E8F8}" dt="2022-01-27T11:39:21.356" v="3" actId="2696"/>
        <pc:sldMkLst>
          <pc:docMk/>
          <pc:sldMk cId="795181754" sldId="349"/>
        </pc:sldMkLst>
      </pc:sldChg>
      <pc:sldChg chg="del">
        <pc:chgData name="Chen, Chao" userId="44c0eae3-1754-40ca-b7fc-812aef1f268d" providerId="ADAL" clId="{6809705A-2B51-DC41-9FFC-78C40977E8F8}" dt="2022-01-27T11:39:21.356" v="3" actId="2696"/>
        <pc:sldMkLst>
          <pc:docMk/>
          <pc:sldMk cId="1887494665" sldId="350"/>
        </pc:sldMkLst>
      </pc:sldChg>
      <pc:sldChg chg="del">
        <pc:chgData name="Chen, Chao" userId="44c0eae3-1754-40ca-b7fc-812aef1f268d" providerId="ADAL" clId="{6809705A-2B51-DC41-9FFC-78C40977E8F8}" dt="2022-01-27T11:39:21.356" v="3" actId="2696"/>
        <pc:sldMkLst>
          <pc:docMk/>
          <pc:sldMk cId="1539721634" sldId="351"/>
        </pc:sldMkLst>
      </pc:sldChg>
      <pc:sldChg chg="del">
        <pc:chgData name="Chen, Chao" userId="44c0eae3-1754-40ca-b7fc-812aef1f268d" providerId="ADAL" clId="{6809705A-2B51-DC41-9FFC-78C40977E8F8}" dt="2022-01-27T11:39:21.356" v="3" actId="2696"/>
        <pc:sldMkLst>
          <pc:docMk/>
          <pc:sldMk cId="1143146944" sldId="352"/>
        </pc:sldMkLst>
      </pc:sldChg>
      <pc:sldChg chg="del">
        <pc:chgData name="Chen, Chao" userId="44c0eae3-1754-40ca-b7fc-812aef1f268d" providerId="ADAL" clId="{6809705A-2B51-DC41-9FFC-78C40977E8F8}" dt="2022-01-27T11:39:21.356" v="3" actId="2696"/>
        <pc:sldMkLst>
          <pc:docMk/>
          <pc:sldMk cId="2389703337" sldId="353"/>
        </pc:sldMkLst>
      </pc:sldChg>
      <pc:sldChg chg="del">
        <pc:chgData name="Chen, Chao" userId="44c0eae3-1754-40ca-b7fc-812aef1f268d" providerId="ADAL" clId="{6809705A-2B51-DC41-9FFC-78C40977E8F8}" dt="2022-01-27T11:39:21.356" v="3" actId="2696"/>
        <pc:sldMkLst>
          <pc:docMk/>
          <pc:sldMk cId="3159839429" sldId="354"/>
        </pc:sldMkLst>
      </pc:sldChg>
      <pc:sldChg chg="del">
        <pc:chgData name="Chen, Chao" userId="44c0eae3-1754-40ca-b7fc-812aef1f268d" providerId="ADAL" clId="{6809705A-2B51-DC41-9FFC-78C40977E8F8}" dt="2022-01-27T11:39:21.356" v="3" actId="2696"/>
        <pc:sldMkLst>
          <pc:docMk/>
          <pc:sldMk cId="2173911867" sldId="355"/>
        </pc:sldMkLst>
      </pc:sldChg>
      <pc:sldChg chg="del">
        <pc:chgData name="Chen, Chao" userId="44c0eae3-1754-40ca-b7fc-812aef1f268d" providerId="ADAL" clId="{6809705A-2B51-DC41-9FFC-78C40977E8F8}" dt="2022-01-27T11:39:21.356" v="3" actId="2696"/>
        <pc:sldMkLst>
          <pc:docMk/>
          <pc:sldMk cId="3718878036" sldId="356"/>
        </pc:sldMkLst>
      </pc:sldChg>
      <pc:sldChg chg="del">
        <pc:chgData name="Chen, Chao" userId="44c0eae3-1754-40ca-b7fc-812aef1f268d" providerId="ADAL" clId="{6809705A-2B51-DC41-9FFC-78C40977E8F8}" dt="2022-01-27T11:39:21.356" v="3" actId="2696"/>
        <pc:sldMkLst>
          <pc:docMk/>
          <pc:sldMk cId="3643964455" sldId="3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A7FD26-F28F-4248-816F-D5CC8ED5A388}" type="datetimeFigureOut">
              <a:rPr lang="en-AU" smtClean="0"/>
              <a:t>28/01/2022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D584E7-D2FB-1F41-8670-70DCFDC230C3}" type="slidenum">
              <a:rPr lang="en-AU" smtClean="0"/>
              <a:t>‹#›</a:t>
            </a:fld>
            <a:endParaRPr lang="en-AU"/>
          </a:p>
        </p:txBody>
      </p:sp>
    </p:spTree>
    <p:extLst>
      <p:ext uri="{BB962C8B-B14F-4D97-AF65-F5344CB8AC3E}">
        <p14:creationId xmlns:p14="http://schemas.microsoft.com/office/powerpoint/2010/main" val="2374748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1B6BC-D639-F449-A88A-1DFC5F88DFCF}"/>
              </a:ext>
            </a:extLst>
          </p:cNvPr>
          <p:cNvSpPr>
            <a:spLocks noGrp="1"/>
          </p:cNvSpPr>
          <p:nvPr>
            <p:ph type="ctrTitle"/>
          </p:nvPr>
        </p:nvSpPr>
        <p:spPr>
          <a:xfrm>
            <a:off x="1524000" y="1122363"/>
            <a:ext cx="9144000" cy="2387600"/>
          </a:xfrm>
          <a:prstGeom prst="rect">
            <a:avLst/>
          </a:prstGeom>
        </p:spPr>
        <p:txBody>
          <a:bodyPr anchor="b"/>
          <a:lstStyle>
            <a:lvl1pPr algn="ctr">
              <a:defRPr sz="4000" b="0" i="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FF801EE0-34F8-494E-BC45-9C050EC0F4F8}"/>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b="0" i="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21C40B2B-396F-0249-8F87-909001602541}"/>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1498501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53C16-3122-744A-B8BA-42789E1BBD0D}"/>
              </a:ext>
            </a:extLst>
          </p:cNvPr>
          <p:cNvSpPr>
            <a:spLocks noGrp="1"/>
          </p:cNvSpPr>
          <p:nvPr>
            <p:ph type="title"/>
          </p:nvPr>
        </p:nvSpPr>
        <p:spPr>
          <a:xfrm>
            <a:off x="614995" y="388418"/>
            <a:ext cx="10738805" cy="1302270"/>
          </a:xfrm>
          <a:prstGeom prst="rect">
            <a:avLst/>
          </a:prstGeom>
        </p:spPr>
        <p:txBody>
          <a:bodyPr/>
          <a:lstStyle>
            <a:lvl1pPr>
              <a:defRPr sz="4000" b="0" i="0">
                <a:latin typeface="Playfair Display" pitchFamily="2" charset="77"/>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BF395964-BB91-6E44-A211-96CF27C79446}"/>
              </a:ext>
            </a:extLst>
          </p:cNvPr>
          <p:cNvSpPr>
            <a:spLocks noGrp="1"/>
          </p:cNvSpPr>
          <p:nvPr>
            <p:ph type="body" orient="vert" idx="1"/>
          </p:nvPr>
        </p:nvSpPr>
        <p:spPr>
          <a:xfrm>
            <a:off x="614995" y="1796433"/>
            <a:ext cx="10738805" cy="3261090"/>
          </a:xfrm>
          <a:prstGeom prst="rect">
            <a:avLst/>
          </a:prstGeom>
        </p:spPr>
        <p:txBody>
          <a:bodyPr vert="eaVert"/>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10F38C46-8726-914A-96E5-57E150F454EC}"/>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711653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CD1E26-AAFD-DC4D-9727-ED2AD57526E7}"/>
              </a:ext>
            </a:extLst>
          </p:cNvPr>
          <p:cNvSpPr>
            <a:spLocks noGrp="1"/>
          </p:cNvSpPr>
          <p:nvPr>
            <p:ph type="title" orient="vert"/>
          </p:nvPr>
        </p:nvSpPr>
        <p:spPr>
          <a:xfrm>
            <a:off x="8724900" y="509799"/>
            <a:ext cx="2628900" cy="4499171"/>
          </a:xfrm>
          <a:prstGeom prst="rect">
            <a:avLst/>
          </a:prstGeom>
        </p:spPr>
        <p:txBody>
          <a:bodyPr vert="eaVert"/>
          <a:lstStyle>
            <a:lvl1pPr>
              <a:defRPr sz="4000" b="0" i="0">
                <a:latin typeface="Playfair Display" pitchFamily="2" charset="77"/>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D204AA2-651F-2C42-8394-969AE264FDC7}"/>
              </a:ext>
            </a:extLst>
          </p:cNvPr>
          <p:cNvSpPr>
            <a:spLocks noGrp="1"/>
          </p:cNvSpPr>
          <p:nvPr>
            <p:ph type="body" orient="vert" idx="1"/>
          </p:nvPr>
        </p:nvSpPr>
        <p:spPr>
          <a:xfrm>
            <a:off x="838200" y="509799"/>
            <a:ext cx="7734300" cy="5667164"/>
          </a:xfrm>
          <a:prstGeom prst="rect">
            <a:avLst/>
          </a:prstGeom>
        </p:spPr>
        <p:txBody>
          <a:bodyPr vert="eaVert"/>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5DD65D45-F446-4742-84B6-5FBB07CC139D}"/>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580314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a:t>
            </a:r>
          </a:p>
          <a:p>
            <a:pPr lvl="0"/>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a:t>
            </a:r>
          </a:p>
          <a:p>
            <a:pPr lvl="0"/>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 Sit </a:t>
            </a:r>
            <a:r>
              <a:rPr lang="en-US" err="1"/>
              <a:t>amet</a:t>
            </a:r>
            <a:r>
              <a:rPr lang="en-US"/>
              <a:t> </a:t>
            </a:r>
            <a:r>
              <a:rPr lang="en-US" err="1"/>
              <a:t>volutpat</a:t>
            </a:r>
            <a:r>
              <a:rPr lang="en-US"/>
              <a:t> </a:t>
            </a:r>
            <a:r>
              <a:rPr lang="en-US" err="1"/>
              <a:t>consequat</a:t>
            </a:r>
            <a:r>
              <a:rPr lang="en-US"/>
              <a:t> </a:t>
            </a:r>
            <a:r>
              <a:rPr lang="en-US" err="1"/>
              <a:t>mauris</a:t>
            </a:r>
            <a:r>
              <a:rPr lang="en-US"/>
              <a:t> </a:t>
            </a:r>
            <a:r>
              <a:rPr lang="en-US" err="1"/>
              <a:t>nunc</a:t>
            </a:r>
            <a:r>
              <a:rPr lang="en-US"/>
              <a:t> </a:t>
            </a:r>
            <a:r>
              <a:rPr lang="en-US" err="1"/>
              <a:t>congue</a:t>
            </a:r>
            <a:r>
              <a:rPr lang="en-US"/>
              <a:t> nisi. </a:t>
            </a:r>
            <a:r>
              <a:rPr lang="en-US" err="1"/>
              <a:t>Mauris</a:t>
            </a:r>
            <a:r>
              <a:rPr lang="en-US"/>
              <a:t> sit </a:t>
            </a:r>
            <a:r>
              <a:rPr lang="en-US" err="1"/>
              <a:t>amet</a:t>
            </a:r>
            <a:r>
              <a:rPr lang="en-US"/>
              <a:t> </a:t>
            </a:r>
            <a:r>
              <a:rPr lang="en-US" err="1"/>
              <a:t>massa</a:t>
            </a:r>
            <a:r>
              <a:rPr lang="en-US"/>
              <a:t> vitae.</a:t>
            </a:r>
          </a:p>
          <a:p>
            <a:pPr lvl="0"/>
            <a:r>
              <a:rPr lang="en-US" err="1"/>
              <a:t>Consectetur</a:t>
            </a:r>
            <a:r>
              <a:rPr lang="en-US"/>
              <a:t> libero id </a:t>
            </a:r>
            <a:r>
              <a:rPr lang="en-US" err="1"/>
              <a:t>faucibus</a:t>
            </a:r>
            <a:r>
              <a:rPr lang="en-US"/>
              <a:t> </a:t>
            </a:r>
            <a:r>
              <a:rPr lang="en-US" err="1"/>
              <a:t>nisl</a:t>
            </a:r>
            <a:r>
              <a:rPr lang="en-US"/>
              <a:t> </a:t>
            </a:r>
            <a:r>
              <a:rPr lang="en-US" err="1"/>
              <a:t>tincidunt</a:t>
            </a:r>
            <a:r>
              <a:rPr lang="en-US"/>
              <a:t> </a:t>
            </a:r>
            <a:r>
              <a:rPr lang="en-US" err="1"/>
              <a:t>eget</a:t>
            </a:r>
            <a:r>
              <a:rPr lang="en-US"/>
              <a:t>.</a:t>
            </a:r>
          </a:p>
          <a:p>
            <a:pPr lvl="0"/>
            <a:r>
              <a:rPr lang="en-US" err="1"/>
              <a:t>Nulla</a:t>
            </a:r>
            <a:r>
              <a:rPr lang="en-US"/>
              <a:t> </a:t>
            </a:r>
            <a:r>
              <a:rPr lang="en-US" err="1"/>
              <a:t>facilisi</a:t>
            </a:r>
            <a:r>
              <a:rPr lang="en-US"/>
              <a:t> </a:t>
            </a:r>
            <a:r>
              <a:rPr lang="en-US" err="1"/>
              <a:t>morbi</a:t>
            </a:r>
            <a:r>
              <a:rPr lang="en-US"/>
              <a:t> tempus </a:t>
            </a:r>
            <a:r>
              <a:rPr lang="en-US" err="1"/>
              <a:t>iaculis</a:t>
            </a:r>
            <a:r>
              <a:rPr lang="en-US"/>
              <a:t> </a:t>
            </a:r>
            <a:r>
              <a:rPr lang="en-US" err="1"/>
              <a:t>urna</a:t>
            </a:r>
            <a:r>
              <a:rPr lang="en-US"/>
              <a:t> id </a:t>
            </a:r>
            <a:r>
              <a:rPr lang="en-US" err="1"/>
              <a:t>volutpat</a:t>
            </a:r>
            <a:r>
              <a:rPr lang="en-US"/>
              <a:t> lacus. </a:t>
            </a:r>
            <a:r>
              <a:rPr lang="en-US" err="1"/>
              <a:t>Imperdiet</a:t>
            </a:r>
            <a:r>
              <a:rPr lang="en-US"/>
              <a:t> </a:t>
            </a:r>
            <a:r>
              <a:rPr lang="en-US" err="1"/>
              <a:t>nulla</a:t>
            </a:r>
            <a:r>
              <a:rPr lang="en-US"/>
              <a:t> </a:t>
            </a:r>
            <a:r>
              <a:rPr lang="en-US" err="1"/>
              <a:t>malesuada</a:t>
            </a:r>
            <a:r>
              <a:rPr lang="en-US"/>
              <a:t> </a:t>
            </a:r>
            <a:r>
              <a:rPr lang="en-US" err="1"/>
              <a:t>pellentesque</a:t>
            </a:r>
            <a:r>
              <a:rPr lang="en-US"/>
              <a:t> </a:t>
            </a:r>
            <a:r>
              <a:rPr lang="en-US" err="1"/>
              <a:t>elit</a:t>
            </a:r>
            <a:r>
              <a:rPr lang="en-US"/>
              <a:t> </a:t>
            </a:r>
            <a:r>
              <a:rPr lang="en-US" err="1"/>
              <a:t>eget</a:t>
            </a:r>
            <a:r>
              <a:rPr lang="en-US"/>
              <a:t> gravida cum </a:t>
            </a:r>
            <a:r>
              <a:rPr lang="en-US" err="1"/>
              <a:t>sociis</a:t>
            </a:r>
            <a:r>
              <a:rPr lang="en-US"/>
              <a:t>.</a:t>
            </a:r>
          </a:p>
          <a:p>
            <a:pPr lvl="0"/>
            <a:r>
              <a:rPr lang="en-US" err="1"/>
              <a:t>Sed</a:t>
            </a:r>
            <a:r>
              <a:rPr lang="en-US"/>
              <a:t> </a:t>
            </a:r>
            <a:r>
              <a:rPr lang="en-US" err="1"/>
              <a:t>velit</a:t>
            </a:r>
            <a:r>
              <a:rPr lang="en-US"/>
              <a:t> </a:t>
            </a:r>
            <a:r>
              <a:rPr lang="en-US" err="1"/>
              <a:t>dignissim</a:t>
            </a:r>
            <a:r>
              <a:rPr lang="en-US"/>
              <a:t> </a:t>
            </a:r>
            <a:r>
              <a:rPr lang="en-US" err="1"/>
              <a:t>sodales</a:t>
            </a:r>
            <a:r>
              <a:rPr lang="en-US"/>
              <a:t> </a:t>
            </a:r>
            <a:r>
              <a:rPr lang="en-US" err="1"/>
              <a:t>ut.</a:t>
            </a:r>
            <a:endParaRPr lang="en-US"/>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977158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501132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Click to add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a:t>
            </a:r>
            <a:r>
              <a:rPr lang="en-US" err="1"/>
              <a:t>dolore</a:t>
            </a:r>
            <a:r>
              <a:rPr lang="en-US"/>
              <a:t> magna </a:t>
            </a:r>
            <a:r>
              <a:rPr lang="en-US" err="1"/>
              <a:t>aliqua</a:t>
            </a:r>
            <a:r>
              <a:rPr lang="en-US"/>
              <a:t>.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nullam</a:t>
            </a:r>
            <a:r>
              <a:rPr lang="en-US"/>
              <a:t> non. </a:t>
            </a:r>
            <a:r>
              <a:rPr lang="en-US" err="1"/>
              <a:t>Mauris</a:t>
            </a:r>
            <a:r>
              <a:rPr lang="en-US"/>
              <a:t> a </a:t>
            </a:r>
            <a:r>
              <a:rPr lang="en-US" err="1"/>
              <a:t>diam</a:t>
            </a:r>
            <a:r>
              <a:rPr lang="en-US"/>
              <a:t> </a:t>
            </a:r>
            <a:r>
              <a:rPr lang="en-US" err="1"/>
              <a:t>maecenas</a:t>
            </a:r>
            <a:r>
              <a:rPr lang="en-US"/>
              <a:t> </a:t>
            </a:r>
            <a:r>
              <a:rPr lang="en-US" err="1"/>
              <a:t>sed</a:t>
            </a:r>
            <a:r>
              <a:rPr lang="en-US"/>
              <a:t> </a:t>
            </a:r>
            <a:r>
              <a:rPr lang="en-US" err="1"/>
              <a:t>enim</a:t>
            </a:r>
            <a:r>
              <a:rPr lang="en-US"/>
              <a:t> </a:t>
            </a:r>
            <a:r>
              <a:rPr lang="en-US" err="1"/>
              <a:t>ut</a:t>
            </a:r>
            <a:r>
              <a:rPr lang="en-US"/>
              <a:t> </a:t>
            </a:r>
            <a:r>
              <a:rPr lang="en-US" err="1"/>
              <a:t>sem</a:t>
            </a:r>
            <a:r>
              <a:rPr lang="en-US"/>
              <a:t> </a:t>
            </a:r>
            <a:r>
              <a:rPr lang="en-US" err="1"/>
              <a:t>viverra</a:t>
            </a:r>
            <a:r>
              <a:rPr lang="en-US"/>
              <a:t>. </a:t>
            </a:r>
            <a:r>
              <a:rPr lang="en-US" err="1"/>
              <a:t>Sed</a:t>
            </a:r>
            <a:r>
              <a:rPr lang="en-US"/>
              <a:t> </a:t>
            </a:r>
            <a:r>
              <a:rPr lang="en-US" err="1"/>
              <a:t>ullamcorper</a:t>
            </a:r>
            <a:r>
              <a:rPr lang="en-US"/>
              <a:t> </a:t>
            </a:r>
            <a:r>
              <a:rPr lang="en-US" err="1"/>
              <a:t>morbi</a:t>
            </a:r>
            <a:r>
              <a:rPr lang="en-US"/>
              <a:t> </a:t>
            </a:r>
            <a:r>
              <a:rPr lang="en-US" err="1"/>
              <a:t>tincidunt</a:t>
            </a:r>
            <a:r>
              <a:rPr lang="en-US"/>
              <a:t> </a:t>
            </a:r>
            <a:r>
              <a:rPr lang="en-US" err="1"/>
              <a:t>ornare</a:t>
            </a:r>
            <a:r>
              <a:rPr lang="en-US"/>
              <a:t>. Sit </a:t>
            </a:r>
            <a:r>
              <a:rPr lang="en-US" err="1"/>
              <a:t>amet</a:t>
            </a:r>
            <a:r>
              <a:rPr lang="en-US"/>
              <a:t> </a:t>
            </a:r>
            <a:r>
              <a:rPr lang="en-US" err="1"/>
              <a:t>volutpat</a:t>
            </a:r>
            <a:r>
              <a:rPr lang="en-US"/>
              <a:t> </a:t>
            </a:r>
            <a:r>
              <a:rPr lang="en-US" err="1"/>
              <a:t>consequat</a:t>
            </a:r>
            <a:r>
              <a:rPr lang="en-US"/>
              <a:t> </a:t>
            </a:r>
            <a:r>
              <a:rPr lang="en-US" err="1"/>
              <a:t>mauris</a:t>
            </a:r>
            <a:r>
              <a:rPr lang="en-US"/>
              <a:t> </a:t>
            </a:r>
            <a:r>
              <a:rPr lang="en-US" err="1"/>
              <a:t>nunc</a:t>
            </a:r>
            <a:r>
              <a:rPr lang="en-US"/>
              <a:t> </a:t>
            </a:r>
            <a:r>
              <a:rPr lang="en-US" err="1"/>
              <a:t>congue</a:t>
            </a:r>
            <a:r>
              <a:rPr lang="en-US"/>
              <a:t> nisi. </a:t>
            </a:r>
            <a:r>
              <a:rPr lang="en-US" err="1"/>
              <a:t>Mauris</a:t>
            </a:r>
            <a:r>
              <a:rPr lang="en-US"/>
              <a:t> sit </a:t>
            </a:r>
            <a:r>
              <a:rPr lang="en-US" err="1"/>
              <a:t>amet</a:t>
            </a:r>
            <a:r>
              <a:rPr lang="en-US"/>
              <a:t> </a:t>
            </a:r>
            <a:r>
              <a:rPr lang="en-US" err="1"/>
              <a:t>massa</a:t>
            </a:r>
            <a:r>
              <a:rPr lang="en-US"/>
              <a:t> vitae. </a:t>
            </a:r>
            <a:r>
              <a:rPr lang="en-US" err="1"/>
              <a:t>Consectetur</a:t>
            </a:r>
            <a:r>
              <a:rPr lang="en-US"/>
              <a:t> libero id </a:t>
            </a:r>
            <a:r>
              <a:rPr lang="en-US" err="1"/>
              <a:t>faucibus</a:t>
            </a:r>
            <a:r>
              <a:rPr lang="en-US"/>
              <a:t> </a:t>
            </a:r>
            <a:r>
              <a:rPr lang="en-US" err="1"/>
              <a:t>nisl</a:t>
            </a:r>
            <a:r>
              <a:rPr lang="en-US"/>
              <a:t> </a:t>
            </a:r>
            <a:r>
              <a:rPr lang="en-US" err="1"/>
              <a:t>tincidunt</a:t>
            </a:r>
            <a:r>
              <a:rPr lang="en-US"/>
              <a:t> </a:t>
            </a:r>
            <a:r>
              <a:rPr lang="en-US" err="1"/>
              <a:t>eget</a:t>
            </a:r>
            <a:r>
              <a:rPr lang="en-US"/>
              <a:t>. </a:t>
            </a:r>
            <a:r>
              <a:rPr lang="en-US" err="1"/>
              <a:t>Nulla</a:t>
            </a:r>
            <a:r>
              <a:rPr lang="en-US"/>
              <a:t> </a:t>
            </a:r>
            <a:r>
              <a:rPr lang="en-US" err="1"/>
              <a:t>facilisi</a:t>
            </a:r>
            <a:r>
              <a:rPr lang="en-US"/>
              <a:t> </a:t>
            </a:r>
            <a:r>
              <a:rPr lang="en-US" err="1"/>
              <a:t>morbi</a:t>
            </a:r>
            <a:r>
              <a:rPr lang="en-US"/>
              <a:t> tempus </a:t>
            </a:r>
            <a:r>
              <a:rPr lang="en-US" err="1"/>
              <a:t>iaculis</a:t>
            </a:r>
            <a:r>
              <a:rPr lang="en-US"/>
              <a:t> </a:t>
            </a:r>
            <a:r>
              <a:rPr lang="en-US" err="1"/>
              <a:t>urna</a:t>
            </a:r>
            <a:r>
              <a:rPr lang="en-US"/>
              <a:t> id </a:t>
            </a:r>
            <a:r>
              <a:rPr lang="en-US" err="1"/>
              <a:t>volutpat</a:t>
            </a:r>
            <a:r>
              <a:rPr lang="en-US"/>
              <a:t> lacus. </a:t>
            </a:r>
            <a:r>
              <a:rPr lang="en-US" err="1"/>
              <a:t>Imperdiet</a:t>
            </a:r>
            <a:r>
              <a:rPr lang="en-US"/>
              <a:t> </a:t>
            </a:r>
            <a:r>
              <a:rPr lang="en-US" err="1"/>
              <a:t>nulla</a:t>
            </a:r>
            <a:r>
              <a:rPr lang="en-US"/>
              <a:t> </a:t>
            </a:r>
            <a:r>
              <a:rPr lang="en-US" err="1"/>
              <a:t>malesuada</a:t>
            </a:r>
            <a:r>
              <a:rPr lang="en-US"/>
              <a:t> </a:t>
            </a:r>
            <a:r>
              <a:rPr lang="en-US" err="1"/>
              <a:t>pellentesque</a:t>
            </a:r>
            <a:r>
              <a:rPr lang="en-US"/>
              <a:t> </a:t>
            </a:r>
            <a:r>
              <a:rPr lang="en-US" err="1"/>
              <a:t>elit</a:t>
            </a:r>
            <a:r>
              <a:rPr lang="en-US"/>
              <a:t> </a:t>
            </a:r>
            <a:r>
              <a:rPr lang="en-US" err="1"/>
              <a:t>eget</a:t>
            </a:r>
            <a:r>
              <a:rPr lang="en-US"/>
              <a:t> gravida cum </a:t>
            </a:r>
            <a:r>
              <a:rPr lang="en-US" err="1"/>
              <a:t>sociis</a:t>
            </a:r>
            <a:r>
              <a:rPr lang="en-US"/>
              <a:t>. Sed </a:t>
            </a:r>
            <a:r>
              <a:rPr lang="en-US" err="1"/>
              <a:t>velit</a:t>
            </a:r>
            <a:r>
              <a:rPr lang="en-US"/>
              <a:t> </a:t>
            </a:r>
            <a:r>
              <a:rPr lang="en-US" err="1"/>
              <a:t>dignissim</a:t>
            </a:r>
            <a:r>
              <a:rPr lang="en-US"/>
              <a:t> </a:t>
            </a:r>
            <a:r>
              <a:rPr lang="en-US" err="1"/>
              <a:t>sodales</a:t>
            </a:r>
            <a:r>
              <a:rPr lang="en-US"/>
              <a:t> </a:t>
            </a:r>
            <a:r>
              <a:rPr lang="en-US" err="1"/>
              <a:t>ut.</a:t>
            </a:r>
            <a:endParaRPr lang="en-US"/>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Jill West, CompTIA Network+ Guide to Networks, 9th Edition. </a:t>
            </a:r>
            <a:r>
              <a:rPr lang="en-US" altLang="zh-CN" sz="1400"/>
              <a:t>© 2022 </a:t>
            </a:r>
            <a:r>
              <a:rPr lang="en-US" altLang="zh-CN" sz="1400" dirty="0"/>
              <a:t>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98083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A715-AC41-AF40-B8C0-6EBCEFE7D610}"/>
              </a:ext>
            </a:extLst>
          </p:cNvPr>
          <p:cNvSpPr>
            <a:spLocks noGrp="1"/>
          </p:cNvSpPr>
          <p:nvPr>
            <p:ph type="title"/>
          </p:nvPr>
        </p:nvSpPr>
        <p:spPr>
          <a:xfrm>
            <a:off x="614995" y="582627"/>
            <a:ext cx="10738805" cy="1108061"/>
          </a:xfrm>
          <a:prstGeom prst="rect">
            <a:avLst/>
          </a:prstGeom>
        </p:spPr>
        <p:txBody>
          <a:bodyPr/>
          <a:lstStyle>
            <a:lvl1pPr>
              <a:defRPr sz="3600" b="0" i="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09C808C3-5F10-8943-AFE3-F9FE50DE4E15}"/>
              </a:ext>
            </a:extLst>
          </p:cNvPr>
          <p:cNvSpPr>
            <a:spLocks noGrp="1"/>
          </p:cNvSpPr>
          <p:nvPr>
            <p:ph idx="1"/>
          </p:nvPr>
        </p:nvSpPr>
        <p:spPr>
          <a:xfrm>
            <a:off x="614995" y="1925903"/>
            <a:ext cx="10738805" cy="4251059"/>
          </a:xfrm>
          <a:prstGeom prst="rect">
            <a:avLst/>
          </a:prstGeom>
        </p:spPr>
        <p:txBody>
          <a:bodyPr/>
          <a:lstStyle>
            <a:lvl1pPr>
              <a:defRPr sz="2000" b="0" i="0">
                <a:latin typeface="Arial" panose="020B0604020202020204" pitchFamily="34" charset="0"/>
                <a:cs typeface="Arial" panose="020B0604020202020204" pitchFamily="34" charset="0"/>
              </a:defRPr>
            </a:lvl1pPr>
            <a:lvl2pPr>
              <a:defRPr sz="2000" b="0" i="0">
                <a:solidFill>
                  <a:schemeClr val="accent1"/>
                </a:solidFill>
                <a:latin typeface="Arial" panose="020B0604020202020204" pitchFamily="34" charset="0"/>
                <a:cs typeface="Arial" panose="020B0604020202020204" pitchFamily="34" charset="0"/>
              </a:defRPr>
            </a:lvl2pPr>
            <a:lvl3pPr>
              <a:defRPr sz="1800"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913D5C1F-B630-214F-9A2B-48246003F226}"/>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341990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16DF-0EC1-F346-80D4-05F77DFC9610}"/>
              </a:ext>
            </a:extLst>
          </p:cNvPr>
          <p:cNvSpPr>
            <a:spLocks noGrp="1"/>
          </p:cNvSpPr>
          <p:nvPr>
            <p:ph type="title"/>
          </p:nvPr>
        </p:nvSpPr>
        <p:spPr>
          <a:xfrm>
            <a:off x="614995" y="1523622"/>
            <a:ext cx="10572244" cy="2852737"/>
          </a:xfrm>
          <a:prstGeom prst="rect">
            <a:avLst/>
          </a:prstGeom>
        </p:spPr>
        <p:txBody>
          <a:bodyPr anchor="b"/>
          <a:lstStyle>
            <a:lvl1pPr>
              <a:defRPr sz="4000" b="0" i="0">
                <a:latin typeface="Playfair Display" pitchFamily="2" charset="77"/>
              </a:defRPr>
            </a:lvl1pPr>
          </a:lstStyle>
          <a:p>
            <a:r>
              <a:rPr lang="en-US" dirty="0"/>
              <a:t>Click to edit Master title style</a:t>
            </a:r>
          </a:p>
        </p:txBody>
      </p:sp>
      <p:sp>
        <p:nvSpPr>
          <p:cNvPr id="3" name="Text Placeholder 2">
            <a:extLst>
              <a:ext uri="{FF2B5EF4-FFF2-40B4-BE49-F238E27FC236}">
                <a16:creationId xmlns:a16="http://schemas.microsoft.com/office/drawing/2014/main" id="{4185FF31-AF75-F14B-B569-24216365F649}"/>
              </a:ext>
            </a:extLst>
          </p:cNvPr>
          <p:cNvSpPr>
            <a:spLocks noGrp="1"/>
          </p:cNvSpPr>
          <p:nvPr>
            <p:ph type="body" idx="1"/>
          </p:nvPr>
        </p:nvSpPr>
        <p:spPr>
          <a:xfrm>
            <a:off x="614995" y="4531541"/>
            <a:ext cx="10732455" cy="1558110"/>
          </a:xfrm>
          <a:prstGeom prst="rect">
            <a:avLst/>
          </a:prstGeom>
        </p:spPr>
        <p:txBody>
          <a:bodyPr/>
          <a:lstStyle>
            <a:lvl1pPr marL="0" indent="0">
              <a:buNone/>
              <a:defRPr sz="2400" b="0" i="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Slide Number Placeholder 5">
            <a:extLst>
              <a:ext uri="{FF2B5EF4-FFF2-40B4-BE49-F238E27FC236}">
                <a16:creationId xmlns:a16="http://schemas.microsoft.com/office/drawing/2014/main" id="{8117A05C-902F-C442-AF33-2BF2685695D6}"/>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944221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6DEC3-DB74-434A-99CE-E20838897CBE}"/>
              </a:ext>
            </a:extLst>
          </p:cNvPr>
          <p:cNvSpPr>
            <a:spLocks noGrp="1"/>
          </p:cNvSpPr>
          <p:nvPr>
            <p:ph type="title"/>
          </p:nvPr>
        </p:nvSpPr>
        <p:spPr>
          <a:xfrm>
            <a:off x="614995" y="509799"/>
            <a:ext cx="10738805" cy="1180889"/>
          </a:xfrm>
          <a:prstGeom prst="rect">
            <a:avLst/>
          </a:prstGeom>
        </p:spPr>
        <p:txBody>
          <a:bodyPr/>
          <a:lstStyle>
            <a:lvl1pPr>
              <a:defRPr b="0" i="0">
                <a:latin typeface="Playfair Display" pitchFamily="2" charset="77"/>
              </a:defRPr>
            </a:lvl1pPr>
          </a:lstStyle>
          <a:p>
            <a:r>
              <a:rPr lang="en-US" dirty="0"/>
              <a:t>Click to edit Master title style</a:t>
            </a:r>
          </a:p>
        </p:txBody>
      </p:sp>
      <p:sp>
        <p:nvSpPr>
          <p:cNvPr id="3" name="Content Placeholder 2">
            <a:extLst>
              <a:ext uri="{FF2B5EF4-FFF2-40B4-BE49-F238E27FC236}">
                <a16:creationId xmlns:a16="http://schemas.microsoft.com/office/drawing/2014/main" id="{C555A9C3-FA74-C049-8D0D-92679EF7627E}"/>
              </a:ext>
            </a:extLst>
          </p:cNvPr>
          <p:cNvSpPr>
            <a:spLocks noGrp="1"/>
          </p:cNvSpPr>
          <p:nvPr>
            <p:ph sz="half" idx="1"/>
          </p:nvPr>
        </p:nvSpPr>
        <p:spPr>
          <a:xfrm>
            <a:off x="614995" y="1830542"/>
            <a:ext cx="5181600" cy="4351338"/>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17647BE7-FEA8-C044-AA55-4F1B16D7F87D}"/>
              </a:ext>
            </a:extLst>
          </p:cNvPr>
          <p:cNvSpPr>
            <a:spLocks noGrp="1"/>
          </p:cNvSpPr>
          <p:nvPr>
            <p:ph sz="half" idx="2"/>
          </p:nvPr>
        </p:nvSpPr>
        <p:spPr>
          <a:xfrm>
            <a:off x="6044750" y="1830541"/>
            <a:ext cx="5211946" cy="4346421"/>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A50D2B1-0A8C-4444-9139-2E9BC5555F5D}"/>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506746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0A46-B6AC-CA44-8FED-236329A383D6}"/>
              </a:ext>
            </a:extLst>
          </p:cNvPr>
          <p:cNvSpPr>
            <a:spLocks noGrp="1"/>
          </p:cNvSpPr>
          <p:nvPr>
            <p:ph type="title"/>
          </p:nvPr>
        </p:nvSpPr>
        <p:spPr>
          <a:xfrm>
            <a:off x="598811" y="436970"/>
            <a:ext cx="10756577" cy="1253718"/>
          </a:xfrm>
          <a:prstGeom prst="rect">
            <a:avLst/>
          </a:prstGeom>
        </p:spPr>
        <p:txBody>
          <a:bodyPr/>
          <a:lstStyle>
            <a:lvl1pPr>
              <a:defRPr b="0" i="0">
                <a:latin typeface="Playfair Display" pitchFamily="2" charset="77"/>
              </a:defRPr>
            </a:lvl1pPr>
          </a:lstStyle>
          <a:p>
            <a:r>
              <a:rPr lang="en-US" dirty="0"/>
              <a:t>Click to edit Master title style</a:t>
            </a:r>
          </a:p>
        </p:txBody>
      </p:sp>
      <p:sp>
        <p:nvSpPr>
          <p:cNvPr id="3" name="Text Placeholder 2">
            <a:extLst>
              <a:ext uri="{FF2B5EF4-FFF2-40B4-BE49-F238E27FC236}">
                <a16:creationId xmlns:a16="http://schemas.microsoft.com/office/drawing/2014/main" id="{5A179E8D-58C2-B84E-B4A4-FF3225334774}"/>
              </a:ext>
            </a:extLst>
          </p:cNvPr>
          <p:cNvSpPr>
            <a:spLocks noGrp="1"/>
          </p:cNvSpPr>
          <p:nvPr>
            <p:ph type="body" idx="1"/>
          </p:nvPr>
        </p:nvSpPr>
        <p:spPr>
          <a:xfrm>
            <a:off x="598811" y="1690688"/>
            <a:ext cx="5157787" cy="823912"/>
          </a:xfrm>
          <a:prstGeom prst="rect">
            <a:avLst/>
          </a:prstGeom>
        </p:spPr>
        <p:txBody>
          <a:bodyPr anchor="b"/>
          <a:lstStyle>
            <a:lvl1pPr marL="0" indent="0">
              <a:buNone/>
              <a:defRPr sz="2400" b="1" i="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4B9D5F59-537F-104A-A0AF-F6DEB164736F}"/>
              </a:ext>
            </a:extLst>
          </p:cNvPr>
          <p:cNvSpPr>
            <a:spLocks noGrp="1"/>
          </p:cNvSpPr>
          <p:nvPr>
            <p:ph sz="half" idx="2"/>
          </p:nvPr>
        </p:nvSpPr>
        <p:spPr>
          <a:xfrm>
            <a:off x="598811" y="2535420"/>
            <a:ext cx="5157787" cy="3684588"/>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9D88B79F-1690-964F-945B-6D16F0711CFA}"/>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i="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0BCEF02C-EDB8-D744-9198-D3E08AC33BDD}"/>
              </a:ext>
            </a:extLst>
          </p:cNvPr>
          <p:cNvSpPr>
            <a:spLocks noGrp="1"/>
          </p:cNvSpPr>
          <p:nvPr>
            <p:ph sz="quarter" idx="4"/>
          </p:nvPr>
        </p:nvSpPr>
        <p:spPr>
          <a:xfrm>
            <a:off x="6172200" y="2535420"/>
            <a:ext cx="5183188" cy="3684588"/>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a:extLst>
              <a:ext uri="{FF2B5EF4-FFF2-40B4-BE49-F238E27FC236}">
                <a16:creationId xmlns:a16="http://schemas.microsoft.com/office/drawing/2014/main" id="{F488B019-B37C-2542-9ABA-83674F139371}"/>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727783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D3725-15E3-8649-B88C-78066B51FA92}"/>
              </a:ext>
            </a:extLst>
          </p:cNvPr>
          <p:cNvSpPr>
            <a:spLocks noGrp="1"/>
          </p:cNvSpPr>
          <p:nvPr>
            <p:ph type="title"/>
          </p:nvPr>
        </p:nvSpPr>
        <p:spPr>
          <a:xfrm>
            <a:off x="611624" y="446045"/>
            <a:ext cx="10515600" cy="1325563"/>
          </a:xfrm>
          <a:prstGeom prst="rect">
            <a:avLst/>
          </a:prstGeom>
        </p:spPr>
        <p:txBody>
          <a:bodyPr/>
          <a:lstStyle>
            <a:lvl1pPr>
              <a:defRPr sz="4000" b="0" i="0">
                <a:latin typeface="Playfair Display" pitchFamily="2" charset="77"/>
              </a:defRPr>
            </a:lvl1pPr>
          </a:lstStyle>
          <a:p>
            <a:r>
              <a:rPr lang="en-US" dirty="0"/>
              <a:t>Click to edit Master title style</a:t>
            </a:r>
          </a:p>
        </p:txBody>
      </p:sp>
      <p:sp>
        <p:nvSpPr>
          <p:cNvPr id="4" name="Slide Number Placeholder 5">
            <a:extLst>
              <a:ext uri="{FF2B5EF4-FFF2-40B4-BE49-F238E27FC236}">
                <a16:creationId xmlns:a16="http://schemas.microsoft.com/office/drawing/2014/main" id="{A3315374-D8C3-5D41-A27C-0BD5FEEC22E6}"/>
              </a:ext>
            </a:extLst>
          </p:cNvPr>
          <p:cNvSpPr>
            <a:spLocks noGrp="1"/>
          </p:cNvSpPr>
          <p:nvPr>
            <p:ph type="sldNum" sz="quarter" idx="12"/>
          </p:nvPr>
        </p:nvSpPr>
        <p:spPr>
          <a:xfrm>
            <a:off x="211069" y="167237"/>
            <a:ext cx="460570" cy="342562"/>
          </a:xfrm>
          <a:prstGeom prst="rect">
            <a:avLst/>
          </a:prstGeom>
        </p:spPr>
        <p:txBody>
          <a:bodyPr/>
          <a:lstStyle>
            <a:lvl1pPr>
              <a:defRPr sz="1400" b="0" i="0">
                <a:latin typeface="Arial" panose="020B0604020202020204" pitchFamily="34" charset="0"/>
                <a:cs typeface="Arial" panose="020B0604020202020204" pitchFamily="34" charset="0"/>
              </a:defRPr>
            </a:lvl1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3947391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7A75C58E-35AC-D944-AE15-81D225480CE8}"/>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2644102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0DC8-600A-B347-99F9-628BF10FDF6E}"/>
              </a:ext>
            </a:extLst>
          </p:cNvPr>
          <p:cNvSpPr>
            <a:spLocks noGrp="1"/>
          </p:cNvSpPr>
          <p:nvPr>
            <p:ph type="title"/>
          </p:nvPr>
        </p:nvSpPr>
        <p:spPr>
          <a:xfrm>
            <a:off x="613212" y="457200"/>
            <a:ext cx="3932237" cy="1600200"/>
          </a:xfrm>
          <a:prstGeom prst="rect">
            <a:avLst/>
          </a:prstGeom>
        </p:spPr>
        <p:txBody>
          <a:bodyPr anchor="b"/>
          <a:lstStyle>
            <a:lvl1pPr>
              <a:defRPr sz="3200">
                <a:latin typeface="Playfair Display" pitchFamily="2" charset="77"/>
              </a:defRPr>
            </a:lvl1pPr>
          </a:lstStyle>
          <a:p>
            <a:r>
              <a:rPr lang="en-US" dirty="0"/>
              <a:t>Click to edit Master title style</a:t>
            </a:r>
          </a:p>
        </p:txBody>
      </p:sp>
      <p:sp>
        <p:nvSpPr>
          <p:cNvPr id="3" name="Content Placeholder 2">
            <a:extLst>
              <a:ext uri="{FF2B5EF4-FFF2-40B4-BE49-F238E27FC236}">
                <a16:creationId xmlns:a16="http://schemas.microsoft.com/office/drawing/2014/main" id="{A7A24867-BF7D-5345-91E8-72C585FA8F99}"/>
              </a:ext>
            </a:extLst>
          </p:cNvPr>
          <p:cNvSpPr>
            <a:spLocks noGrp="1"/>
          </p:cNvSpPr>
          <p:nvPr>
            <p:ph idx="1"/>
          </p:nvPr>
        </p:nvSpPr>
        <p:spPr>
          <a:xfrm>
            <a:off x="5183188" y="987425"/>
            <a:ext cx="6172200" cy="4873625"/>
          </a:xfrm>
          <a:prstGeom prst="rect">
            <a:avLst/>
          </a:prstGeom>
        </p:spPr>
        <p:txBody>
          <a:bodyPr/>
          <a:lstStyle>
            <a:lvl1pPr>
              <a:defRPr sz="3200" b="0" i="0">
                <a:latin typeface="Arial" panose="020B0604020202020204" pitchFamily="34" charset="0"/>
                <a:cs typeface="Arial" panose="020B0604020202020204" pitchFamily="34" charset="0"/>
              </a:defRPr>
            </a:lvl1pPr>
            <a:lvl2pPr>
              <a:defRPr sz="2800" b="0" i="0">
                <a:latin typeface="Arial" panose="020B0604020202020204" pitchFamily="34" charset="0"/>
                <a:cs typeface="Arial" panose="020B0604020202020204" pitchFamily="34" charset="0"/>
              </a:defRPr>
            </a:lvl2pPr>
            <a:lvl3pPr>
              <a:defRPr sz="2400" b="0" i="0">
                <a:latin typeface="Arial" panose="020B0604020202020204" pitchFamily="34" charset="0"/>
                <a:cs typeface="Arial" panose="020B0604020202020204" pitchFamily="34" charset="0"/>
              </a:defRPr>
            </a:lvl3pPr>
            <a:lvl4pPr>
              <a:defRPr sz="2000" b="0" i="0">
                <a:latin typeface="Arial" panose="020B0604020202020204" pitchFamily="34" charset="0"/>
                <a:cs typeface="Arial" panose="020B0604020202020204" pitchFamily="34" charset="0"/>
              </a:defRPr>
            </a:lvl4pPr>
            <a:lvl5pPr>
              <a:defRPr sz="2000" b="0" i="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E986158-1487-C743-89F6-4F5C47886B10}"/>
              </a:ext>
            </a:extLst>
          </p:cNvPr>
          <p:cNvSpPr>
            <a:spLocks noGrp="1"/>
          </p:cNvSpPr>
          <p:nvPr>
            <p:ph type="body" sz="half" idx="2"/>
          </p:nvPr>
        </p:nvSpPr>
        <p:spPr>
          <a:xfrm>
            <a:off x="613212" y="2057400"/>
            <a:ext cx="3932237" cy="3811588"/>
          </a:xfrm>
          <a:prstGeom prst="rect">
            <a:avLst/>
          </a:prstGeom>
        </p:spPr>
        <p:txBody>
          <a:bodyPr/>
          <a:lstStyle>
            <a:lvl1pPr marL="0" indent="0">
              <a:buNone/>
              <a:defRPr sz="1600" b="0" i="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6" name="Slide Number Placeholder 5">
            <a:extLst>
              <a:ext uri="{FF2B5EF4-FFF2-40B4-BE49-F238E27FC236}">
                <a16:creationId xmlns:a16="http://schemas.microsoft.com/office/drawing/2014/main" id="{13AA6B29-1A50-B64D-B308-0BB317B295C8}"/>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3990402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73FE4-50E5-4E48-B22E-548BD09839E0}"/>
              </a:ext>
            </a:extLst>
          </p:cNvPr>
          <p:cNvSpPr>
            <a:spLocks noGrp="1"/>
          </p:cNvSpPr>
          <p:nvPr>
            <p:ph type="title"/>
          </p:nvPr>
        </p:nvSpPr>
        <p:spPr>
          <a:xfrm>
            <a:off x="597028" y="457200"/>
            <a:ext cx="3932237" cy="1600200"/>
          </a:xfrm>
          <a:prstGeom prst="rect">
            <a:avLst/>
          </a:prstGeom>
        </p:spPr>
        <p:txBody>
          <a:bodyPr anchor="b"/>
          <a:lstStyle>
            <a:lvl1pPr>
              <a:defRPr sz="3200" b="0" i="0">
                <a:latin typeface="Playfair Display" pitchFamily="2" charset="77"/>
              </a:defRPr>
            </a:lvl1pPr>
          </a:lstStyle>
          <a:p>
            <a:r>
              <a:rPr lang="en-US" dirty="0"/>
              <a:t>Click to edit Master title style</a:t>
            </a:r>
          </a:p>
        </p:txBody>
      </p:sp>
      <p:sp>
        <p:nvSpPr>
          <p:cNvPr id="3" name="Picture Placeholder 2">
            <a:extLst>
              <a:ext uri="{FF2B5EF4-FFF2-40B4-BE49-F238E27FC236}">
                <a16:creationId xmlns:a16="http://schemas.microsoft.com/office/drawing/2014/main" id="{DF307AEE-60E2-7E43-A304-F490370BE0CE}"/>
              </a:ext>
            </a:extLst>
          </p:cNvPr>
          <p:cNvSpPr>
            <a:spLocks noGrp="1"/>
          </p:cNvSpPr>
          <p:nvPr>
            <p:ph type="pic" idx="1"/>
          </p:nvPr>
        </p:nvSpPr>
        <p:spPr>
          <a:xfrm>
            <a:off x="5183188" y="987426"/>
            <a:ext cx="5312182" cy="384352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BEF2D99-0A04-9242-AB1E-FF89268B9D91}"/>
              </a:ext>
            </a:extLst>
          </p:cNvPr>
          <p:cNvSpPr>
            <a:spLocks noGrp="1"/>
          </p:cNvSpPr>
          <p:nvPr>
            <p:ph type="body" sz="half" idx="2"/>
          </p:nvPr>
        </p:nvSpPr>
        <p:spPr>
          <a:xfrm>
            <a:off x="597028" y="2057400"/>
            <a:ext cx="3932237" cy="3811588"/>
          </a:xfrm>
          <a:prstGeom prst="rect">
            <a:avLst/>
          </a:prstGeom>
        </p:spPr>
        <p:txBody>
          <a:bodyPr/>
          <a:lstStyle>
            <a:lvl1pPr marL="0" indent="0">
              <a:buNone/>
              <a:defRPr sz="1600" b="0" i="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6" name="Slide Number Placeholder 5">
            <a:extLst>
              <a:ext uri="{FF2B5EF4-FFF2-40B4-BE49-F238E27FC236}">
                <a16:creationId xmlns:a16="http://schemas.microsoft.com/office/drawing/2014/main" id="{00DD0B8E-8217-A24F-B169-2F02A946266B}"/>
              </a:ext>
            </a:extLst>
          </p:cNvPr>
          <p:cNvSpPr txBox="1">
            <a:spLocks/>
          </p:cNvSpPr>
          <p:nvPr userDrawn="1"/>
        </p:nvSpPr>
        <p:spPr>
          <a:xfrm>
            <a:off x="211069" y="167237"/>
            <a:ext cx="460570" cy="342562"/>
          </a:xfrm>
          <a:prstGeom prst="rect">
            <a:avLst/>
          </a:prstGeom>
        </p:spPr>
        <p:txBody>
          <a:bodyPr/>
          <a:lstStyle>
            <a:defPPr>
              <a:defRPr lang="en-US"/>
            </a:defPPr>
            <a:lvl1pPr marL="0" algn="l" defTabSz="914400" rtl="0" eaLnBrk="1" latinLnBrk="0" hangingPunct="1">
              <a:defRPr sz="1400" b="0" i="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A6F528-5FD8-2D4C-A50E-2D0CF89D053C}" type="slidenum">
              <a:rPr lang="en-US" smtClean="0"/>
              <a:pPr/>
              <a:t>‹#›</a:t>
            </a:fld>
            <a:endParaRPr lang="en-US" dirty="0"/>
          </a:p>
        </p:txBody>
      </p:sp>
    </p:spTree>
    <p:extLst>
      <p:ext uri="{BB962C8B-B14F-4D97-AF65-F5344CB8AC3E}">
        <p14:creationId xmlns:p14="http://schemas.microsoft.com/office/powerpoint/2010/main" val="1973434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419C5CC-3137-954E-83D4-4E5FB8C4F059}"/>
              </a:ext>
            </a:extLst>
          </p:cNvPr>
          <p:cNvSpPr txBox="1"/>
          <p:nvPr userDrawn="1"/>
        </p:nvSpPr>
        <p:spPr>
          <a:xfrm>
            <a:off x="516596" y="6377340"/>
            <a:ext cx="1121869" cy="276999"/>
          </a:xfrm>
          <a:prstGeom prst="rect">
            <a:avLst/>
          </a:prstGeom>
          <a:noFill/>
        </p:spPr>
        <p:txBody>
          <a:bodyPr wrap="square" rtlCol="0">
            <a:spAutoFit/>
          </a:bodyPr>
          <a:lstStyle/>
          <a:p>
            <a:r>
              <a:rPr lang="en-US" sz="1200" b="1" i="0" dirty="0" err="1">
                <a:solidFill>
                  <a:srgbClr val="0070C0"/>
                </a:solidFill>
                <a:latin typeface="Arial" panose="020B0604020202020204" pitchFamily="34" charset="0"/>
                <a:cs typeface="Arial" panose="020B0604020202020204" pitchFamily="34" charset="0"/>
              </a:rPr>
              <a:t>jcu.edu.au</a:t>
            </a:r>
            <a:endParaRPr lang="en-US" sz="1200" b="1" i="0" dirty="0">
              <a:solidFill>
                <a:srgbClr val="0070C0"/>
              </a:solidFill>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2A4646C2-BB5E-9745-9C68-2E5294FDAF85}"/>
              </a:ext>
            </a:extLst>
          </p:cNvPr>
          <p:cNvCxnSpPr>
            <a:cxnSpLocks/>
          </p:cNvCxnSpPr>
          <p:nvPr userDrawn="1"/>
        </p:nvCxnSpPr>
        <p:spPr>
          <a:xfrm>
            <a:off x="1488935" y="6566005"/>
            <a:ext cx="9521965" cy="15369"/>
          </a:xfrm>
          <a:prstGeom prst="line">
            <a:avLst/>
          </a:prstGeom>
          <a:ln>
            <a:solidFill>
              <a:srgbClr val="00B0F0"/>
            </a:solidFill>
          </a:ln>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463EA44D-90C5-CD45-B243-3CDEAA288586}"/>
              </a:ext>
            </a:extLst>
          </p:cNvPr>
          <p:cNvPicPr>
            <a:picLocks noChangeAspect="1"/>
          </p:cNvPicPr>
          <p:nvPr userDrawn="1"/>
        </p:nvPicPr>
        <p:blipFill>
          <a:blip r:embed="rId16"/>
          <a:stretch>
            <a:fillRect/>
          </a:stretch>
        </p:blipFill>
        <p:spPr>
          <a:xfrm>
            <a:off x="11137901" y="5695693"/>
            <a:ext cx="782006" cy="885681"/>
          </a:xfrm>
          <a:prstGeom prst="rect">
            <a:avLst/>
          </a:prstGeom>
        </p:spPr>
      </p:pic>
    </p:spTree>
    <p:extLst>
      <p:ext uri="{BB962C8B-B14F-4D97-AF65-F5344CB8AC3E}">
        <p14:creationId xmlns:p14="http://schemas.microsoft.com/office/powerpoint/2010/main" val="3442194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95F89F-F88F-6242-AECC-A68595D6555E}"/>
              </a:ext>
            </a:extLst>
          </p:cNvPr>
          <p:cNvSpPr>
            <a:spLocks noGrp="1"/>
          </p:cNvSpPr>
          <p:nvPr>
            <p:ph type="ctrTitle"/>
          </p:nvPr>
        </p:nvSpPr>
        <p:spPr/>
        <p:txBody>
          <a:bodyPr/>
          <a:lstStyle/>
          <a:p>
            <a:r>
              <a:rPr lang="en-US" dirty="0"/>
              <a:t>The Open Systems Interconnection Model (OSI Model)</a:t>
            </a:r>
            <a:endParaRPr lang="en-AU" dirty="0"/>
          </a:p>
        </p:txBody>
      </p:sp>
    </p:spTree>
    <p:extLst>
      <p:ext uri="{BB962C8B-B14F-4D97-AF65-F5344CB8AC3E}">
        <p14:creationId xmlns:p14="http://schemas.microsoft.com/office/powerpoint/2010/main" val="1560288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Layer 3: Network Layer</a:t>
            </a:r>
            <a:endParaRPr lang="zh-CN" altLang="en-US" dirty="0"/>
          </a:p>
        </p:txBody>
      </p:sp>
      <p:sp>
        <p:nvSpPr>
          <p:cNvPr id="3" name="Text Placeholder 2"/>
          <p:cNvSpPr>
            <a:spLocks noGrp="1"/>
          </p:cNvSpPr>
          <p:nvPr>
            <p:ph idx="1"/>
          </p:nvPr>
        </p:nvSpPr>
        <p:spPr>
          <a:xfrm>
            <a:off x="614995" y="1925903"/>
            <a:ext cx="8412627" cy="4251059"/>
          </a:xfrm>
        </p:spPr>
        <p:txBody>
          <a:bodyPr/>
          <a:lstStyle/>
          <a:p>
            <a:r>
              <a:rPr lang="en-US" altLang="zh-CN" dirty="0"/>
              <a:t>An </a:t>
            </a:r>
            <a:r>
              <a:rPr lang="en-US" altLang="zh-CN" b="1" dirty="0"/>
              <a:t>IP address </a:t>
            </a:r>
            <a:r>
              <a:rPr lang="en-US" altLang="zh-CN" dirty="0"/>
              <a:t>is an address assigned to each node on a network</a:t>
            </a:r>
          </a:p>
          <a:p>
            <a:pPr lvl="1"/>
            <a:r>
              <a:rPr lang="en-US" altLang="zh-CN" dirty="0"/>
              <a:t>The network layer uses it to uniquely identify each host</a:t>
            </a:r>
          </a:p>
          <a:p>
            <a:r>
              <a:rPr lang="en-US" altLang="zh-CN" dirty="0"/>
              <a:t>IP relies on several routing protocols to find the best route for a packet to take to reach destination</a:t>
            </a:r>
          </a:p>
          <a:p>
            <a:pPr lvl="1"/>
            <a:r>
              <a:rPr lang="en-US" altLang="zh-CN" dirty="0"/>
              <a:t>ICMP and ARP are examples</a:t>
            </a:r>
          </a:p>
          <a:p>
            <a:r>
              <a:rPr lang="en-US" altLang="zh-CN" dirty="0"/>
              <a:t>Network layer protocol will divide large packets into smaller packets in a process called </a:t>
            </a:r>
            <a:r>
              <a:rPr lang="en-US" altLang="zh-CN" b="1" dirty="0"/>
              <a:t>fragmentation</a:t>
            </a:r>
          </a:p>
          <a:p>
            <a:endParaRPr lang="zh-CN" altLang="en-US" dirty="0"/>
          </a:p>
        </p:txBody>
      </p:sp>
    </p:spTree>
    <p:extLst>
      <p:ext uri="{BB962C8B-B14F-4D97-AF65-F5344CB8AC3E}">
        <p14:creationId xmlns:p14="http://schemas.microsoft.com/office/powerpoint/2010/main" val="2696204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Layer 2: Data Link Layer</a:t>
            </a:r>
            <a:endParaRPr lang="zh-CN" altLang="en-US" dirty="0"/>
          </a:p>
        </p:txBody>
      </p:sp>
      <p:sp>
        <p:nvSpPr>
          <p:cNvPr id="3" name="Text Placeholder 2"/>
          <p:cNvSpPr>
            <a:spLocks noGrp="1"/>
          </p:cNvSpPr>
          <p:nvPr>
            <p:ph idx="1"/>
          </p:nvPr>
        </p:nvSpPr>
        <p:spPr>
          <a:xfrm>
            <a:off x="614995" y="1925903"/>
            <a:ext cx="8304561" cy="4251059"/>
          </a:xfrm>
        </p:spPr>
        <p:txBody>
          <a:bodyPr>
            <a:normAutofit/>
          </a:bodyPr>
          <a:lstStyle/>
          <a:p>
            <a:r>
              <a:rPr lang="en-US" altLang="zh-CN" dirty="0"/>
              <a:t>Layers 2 and 1 are responsible for interfacing with physical hardware on the local network</a:t>
            </a:r>
          </a:p>
          <a:p>
            <a:pPr lvl="1"/>
            <a:r>
              <a:rPr lang="en-US" altLang="zh-CN" dirty="0"/>
              <a:t>Protocols at these layers are programmed into firmware of a computer’s NIC and other hardware</a:t>
            </a:r>
          </a:p>
          <a:p>
            <a:r>
              <a:rPr lang="en-US" altLang="zh-CN" dirty="0"/>
              <a:t>Type of networking hardware or technology used on a network determine the data link layer protocol used</a:t>
            </a:r>
          </a:p>
          <a:p>
            <a:pPr lvl="1"/>
            <a:r>
              <a:rPr lang="en-US" altLang="zh-CN" dirty="0"/>
              <a:t>Ethernet and Wi-Fi are examples</a:t>
            </a:r>
          </a:p>
        </p:txBody>
      </p:sp>
    </p:spTree>
    <p:extLst>
      <p:ext uri="{BB962C8B-B14F-4D97-AF65-F5344CB8AC3E}">
        <p14:creationId xmlns:p14="http://schemas.microsoft.com/office/powerpoint/2010/main" val="2014367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Layer 2: Data Link Layer</a:t>
            </a:r>
            <a:endParaRPr lang="zh-CN" altLang="en-US" dirty="0"/>
          </a:p>
        </p:txBody>
      </p:sp>
      <p:sp>
        <p:nvSpPr>
          <p:cNvPr id="3" name="Text Placeholder 2"/>
          <p:cNvSpPr>
            <a:spLocks noGrp="1"/>
          </p:cNvSpPr>
          <p:nvPr>
            <p:ph idx="1"/>
          </p:nvPr>
        </p:nvSpPr>
        <p:spPr>
          <a:xfrm>
            <a:off x="614995" y="1925903"/>
            <a:ext cx="8304561" cy="4251059"/>
          </a:xfrm>
        </p:spPr>
        <p:txBody>
          <a:bodyPr>
            <a:normAutofit/>
          </a:bodyPr>
          <a:lstStyle/>
          <a:p>
            <a:r>
              <a:rPr lang="en-US" altLang="zh-CN" dirty="0"/>
              <a:t>The data link layer puts control information in a data link layer header and at the end of the packet in a trailer</a:t>
            </a:r>
          </a:p>
          <a:p>
            <a:pPr lvl="1"/>
            <a:r>
              <a:rPr lang="en-US" altLang="zh-CN" dirty="0"/>
              <a:t>The entire data link layer message is called a </a:t>
            </a:r>
            <a:r>
              <a:rPr lang="en-US" altLang="zh-CN" b="1" dirty="0"/>
              <a:t>frame</a:t>
            </a:r>
          </a:p>
          <a:p>
            <a:r>
              <a:rPr lang="en-US" altLang="zh-CN" dirty="0"/>
              <a:t>A </a:t>
            </a:r>
            <a:r>
              <a:rPr lang="en-US" altLang="zh-CN" b="1" dirty="0"/>
              <a:t>MAC (Media Access Control) address </a:t>
            </a:r>
            <a:r>
              <a:rPr lang="en-US" altLang="zh-CN" dirty="0"/>
              <a:t>is also called a physical address, hardware address, or data link layer address</a:t>
            </a:r>
          </a:p>
          <a:p>
            <a:pPr lvl="1"/>
            <a:r>
              <a:rPr lang="en-US" altLang="zh-CN" dirty="0"/>
              <a:t>It is embedded on every network adapter</a:t>
            </a:r>
            <a:endParaRPr lang="zh-CN" altLang="en-US" dirty="0"/>
          </a:p>
        </p:txBody>
      </p:sp>
    </p:spTree>
    <p:extLst>
      <p:ext uri="{BB962C8B-B14F-4D97-AF65-F5344CB8AC3E}">
        <p14:creationId xmlns:p14="http://schemas.microsoft.com/office/powerpoint/2010/main" val="2328385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Layer 1: Physical Layer</a:t>
            </a:r>
            <a:endParaRPr lang="zh-CN" altLang="en-US" dirty="0"/>
          </a:p>
        </p:txBody>
      </p:sp>
      <p:sp>
        <p:nvSpPr>
          <p:cNvPr id="3" name="Text Placeholder 2"/>
          <p:cNvSpPr>
            <a:spLocks noGrp="1"/>
          </p:cNvSpPr>
          <p:nvPr>
            <p:ph idx="1"/>
          </p:nvPr>
        </p:nvSpPr>
        <p:spPr>
          <a:xfrm>
            <a:off x="614996" y="1925903"/>
            <a:ext cx="8171558" cy="4251059"/>
          </a:xfrm>
        </p:spPr>
        <p:txBody>
          <a:bodyPr/>
          <a:lstStyle/>
          <a:p>
            <a:r>
              <a:rPr lang="en-US" altLang="zh-CN" dirty="0"/>
              <a:t>The physical layer is responsible for sending bits via a wired or wireless transmission</a:t>
            </a:r>
          </a:p>
          <a:p>
            <a:r>
              <a:rPr lang="en-US" altLang="zh-CN" dirty="0"/>
              <a:t>Bits can be transmitted as:</a:t>
            </a:r>
          </a:p>
          <a:p>
            <a:pPr lvl="1"/>
            <a:r>
              <a:rPr lang="en-US" altLang="zh-CN" dirty="0"/>
              <a:t>Wavelengths in the air</a:t>
            </a:r>
          </a:p>
          <a:p>
            <a:pPr lvl="1"/>
            <a:r>
              <a:rPr lang="en-US" altLang="zh-CN" dirty="0"/>
              <a:t>Voltage on a copper wire</a:t>
            </a:r>
          </a:p>
          <a:p>
            <a:pPr lvl="1"/>
            <a:r>
              <a:rPr lang="en-US" altLang="zh-CN" dirty="0"/>
              <a:t>Light (via </a:t>
            </a:r>
            <a:r>
              <a:rPr lang="en-AU" altLang="zh-CN" dirty="0"/>
              <a:t>fibre-optic</a:t>
            </a:r>
            <a:r>
              <a:rPr lang="en-US" altLang="zh-CN" dirty="0"/>
              <a:t> cabling)</a:t>
            </a:r>
          </a:p>
          <a:p>
            <a:endParaRPr lang="zh-CN" altLang="en-US" dirty="0"/>
          </a:p>
        </p:txBody>
      </p:sp>
    </p:spTree>
    <p:extLst>
      <p:ext uri="{BB962C8B-B14F-4D97-AF65-F5344CB8AC3E}">
        <p14:creationId xmlns:p14="http://schemas.microsoft.com/office/powerpoint/2010/main" val="2583788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Protocol Data Unit or PDU</a:t>
            </a:r>
            <a:endParaRPr lang="zh-CN" altLang="en-US" dirty="0"/>
          </a:p>
        </p:txBody>
      </p:sp>
      <p:sp>
        <p:nvSpPr>
          <p:cNvPr id="3" name="Text Placeholder 2"/>
          <p:cNvSpPr>
            <a:spLocks noGrp="1"/>
          </p:cNvSpPr>
          <p:nvPr>
            <p:ph idx="1"/>
          </p:nvPr>
        </p:nvSpPr>
        <p:spPr>
          <a:xfrm>
            <a:off x="614996" y="1925903"/>
            <a:ext cx="8420940" cy="4251059"/>
          </a:xfrm>
        </p:spPr>
        <p:txBody>
          <a:bodyPr/>
          <a:lstStyle/>
          <a:p>
            <a:r>
              <a:rPr lang="en-US" altLang="zh-CN" dirty="0"/>
              <a:t>Protocol data unit (PDU) is the technical name for a group of bits as it moves from one layer to the next and from one LAN to the next</a:t>
            </a:r>
          </a:p>
          <a:p>
            <a:pPr lvl="1"/>
            <a:r>
              <a:rPr lang="en-US" altLang="zh-CN" dirty="0"/>
              <a:t>Technicians loosely call this group of bits a message or a transmission </a:t>
            </a:r>
          </a:p>
          <a:p>
            <a:endParaRPr lang="zh-CN" altLang="en-US" dirty="0"/>
          </a:p>
        </p:txBody>
      </p:sp>
    </p:spTree>
    <p:extLst>
      <p:ext uri="{BB962C8B-B14F-4D97-AF65-F5344CB8AC3E}">
        <p14:creationId xmlns:p14="http://schemas.microsoft.com/office/powerpoint/2010/main" val="679392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Summary of How the Layers Work Together</a:t>
            </a:r>
            <a:endParaRPr lang="zh-CN" altLang="en-US" dirty="0"/>
          </a:p>
        </p:txBody>
      </p:sp>
      <p:pic>
        <p:nvPicPr>
          <p:cNvPr id="5" name="Picture Placeholder 4" descr="An illustration indicates how the O S I layer works when a request is made by a web browser on a computer to a web server. A browser that makes up the application, presentation, and session layers builds an H T T P message or a payload on the source computer and passes it to the transport layer. The transport layer adds its own header to the payload to make a segment or datagram. The segment is then passed on to the network layer. The network layer adds its header to the segment, thus making a packet. The packet is then sent to the data link layer. The data link layer adds a header and trailer to the packet making a frame. The frame is then passed to the physical layer. The physical layer residing on the Network Interface Card on the computer sends the bits of information in the frame on the network. A switch receives the transmitted bits. The frame is examined by the data link layer in the switch. It looks at the destination MAC address in the frame and sends it on its way. The frame is passed on to the proper port on the switch and it is sent to the next device which is a router. The router has two Network Interface Cards for the two networks it belongs to. Once the frame is received by the physical layer on the router, it is passed on the data link layer. The data link layer removes the header and trailer from the frame and passes the packet to the network layer. The network layer I P program looks at the destination I P address in the packet and determines the next node it needs to send the packet. The packet is then passed on to the data link layer in the second network interface card on the router. The data link layer adds a new header and trailer and includes the MAC address of the next destination node. Then the frame is passed to the physical layer which transmits the bits to the next node. This bits reach the destination Network Interface Card after several iterations of the previous process in which the next destination nodes are determined. The data link layer in the Network Interface Card firmware receives the frame and removes the header and trailer and passes the packet to the network layer. The network layer removes the header and passes the segment to the transport layer. The transport layer removes the header in the segment and passes the payload to the application layer. The message is then presented to the web server application."/>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9198" y="1690688"/>
            <a:ext cx="8616133" cy="3888394"/>
          </a:xfrm>
        </p:spPr>
      </p:pic>
    </p:spTree>
    <p:extLst>
      <p:ext uri="{BB962C8B-B14F-4D97-AF65-F5344CB8AC3E}">
        <p14:creationId xmlns:p14="http://schemas.microsoft.com/office/powerpoint/2010/main" val="2762511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The Seven-Layer OSI Model (1 of 2)</a:t>
            </a:r>
            <a:endParaRPr lang="zh-CN" altLang="en-US" dirty="0"/>
          </a:p>
        </p:txBody>
      </p:sp>
      <p:pic>
        <p:nvPicPr>
          <p:cNvPr id="5" name="Picture Placeholder 4" descr="Two illustrations showing how a browser and web server communicate with the analogy of the U S Postal Service. In the first illustration, two stacks with multiple layers are shown representing the client system and the server. The client system has the following layers from top to bottom. Browser. Operating System. Hardware. This stack is connected to the server stack with cabling and other network hardware. The server stack has the following layers from top to bottom. Web server. Operating system. Hardware. This way of communication is similar to the U S Postal Service. The browser can be compared to someone posting a letter in a post box. The operating system is comparable to the U S Post Office. The letters are then transported to their destination in trucks which is comparable to computer hardware. The cabling and other network hardware is comparable to the highways and roads on which the Postal Truck travels. The truck reaches the destination Post Office which represents the operating system of the server. The letter is delivered to the receiver in this case which is the server system."/>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15269"/>
            <a:ext cx="8284550" cy="3827462"/>
          </a:xfrm>
        </p:spPr>
      </p:pic>
    </p:spTree>
    <p:extLst>
      <p:ext uri="{BB962C8B-B14F-4D97-AF65-F5344CB8AC3E}">
        <p14:creationId xmlns:p14="http://schemas.microsoft.com/office/powerpoint/2010/main" val="2189639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The Seven-Layer OSI Model (2 of 2)</a:t>
            </a:r>
            <a:endParaRPr lang="zh-CN" altLang="en-US" dirty="0"/>
          </a:p>
        </p:txBody>
      </p:sp>
      <p:pic>
        <p:nvPicPr>
          <p:cNvPr id="5" name="Picture Placeholder 4" descr="An illustration showing the layers in the O S I model and the software, protocols, and hardware mapped to these layers. The following are the 7 layers in the O S I model. 1. Physical layer. 2. Data link layer. 3. Network layer. 4. Transport layer. 5. Session layer. 6. Presentation layer. 7. Application layer. Layers 1 and 2 pertain to hardware. Layers 3 to 7 pertain to the operating system. On top of the 7th layer are the applications. In layers 1 and 2, we have the hardware and hardware protocols which includes the Ethernet and Wi-Fi. Layer 3 includes the following network protocols. I P. I C M P. A R P. Layer 4 includes the following network protocols. T C P or U D P. Layers 5 to 7 include the T C P and I P suite of protocols embedded in the operating system. The protocols in these layers are the following. H T T P and H T T P S. S M T P, POP, and I MAP. F T P and F T P S. Above the 7th layer where the applications reside, we have the World Wide Web, E-mail, and F T P application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3116" y="1295631"/>
            <a:ext cx="5254265" cy="4781972"/>
          </a:xfrm>
        </p:spPr>
      </p:pic>
    </p:spTree>
    <p:extLst>
      <p:ext uri="{BB962C8B-B14F-4D97-AF65-F5344CB8AC3E}">
        <p14:creationId xmlns:p14="http://schemas.microsoft.com/office/powerpoint/2010/main" val="1430648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Layer 7: Application Layer</a:t>
            </a:r>
            <a:endParaRPr lang="zh-CN" altLang="en-US" dirty="0"/>
          </a:p>
        </p:txBody>
      </p:sp>
      <p:sp>
        <p:nvSpPr>
          <p:cNvPr id="3" name="Text Placeholder 2"/>
          <p:cNvSpPr>
            <a:spLocks noGrp="1"/>
          </p:cNvSpPr>
          <p:nvPr>
            <p:ph idx="1"/>
          </p:nvPr>
        </p:nvSpPr>
        <p:spPr>
          <a:xfrm>
            <a:off x="614996" y="1925903"/>
            <a:ext cx="8362749" cy="4251059"/>
          </a:xfrm>
        </p:spPr>
        <p:txBody>
          <a:bodyPr/>
          <a:lstStyle/>
          <a:p>
            <a:r>
              <a:rPr lang="en-US" altLang="zh-CN" dirty="0"/>
              <a:t>The </a:t>
            </a:r>
            <a:r>
              <a:rPr lang="en-US" altLang="zh-CN" b="1" dirty="0"/>
              <a:t>application layer </a:t>
            </a:r>
            <a:r>
              <a:rPr lang="en-US" altLang="zh-CN" dirty="0"/>
              <a:t>describes the interface between two applications, on separate computers</a:t>
            </a:r>
          </a:p>
          <a:p>
            <a:r>
              <a:rPr lang="en-US" altLang="zh-CN" dirty="0"/>
              <a:t>Application layer protocols are used by programs that fall into two categories:</a:t>
            </a:r>
          </a:p>
          <a:p>
            <a:pPr lvl="1"/>
            <a:r>
              <a:rPr lang="en-US" altLang="zh-CN" dirty="0"/>
              <a:t>Provide services to a user, such as a browser and Web server</a:t>
            </a:r>
          </a:p>
          <a:p>
            <a:pPr lvl="1"/>
            <a:r>
              <a:rPr lang="en-US" altLang="zh-CN" dirty="0"/>
              <a:t>Utility programs that provide services to the system, such as </a:t>
            </a:r>
            <a:r>
              <a:rPr lang="en-US" altLang="zh-CN" b="1" dirty="0"/>
              <a:t>SNMP (Simple Network Management Protocol)</a:t>
            </a:r>
            <a:r>
              <a:rPr lang="en-US" altLang="zh-CN" dirty="0"/>
              <a:t> programs that monitor and gather information about network traffic</a:t>
            </a:r>
          </a:p>
          <a:p>
            <a:r>
              <a:rPr lang="en-US" altLang="zh-CN" b="1" dirty="0"/>
              <a:t>Payload </a:t>
            </a:r>
            <a:r>
              <a:rPr lang="en-US" altLang="zh-CN" dirty="0"/>
              <a:t>is the data that is passed between applications or utility programs and the OS</a:t>
            </a:r>
          </a:p>
          <a:p>
            <a:endParaRPr lang="zh-CN" altLang="en-US" dirty="0"/>
          </a:p>
        </p:txBody>
      </p:sp>
    </p:spTree>
    <p:extLst>
      <p:ext uri="{BB962C8B-B14F-4D97-AF65-F5344CB8AC3E}">
        <p14:creationId xmlns:p14="http://schemas.microsoft.com/office/powerpoint/2010/main" val="428716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Layer 6: Presentation Layer</a:t>
            </a:r>
            <a:endParaRPr lang="zh-CN" altLang="en-US" dirty="0"/>
          </a:p>
        </p:txBody>
      </p:sp>
      <p:sp>
        <p:nvSpPr>
          <p:cNvPr id="3" name="Text Placeholder 2"/>
          <p:cNvSpPr>
            <a:spLocks noGrp="1"/>
          </p:cNvSpPr>
          <p:nvPr>
            <p:ph idx="1"/>
          </p:nvPr>
        </p:nvSpPr>
        <p:spPr>
          <a:xfrm>
            <a:off x="614996" y="1925903"/>
            <a:ext cx="8445878" cy="4251059"/>
          </a:xfrm>
        </p:spPr>
        <p:txBody>
          <a:bodyPr/>
          <a:lstStyle/>
          <a:p>
            <a:r>
              <a:rPr lang="en-US" altLang="zh-CN" dirty="0"/>
              <a:t>The </a:t>
            </a:r>
            <a:r>
              <a:rPr lang="en-US" altLang="zh-CN" b="1" dirty="0"/>
              <a:t>presentation layer </a:t>
            </a:r>
            <a:r>
              <a:rPr lang="en-US" altLang="zh-CN" dirty="0"/>
              <a:t>is responsible for reformatting, compressing, and/or encrypting data in a way that the receiving application can read</a:t>
            </a:r>
          </a:p>
          <a:p>
            <a:r>
              <a:rPr lang="en-US" altLang="zh-CN" dirty="0"/>
              <a:t>Example:</a:t>
            </a:r>
          </a:p>
          <a:p>
            <a:pPr lvl="1"/>
            <a:r>
              <a:rPr lang="en-US" altLang="zh-CN" dirty="0"/>
              <a:t>An email message can be encrypted at the Presentation layer by the email client or by the OS</a:t>
            </a:r>
          </a:p>
          <a:p>
            <a:endParaRPr lang="zh-CN" altLang="en-US" dirty="0"/>
          </a:p>
        </p:txBody>
      </p:sp>
    </p:spTree>
    <p:extLst>
      <p:ext uri="{BB962C8B-B14F-4D97-AF65-F5344CB8AC3E}">
        <p14:creationId xmlns:p14="http://schemas.microsoft.com/office/powerpoint/2010/main" val="2995266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Layer 5: Session Layer</a:t>
            </a:r>
            <a:endParaRPr lang="zh-CN" altLang="en-US" dirty="0"/>
          </a:p>
        </p:txBody>
      </p:sp>
      <p:sp>
        <p:nvSpPr>
          <p:cNvPr id="3" name="Text Placeholder 2"/>
          <p:cNvSpPr>
            <a:spLocks noGrp="1"/>
          </p:cNvSpPr>
          <p:nvPr>
            <p:ph idx="1"/>
          </p:nvPr>
        </p:nvSpPr>
        <p:spPr>
          <a:xfrm>
            <a:off x="614995" y="1925903"/>
            <a:ext cx="8204809" cy="4251059"/>
          </a:xfrm>
        </p:spPr>
        <p:txBody>
          <a:bodyPr/>
          <a:lstStyle/>
          <a:p>
            <a:r>
              <a:rPr lang="en-US" altLang="zh-CN" dirty="0"/>
              <a:t>The </a:t>
            </a:r>
            <a:r>
              <a:rPr lang="en-US" altLang="zh-CN" b="1" dirty="0"/>
              <a:t>session layer </a:t>
            </a:r>
            <a:r>
              <a:rPr lang="en-US" altLang="zh-CN" dirty="0"/>
              <a:t>describes how data between applications is synched and recovered if messages don’t arrive intact at the receiving application</a:t>
            </a:r>
          </a:p>
          <a:p>
            <a:r>
              <a:rPr lang="en-US" altLang="zh-CN" dirty="0"/>
              <a:t>The application, presentation, and session layers are intertwined</a:t>
            </a:r>
          </a:p>
          <a:p>
            <a:pPr lvl="1"/>
            <a:r>
              <a:rPr lang="en-US" altLang="zh-CN" dirty="0"/>
              <a:t>It is often difficult to distinguish between them</a:t>
            </a:r>
          </a:p>
          <a:p>
            <a:r>
              <a:rPr lang="en-US" altLang="zh-CN" dirty="0"/>
              <a:t>Most tasks are performed by the OS when an application makes an API call to the OS</a:t>
            </a:r>
          </a:p>
          <a:p>
            <a:pPr lvl="1"/>
            <a:r>
              <a:rPr lang="en-US" altLang="zh-CN" dirty="0"/>
              <a:t>An API (application programming interface) call is the method an application uses when it makes a request of the OS</a:t>
            </a:r>
          </a:p>
          <a:p>
            <a:endParaRPr lang="zh-CN" altLang="en-US" dirty="0"/>
          </a:p>
        </p:txBody>
      </p:sp>
    </p:spTree>
    <p:extLst>
      <p:ext uri="{BB962C8B-B14F-4D97-AF65-F5344CB8AC3E}">
        <p14:creationId xmlns:p14="http://schemas.microsoft.com/office/powerpoint/2010/main" val="3150300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Layer 4: Transport Layer</a:t>
            </a:r>
            <a:endParaRPr lang="zh-CN" altLang="en-US" dirty="0"/>
          </a:p>
        </p:txBody>
      </p:sp>
      <p:sp>
        <p:nvSpPr>
          <p:cNvPr id="3" name="Text Placeholder 2"/>
          <p:cNvSpPr>
            <a:spLocks noGrp="1"/>
          </p:cNvSpPr>
          <p:nvPr>
            <p:ph idx="1"/>
          </p:nvPr>
        </p:nvSpPr>
        <p:spPr>
          <a:xfrm>
            <a:off x="614996" y="1925903"/>
            <a:ext cx="8005302" cy="4251059"/>
          </a:xfrm>
        </p:spPr>
        <p:txBody>
          <a:bodyPr>
            <a:normAutofit/>
          </a:bodyPr>
          <a:lstStyle/>
          <a:p>
            <a:r>
              <a:rPr lang="en-US" altLang="zh-CN" dirty="0"/>
              <a:t>The transport layer is responsible for transporting Application layer payloads from one application to another	</a:t>
            </a:r>
          </a:p>
          <a:p>
            <a:r>
              <a:rPr lang="en-US" altLang="zh-CN" dirty="0"/>
              <a:t>Two main Transport layer protocols are: </a:t>
            </a:r>
          </a:p>
          <a:p>
            <a:pPr lvl="1"/>
            <a:r>
              <a:rPr lang="en-US" altLang="zh-CN" b="1" dirty="0"/>
              <a:t>TCP (Transmission Control Protocol) </a:t>
            </a:r>
            <a:r>
              <a:rPr lang="en-US" altLang="zh-CN" dirty="0"/>
              <a:t>- makes a connection with the end host, checks whether data was received; called a connection-oriented protocol</a:t>
            </a:r>
          </a:p>
          <a:p>
            <a:pPr lvl="1"/>
            <a:r>
              <a:rPr lang="en-US" altLang="zh-CN" b="1" dirty="0"/>
              <a:t>UDP (User Datagram Protocol) </a:t>
            </a:r>
            <a:r>
              <a:rPr lang="en-US" altLang="zh-CN" dirty="0"/>
              <a:t>- does not guarantee delivery by first connecting and checking whether data is received; called a connectionless protocol </a:t>
            </a:r>
            <a:endParaRPr lang="en-US" altLang="zh-CN" b="1" dirty="0"/>
          </a:p>
          <a:p>
            <a:endParaRPr lang="zh-CN" altLang="en-US" dirty="0"/>
          </a:p>
        </p:txBody>
      </p:sp>
    </p:spTree>
    <p:extLst>
      <p:ext uri="{BB962C8B-B14F-4D97-AF65-F5344CB8AC3E}">
        <p14:creationId xmlns:p14="http://schemas.microsoft.com/office/powerpoint/2010/main" val="2939043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Layer 4: Transport Layer</a:t>
            </a:r>
            <a:endParaRPr lang="zh-CN" altLang="en-US" dirty="0"/>
          </a:p>
        </p:txBody>
      </p:sp>
      <p:sp>
        <p:nvSpPr>
          <p:cNvPr id="3" name="Text Placeholder 2"/>
          <p:cNvSpPr>
            <a:spLocks noGrp="1"/>
          </p:cNvSpPr>
          <p:nvPr>
            <p:ph idx="1"/>
          </p:nvPr>
        </p:nvSpPr>
        <p:spPr>
          <a:xfrm>
            <a:off x="614995" y="1925903"/>
            <a:ext cx="8071805" cy="4251059"/>
          </a:xfrm>
        </p:spPr>
        <p:txBody>
          <a:bodyPr>
            <a:normAutofit/>
          </a:bodyPr>
          <a:lstStyle/>
          <a:p>
            <a:r>
              <a:rPr lang="en-US" altLang="zh-CN" dirty="0"/>
              <a:t>Protocols add control information in an area at the beginning of the payload (called </a:t>
            </a:r>
            <a:r>
              <a:rPr lang="en-US" altLang="zh-CN" b="1" dirty="0"/>
              <a:t>header</a:t>
            </a:r>
            <a:r>
              <a:rPr lang="en-US" altLang="zh-CN" dirty="0"/>
              <a:t>) </a:t>
            </a:r>
          </a:p>
          <a:p>
            <a:r>
              <a:rPr lang="en-US" altLang="zh-CN" b="1" dirty="0"/>
              <a:t>Encapsulation</a:t>
            </a:r>
            <a:r>
              <a:rPr lang="en-US" altLang="zh-CN" dirty="0"/>
              <a:t> is the process of adding a header to the data inherited from the layer above</a:t>
            </a:r>
          </a:p>
          <a:p>
            <a:r>
              <a:rPr lang="en-US" altLang="zh-CN" dirty="0"/>
              <a:t>The Transport layer header addresses the receiving application by a number called a </a:t>
            </a:r>
            <a:r>
              <a:rPr lang="en-US" altLang="zh-CN" b="1" dirty="0"/>
              <a:t>port</a:t>
            </a:r>
          </a:p>
          <a:p>
            <a:r>
              <a:rPr lang="en-US" altLang="zh-CN" dirty="0"/>
              <a:t>If a message is too large, TCP divides it into smaller messages called </a:t>
            </a:r>
            <a:r>
              <a:rPr lang="en-US" altLang="zh-CN" b="1" dirty="0"/>
              <a:t>segments</a:t>
            </a:r>
          </a:p>
          <a:p>
            <a:pPr lvl="1"/>
            <a:r>
              <a:rPr lang="en-US" altLang="zh-CN" dirty="0"/>
              <a:t>In UDP, the message is called a </a:t>
            </a:r>
            <a:r>
              <a:rPr lang="en-US" altLang="zh-CN" b="1" dirty="0"/>
              <a:t>datagram</a:t>
            </a:r>
          </a:p>
          <a:p>
            <a:endParaRPr lang="zh-CN" altLang="en-US" dirty="0"/>
          </a:p>
        </p:txBody>
      </p:sp>
    </p:spTree>
    <p:extLst>
      <p:ext uri="{BB962C8B-B14F-4D97-AF65-F5344CB8AC3E}">
        <p14:creationId xmlns:p14="http://schemas.microsoft.com/office/powerpoint/2010/main" val="3856958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Layer 3: Network Layer</a:t>
            </a:r>
            <a:endParaRPr lang="zh-CN" altLang="en-US" dirty="0"/>
          </a:p>
        </p:txBody>
      </p:sp>
      <p:sp>
        <p:nvSpPr>
          <p:cNvPr id="3" name="Text Placeholder 2"/>
          <p:cNvSpPr>
            <a:spLocks noGrp="1"/>
          </p:cNvSpPr>
          <p:nvPr>
            <p:ph idx="1"/>
          </p:nvPr>
        </p:nvSpPr>
        <p:spPr>
          <a:xfrm>
            <a:off x="614995" y="1925903"/>
            <a:ext cx="8412627" cy="4251059"/>
          </a:xfrm>
        </p:spPr>
        <p:txBody>
          <a:bodyPr/>
          <a:lstStyle/>
          <a:p>
            <a:r>
              <a:rPr lang="en-US" altLang="zh-CN" dirty="0"/>
              <a:t>The network layer is responsible for moving messages from one node to another until they reach the destination host</a:t>
            </a:r>
          </a:p>
          <a:p>
            <a:r>
              <a:rPr lang="en-US" altLang="zh-CN" dirty="0"/>
              <a:t>The principal protocol used by this layer is </a:t>
            </a:r>
            <a:r>
              <a:rPr lang="en-US" altLang="zh-CN" b="1" dirty="0"/>
              <a:t>IP (Internet Protocol)</a:t>
            </a:r>
          </a:p>
          <a:p>
            <a:r>
              <a:rPr lang="en-US" altLang="zh-CN" dirty="0"/>
              <a:t>IP adds its own network layer header to the segment or datagram</a:t>
            </a:r>
          </a:p>
          <a:p>
            <a:pPr lvl="1"/>
            <a:r>
              <a:rPr lang="en-US" altLang="zh-CN" dirty="0"/>
              <a:t>The entire network layer message is called a </a:t>
            </a:r>
            <a:r>
              <a:rPr lang="en-US" altLang="zh-CN" b="1" dirty="0"/>
              <a:t>packet</a:t>
            </a:r>
          </a:p>
        </p:txBody>
      </p:sp>
    </p:spTree>
    <p:extLst>
      <p:ext uri="{BB962C8B-B14F-4D97-AF65-F5344CB8AC3E}">
        <p14:creationId xmlns:p14="http://schemas.microsoft.com/office/powerpoint/2010/main" val="2433653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0D23BF17FCDC947B8E404D646247F8D" ma:contentTypeVersion="16" ma:contentTypeDescription="Create a new document." ma:contentTypeScope="" ma:versionID="29d8ace8dc41074792c1ec8140cc849b">
  <xsd:schema xmlns:xsd="http://www.w3.org/2001/XMLSchema" xmlns:xs="http://www.w3.org/2001/XMLSchema" xmlns:p="http://schemas.microsoft.com/office/2006/metadata/properties" xmlns:ns2="0f5e39c8-e5a1-4a0d-b53f-9134be983d19" xmlns:ns3="c64b295e-e158-430a-a9fe-95bbf17b9d7d" targetNamespace="http://schemas.microsoft.com/office/2006/metadata/properties" ma:root="true" ma:fieldsID="f469e829c8e0d9e5502ef49b41822689" ns2:_="" ns3:_="">
    <xsd:import namespace="0f5e39c8-e5a1-4a0d-b53f-9134be983d19"/>
    <xsd:import namespace="c64b295e-e158-430a-a9fe-95bbf17b9d7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5e39c8-e5a1-4a0d-b53f-9134be983d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9026d15-0072-472a-9e8b-1e695e239e4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4b295e-e158-430a-a9fe-95bbf17b9d7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f68d3613-7e1d-4cd9-9b9e-5b63bfbe3843}" ma:internalName="TaxCatchAll" ma:showField="CatchAllData" ma:web="c64b295e-e158-430a-a9fe-95bbf17b9d7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c64b295e-e158-430a-a9fe-95bbf17b9d7d" xsi:nil="true"/>
    <lcf76f155ced4ddcb4097134ff3c332f xmlns="0f5e39c8-e5a1-4a0d-b53f-9134be983d1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0FFEB7A-B337-4243-A57C-C710571A948C}">
  <ds:schemaRefs>
    <ds:schemaRef ds:uri="http://schemas.microsoft.com/sharepoint/v3/contenttype/forms"/>
  </ds:schemaRefs>
</ds:datastoreItem>
</file>

<file path=customXml/itemProps2.xml><?xml version="1.0" encoding="utf-8"?>
<ds:datastoreItem xmlns:ds="http://schemas.openxmlformats.org/officeDocument/2006/customXml" ds:itemID="{6BDA47A5-F604-4309-A9D0-C38A29489692}"/>
</file>

<file path=customXml/itemProps3.xml><?xml version="1.0" encoding="utf-8"?>
<ds:datastoreItem xmlns:ds="http://schemas.openxmlformats.org/officeDocument/2006/customXml" ds:itemID="{880201AE-09A5-42BA-834D-FF831F189C20}">
  <ds:schemaRefs>
    <ds:schemaRef ds:uri="http://schemas.microsoft.com/office/2006/metadata/properties"/>
    <ds:schemaRef ds:uri="http://purl.org/dc/terms/"/>
    <ds:schemaRef ds:uri="http://schemas.microsoft.com/office/2006/documentManagement/types"/>
    <ds:schemaRef ds:uri="http://www.w3.org/XML/1998/namespace"/>
    <ds:schemaRef ds:uri="http://schemas.microsoft.com/office/infopath/2007/PartnerControls"/>
    <ds:schemaRef ds:uri="c64b295e-e158-430a-a9fe-95bbf17b9d7d"/>
    <ds:schemaRef ds:uri="0f5e39c8-e5a1-4a0d-b53f-9134be983d19"/>
    <ds:schemaRef ds:uri="http://purl.org/dc/dcmitype/"/>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449</TotalTime>
  <Words>746</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Helvetica</vt:lpstr>
      <vt:lpstr>Playfair Display</vt:lpstr>
      <vt:lpstr>Summer Font</vt:lpstr>
      <vt:lpstr>Office Theme</vt:lpstr>
      <vt:lpstr>The Open Systems Interconnection Model (OSI Model)</vt:lpstr>
      <vt:lpstr>The Seven-Layer OSI Model (1 of 2)</vt:lpstr>
      <vt:lpstr>The Seven-Layer OSI Model (2 of 2)</vt:lpstr>
      <vt:lpstr>Layer 7: Application Layer</vt:lpstr>
      <vt:lpstr>Layer 6: Presentation Layer</vt:lpstr>
      <vt:lpstr>Layer 5: Session Layer</vt:lpstr>
      <vt:lpstr>Layer 4: Transport Layer</vt:lpstr>
      <vt:lpstr>Layer 4: Transport Layer</vt:lpstr>
      <vt:lpstr>Layer 3: Network Layer</vt:lpstr>
      <vt:lpstr>Layer 3: Network Layer</vt:lpstr>
      <vt:lpstr>Layer 2: Data Link Layer</vt:lpstr>
      <vt:lpstr>Layer 2: Data Link Layer</vt:lpstr>
      <vt:lpstr>Layer 1: Physical Layer</vt:lpstr>
      <vt:lpstr>Protocol Data Unit or PDU</vt:lpstr>
      <vt:lpstr>Summary of How the Layers Work Together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LeBherz, Cameron</dc:creator>
  <cp:lastModifiedBy>Suwanwiwat, Art</cp:lastModifiedBy>
  <cp:revision>15</cp:revision>
  <dcterms:created xsi:type="dcterms:W3CDTF">2018-04-09T23:36:04Z</dcterms:created>
  <dcterms:modified xsi:type="dcterms:W3CDTF">2022-01-28T02:27:25Z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0x01010060D23BF17FCDC947B8E404D646247F8D</vt:lpwstr>
  </property>
</Properties>
</file>