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311" r:id="rId5"/>
    <p:sldId id="342" r:id="rId6"/>
    <p:sldId id="343" r:id="rId7"/>
    <p:sldId id="344" r:id="rId8"/>
    <p:sldId id="345" r:id="rId9"/>
    <p:sldId id="350" r:id="rId10"/>
    <p:sldId id="346" r:id="rId11"/>
    <p:sldId id="347" r:id="rId12"/>
    <p:sldId id="348" r:id="rId13"/>
    <p:sldId id="351" r:id="rId14"/>
    <p:sldId id="34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7F8E58-4B8D-DC4E-ADEC-011084B849DA}" v="1" dt="2022-01-21T12:24:50.100"/>
    <p1510:client id="{FBA96CF4-4938-9644-8372-759821141129}" v="1" dt="2022-01-21T12:37:29.112"/>
    <p1510:client id="{FFBACF2A-C02A-204C-816D-C73259F08685}" v="2" dt="2022-01-21T05:49:42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6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Chao" userId="44c0eae3-1754-40ca-b7fc-812aef1f268d" providerId="ADAL" clId="{FBA96CF4-4938-9644-8372-759821141129}"/>
    <pc:docChg chg="custSel addSld delSld modSld">
      <pc:chgData name="Chen, Chao" userId="44c0eae3-1754-40ca-b7fc-812aef1f268d" providerId="ADAL" clId="{FBA96CF4-4938-9644-8372-759821141129}" dt="2022-01-21T12:37:31.698" v="30" actId="700"/>
      <pc:docMkLst>
        <pc:docMk/>
      </pc:docMkLst>
      <pc:sldChg chg="modSp mod">
        <pc:chgData name="Chen, Chao" userId="44c0eae3-1754-40ca-b7fc-812aef1f268d" providerId="ADAL" clId="{FBA96CF4-4938-9644-8372-759821141129}" dt="2022-01-21T12:37:21.599" v="26" actId="20577"/>
        <pc:sldMkLst>
          <pc:docMk/>
          <pc:sldMk cId="1560288090" sldId="311"/>
        </pc:sldMkLst>
        <pc:spChg chg="mod">
          <ac:chgData name="Chen, Chao" userId="44c0eae3-1754-40ca-b7fc-812aef1f268d" providerId="ADAL" clId="{FBA96CF4-4938-9644-8372-759821141129}" dt="2022-01-21T12:37:21.599" v="26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del">
        <pc:chgData name="Chen, Chao" userId="44c0eae3-1754-40ca-b7fc-812aef1f268d" providerId="ADAL" clId="{FBA96CF4-4938-9644-8372-759821141129}" dt="2022-01-21T12:37:27.629" v="27" actId="2696"/>
        <pc:sldMkLst>
          <pc:docMk/>
          <pc:sldMk cId="428716166" sldId="319"/>
        </pc:sldMkLst>
      </pc:sldChg>
      <pc:sldChg chg="del">
        <pc:chgData name="Chen, Chao" userId="44c0eae3-1754-40ca-b7fc-812aef1f268d" providerId="ADAL" clId="{FBA96CF4-4938-9644-8372-759821141129}" dt="2022-01-21T12:37:27.629" v="27" actId="2696"/>
        <pc:sldMkLst>
          <pc:docMk/>
          <pc:sldMk cId="2189639870" sldId="320"/>
        </pc:sldMkLst>
      </pc:sldChg>
      <pc:sldChg chg="del">
        <pc:chgData name="Chen, Chao" userId="44c0eae3-1754-40ca-b7fc-812aef1f268d" providerId="ADAL" clId="{FBA96CF4-4938-9644-8372-759821141129}" dt="2022-01-21T12:37:27.629" v="27" actId="2696"/>
        <pc:sldMkLst>
          <pc:docMk/>
          <pc:sldMk cId="1430648809" sldId="321"/>
        </pc:sldMkLst>
      </pc:sldChg>
      <pc:sldChg chg="del">
        <pc:chgData name="Chen, Chao" userId="44c0eae3-1754-40ca-b7fc-812aef1f268d" providerId="ADAL" clId="{FBA96CF4-4938-9644-8372-759821141129}" dt="2022-01-21T12:37:27.629" v="27" actId="2696"/>
        <pc:sldMkLst>
          <pc:docMk/>
          <pc:sldMk cId="2995266445" sldId="322"/>
        </pc:sldMkLst>
      </pc:sldChg>
      <pc:sldChg chg="del">
        <pc:chgData name="Chen, Chao" userId="44c0eae3-1754-40ca-b7fc-812aef1f268d" providerId="ADAL" clId="{FBA96CF4-4938-9644-8372-759821141129}" dt="2022-01-21T12:37:27.629" v="27" actId="2696"/>
        <pc:sldMkLst>
          <pc:docMk/>
          <pc:sldMk cId="3150300145" sldId="323"/>
        </pc:sldMkLst>
      </pc:sldChg>
      <pc:sldChg chg="del">
        <pc:chgData name="Chen, Chao" userId="44c0eae3-1754-40ca-b7fc-812aef1f268d" providerId="ADAL" clId="{FBA96CF4-4938-9644-8372-759821141129}" dt="2022-01-21T12:37:27.629" v="27" actId="2696"/>
        <pc:sldMkLst>
          <pc:docMk/>
          <pc:sldMk cId="2939043296" sldId="324"/>
        </pc:sldMkLst>
      </pc:sldChg>
      <pc:sldChg chg="del">
        <pc:chgData name="Chen, Chao" userId="44c0eae3-1754-40ca-b7fc-812aef1f268d" providerId="ADAL" clId="{FBA96CF4-4938-9644-8372-759821141129}" dt="2022-01-21T12:37:27.629" v="27" actId="2696"/>
        <pc:sldMkLst>
          <pc:docMk/>
          <pc:sldMk cId="2433653387" sldId="325"/>
        </pc:sldMkLst>
      </pc:sldChg>
      <pc:sldChg chg="del">
        <pc:chgData name="Chen, Chao" userId="44c0eae3-1754-40ca-b7fc-812aef1f268d" providerId="ADAL" clId="{FBA96CF4-4938-9644-8372-759821141129}" dt="2022-01-21T12:37:27.629" v="27" actId="2696"/>
        <pc:sldMkLst>
          <pc:docMk/>
          <pc:sldMk cId="2014367387" sldId="326"/>
        </pc:sldMkLst>
      </pc:sldChg>
      <pc:sldChg chg="del">
        <pc:chgData name="Chen, Chao" userId="44c0eae3-1754-40ca-b7fc-812aef1f268d" providerId="ADAL" clId="{FBA96CF4-4938-9644-8372-759821141129}" dt="2022-01-21T12:37:27.629" v="27" actId="2696"/>
        <pc:sldMkLst>
          <pc:docMk/>
          <pc:sldMk cId="2583788244" sldId="327"/>
        </pc:sldMkLst>
      </pc:sldChg>
      <pc:sldChg chg="del">
        <pc:chgData name="Chen, Chao" userId="44c0eae3-1754-40ca-b7fc-812aef1f268d" providerId="ADAL" clId="{FBA96CF4-4938-9644-8372-759821141129}" dt="2022-01-21T12:37:27.629" v="27" actId="2696"/>
        <pc:sldMkLst>
          <pc:docMk/>
          <pc:sldMk cId="679392485" sldId="328"/>
        </pc:sldMkLst>
      </pc:sldChg>
      <pc:sldChg chg="del">
        <pc:chgData name="Chen, Chao" userId="44c0eae3-1754-40ca-b7fc-812aef1f268d" providerId="ADAL" clId="{FBA96CF4-4938-9644-8372-759821141129}" dt="2022-01-21T12:37:27.629" v="27" actId="2696"/>
        <pc:sldMkLst>
          <pc:docMk/>
          <pc:sldMk cId="2762511500" sldId="329"/>
        </pc:sldMkLst>
      </pc:sldChg>
      <pc:sldChg chg="modSp add mod modClrScheme chgLayout">
        <pc:chgData name="Chen, Chao" userId="44c0eae3-1754-40ca-b7fc-812aef1f268d" providerId="ADAL" clId="{FBA96CF4-4938-9644-8372-759821141129}" dt="2022-01-21T12:37:31.698" v="30" actId="700"/>
        <pc:sldMkLst>
          <pc:docMk/>
          <pc:sldMk cId="457751547" sldId="342"/>
        </pc:sldMkLst>
        <pc:spChg chg="mod ord">
          <ac:chgData name="Chen, Chao" userId="44c0eae3-1754-40ca-b7fc-812aef1f268d" providerId="ADAL" clId="{FBA96CF4-4938-9644-8372-759821141129}" dt="2022-01-21T12:37:31.698" v="30" actId="700"/>
          <ac:spMkLst>
            <pc:docMk/>
            <pc:sldMk cId="457751547" sldId="342"/>
            <ac:spMk id="2" creationId="{00000000-0000-0000-0000-000000000000}"/>
          </ac:spMkLst>
        </pc:spChg>
        <pc:spChg chg="mod ord">
          <ac:chgData name="Chen, Chao" userId="44c0eae3-1754-40ca-b7fc-812aef1f268d" providerId="ADAL" clId="{FBA96CF4-4938-9644-8372-759821141129}" dt="2022-01-21T12:37:31.698" v="30" actId="700"/>
          <ac:spMkLst>
            <pc:docMk/>
            <pc:sldMk cId="457751547" sldId="34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FBA96CF4-4938-9644-8372-759821141129}" dt="2022-01-21T12:37:31.698" v="30" actId="700"/>
        <pc:sldMkLst>
          <pc:docMk/>
          <pc:sldMk cId="1131877597" sldId="343"/>
        </pc:sldMkLst>
        <pc:spChg chg="mod ord">
          <ac:chgData name="Chen, Chao" userId="44c0eae3-1754-40ca-b7fc-812aef1f268d" providerId="ADAL" clId="{FBA96CF4-4938-9644-8372-759821141129}" dt="2022-01-21T12:37:31.698" v="30" actId="700"/>
          <ac:spMkLst>
            <pc:docMk/>
            <pc:sldMk cId="1131877597" sldId="343"/>
            <ac:spMk id="2" creationId="{00000000-0000-0000-0000-000000000000}"/>
          </ac:spMkLst>
        </pc:spChg>
        <pc:spChg chg="mod ord">
          <ac:chgData name="Chen, Chao" userId="44c0eae3-1754-40ca-b7fc-812aef1f268d" providerId="ADAL" clId="{FBA96CF4-4938-9644-8372-759821141129}" dt="2022-01-21T12:37:31.698" v="30" actId="700"/>
          <ac:spMkLst>
            <pc:docMk/>
            <pc:sldMk cId="1131877597" sldId="343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FBA96CF4-4938-9644-8372-759821141129}" dt="2022-01-21T12:37:31.698" v="30" actId="700"/>
        <pc:sldMkLst>
          <pc:docMk/>
          <pc:sldMk cId="4173373762" sldId="344"/>
        </pc:sldMkLst>
        <pc:spChg chg="mod ord">
          <ac:chgData name="Chen, Chao" userId="44c0eae3-1754-40ca-b7fc-812aef1f268d" providerId="ADAL" clId="{FBA96CF4-4938-9644-8372-759821141129}" dt="2022-01-21T12:37:31.698" v="30" actId="700"/>
          <ac:spMkLst>
            <pc:docMk/>
            <pc:sldMk cId="4173373762" sldId="344"/>
            <ac:spMk id="2" creationId="{00000000-0000-0000-0000-000000000000}"/>
          </ac:spMkLst>
        </pc:spChg>
        <pc:spChg chg="mod ord">
          <ac:chgData name="Chen, Chao" userId="44c0eae3-1754-40ca-b7fc-812aef1f268d" providerId="ADAL" clId="{FBA96CF4-4938-9644-8372-759821141129}" dt="2022-01-21T12:37:31.698" v="30" actId="700"/>
          <ac:spMkLst>
            <pc:docMk/>
            <pc:sldMk cId="4173373762" sldId="34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FBA96CF4-4938-9644-8372-759821141129}" dt="2022-01-21T12:37:31.698" v="30" actId="700"/>
        <pc:sldMkLst>
          <pc:docMk/>
          <pc:sldMk cId="3292046848" sldId="345"/>
        </pc:sldMkLst>
        <pc:spChg chg="mod ord">
          <ac:chgData name="Chen, Chao" userId="44c0eae3-1754-40ca-b7fc-812aef1f268d" providerId="ADAL" clId="{FBA96CF4-4938-9644-8372-759821141129}" dt="2022-01-21T12:37:31.698" v="30" actId="700"/>
          <ac:spMkLst>
            <pc:docMk/>
            <pc:sldMk cId="3292046848" sldId="345"/>
            <ac:spMk id="2" creationId="{00000000-0000-0000-0000-000000000000}"/>
          </ac:spMkLst>
        </pc:spChg>
        <pc:spChg chg="mod ord">
          <ac:chgData name="Chen, Chao" userId="44c0eae3-1754-40ca-b7fc-812aef1f268d" providerId="ADAL" clId="{FBA96CF4-4938-9644-8372-759821141129}" dt="2022-01-21T12:37:31.698" v="30" actId="700"/>
          <ac:spMkLst>
            <pc:docMk/>
            <pc:sldMk cId="3292046848" sldId="34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FBA96CF4-4938-9644-8372-759821141129}" dt="2022-01-21T12:37:31.698" v="30" actId="700"/>
        <pc:sldMkLst>
          <pc:docMk/>
          <pc:sldMk cId="1289783144" sldId="346"/>
        </pc:sldMkLst>
        <pc:spChg chg="mod ord">
          <ac:chgData name="Chen, Chao" userId="44c0eae3-1754-40ca-b7fc-812aef1f268d" providerId="ADAL" clId="{FBA96CF4-4938-9644-8372-759821141129}" dt="2022-01-21T12:37:31.698" v="30" actId="700"/>
          <ac:spMkLst>
            <pc:docMk/>
            <pc:sldMk cId="1289783144" sldId="346"/>
            <ac:spMk id="2" creationId="{00000000-0000-0000-0000-000000000000}"/>
          </ac:spMkLst>
        </pc:spChg>
        <pc:spChg chg="mod ord">
          <ac:chgData name="Chen, Chao" userId="44c0eae3-1754-40ca-b7fc-812aef1f268d" providerId="ADAL" clId="{FBA96CF4-4938-9644-8372-759821141129}" dt="2022-01-21T12:37:31.698" v="30" actId="700"/>
          <ac:spMkLst>
            <pc:docMk/>
            <pc:sldMk cId="1289783144" sldId="346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FBA96CF4-4938-9644-8372-759821141129}" dt="2022-01-21T12:37:31.698" v="30" actId="700"/>
        <pc:sldMkLst>
          <pc:docMk/>
          <pc:sldMk cId="1690776880" sldId="347"/>
        </pc:sldMkLst>
        <pc:spChg chg="mod ord">
          <ac:chgData name="Chen, Chao" userId="44c0eae3-1754-40ca-b7fc-812aef1f268d" providerId="ADAL" clId="{FBA96CF4-4938-9644-8372-759821141129}" dt="2022-01-21T12:37:31.698" v="30" actId="700"/>
          <ac:spMkLst>
            <pc:docMk/>
            <pc:sldMk cId="1690776880" sldId="347"/>
            <ac:spMk id="2" creationId="{00000000-0000-0000-0000-000000000000}"/>
          </ac:spMkLst>
        </pc:spChg>
        <pc:spChg chg="mod ord">
          <ac:chgData name="Chen, Chao" userId="44c0eae3-1754-40ca-b7fc-812aef1f268d" providerId="ADAL" clId="{FBA96CF4-4938-9644-8372-759821141129}" dt="2022-01-21T12:37:31.698" v="30" actId="700"/>
          <ac:spMkLst>
            <pc:docMk/>
            <pc:sldMk cId="1690776880" sldId="347"/>
            <ac:spMk id="4" creationId="{00000000-0000-0000-0000-000000000000}"/>
          </ac:spMkLst>
        </pc:spChg>
        <pc:picChg chg="mod ord">
          <ac:chgData name="Chen, Chao" userId="44c0eae3-1754-40ca-b7fc-812aef1f268d" providerId="ADAL" clId="{FBA96CF4-4938-9644-8372-759821141129}" dt="2022-01-21T12:37:31.698" v="30" actId="700"/>
          <ac:picMkLst>
            <pc:docMk/>
            <pc:sldMk cId="1690776880" sldId="347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FBA96CF4-4938-9644-8372-759821141129}" dt="2022-01-21T12:37:31.698" v="30" actId="700"/>
        <pc:sldMkLst>
          <pc:docMk/>
          <pc:sldMk cId="4224951089" sldId="348"/>
        </pc:sldMkLst>
        <pc:spChg chg="mod ord">
          <ac:chgData name="Chen, Chao" userId="44c0eae3-1754-40ca-b7fc-812aef1f268d" providerId="ADAL" clId="{FBA96CF4-4938-9644-8372-759821141129}" dt="2022-01-21T12:37:31.698" v="30" actId="700"/>
          <ac:spMkLst>
            <pc:docMk/>
            <pc:sldMk cId="4224951089" sldId="348"/>
            <ac:spMk id="2" creationId="{00000000-0000-0000-0000-000000000000}"/>
          </ac:spMkLst>
        </pc:spChg>
        <pc:spChg chg="mod ord">
          <ac:chgData name="Chen, Chao" userId="44c0eae3-1754-40ca-b7fc-812aef1f268d" providerId="ADAL" clId="{FBA96CF4-4938-9644-8372-759821141129}" dt="2022-01-21T12:37:31.698" v="30" actId="700"/>
          <ac:spMkLst>
            <pc:docMk/>
            <pc:sldMk cId="4224951089" sldId="34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FBA96CF4-4938-9644-8372-759821141129}" dt="2022-01-21T12:37:31.698" v="30" actId="700"/>
        <pc:sldMkLst>
          <pc:docMk/>
          <pc:sldMk cId="438218863" sldId="349"/>
        </pc:sldMkLst>
        <pc:spChg chg="mod ord">
          <ac:chgData name="Chen, Chao" userId="44c0eae3-1754-40ca-b7fc-812aef1f268d" providerId="ADAL" clId="{FBA96CF4-4938-9644-8372-759821141129}" dt="2022-01-21T12:37:31.698" v="30" actId="700"/>
          <ac:spMkLst>
            <pc:docMk/>
            <pc:sldMk cId="438218863" sldId="349"/>
            <ac:spMk id="2" creationId="{00000000-0000-0000-0000-000000000000}"/>
          </ac:spMkLst>
        </pc:spChg>
        <pc:spChg chg="mod ord">
          <ac:chgData name="Chen, Chao" userId="44c0eae3-1754-40ca-b7fc-812aef1f268d" providerId="ADAL" clId="{FBA96CF4-4938-9644-8372-759821141129}" dt="2022-01-21T12:37:31.698" v="30" actId="700"/>
          <ac:spMkLst>
            <pc:docMk/>
            <pc:sldMk cId="438218863" sldId="349"/>
            <ac:spMk id="3" creationId="{00000000-0000-0000-0000-000000000000}"/>
          </ac:spMkLst>
        </pc:spChg>
      </pc:sldChg>
    </pc:docChg>
  </pc:docChgLst>
  <pc:docChgLst>
    <pc:chgData name="Chen, Chao" userId="44c0eae3-1754-40ca-b7fc-812aef1f268d" providerId="ADAL" clId="{B87F8E58-4B8D-DC4E-ADEC-011084B849DA}"/>
    <pc:docChg chg="custSel addSld delSld modSld">
      <pc:chgData name="Chen, Chao" userId="44c0eae3-1754-40ca-b7fc-812aef1f268d" providerId="ADAL" clId="{B87F8E58-4B8D-DC4E-ADEC-011084B849DA}" dt="2022-01-21T12:24:54.396" v="14" actId="700"/>
      <pc:docMkLst>
        <pc:docMk/>
      </pc:docMkLst>
      <pc:sldChg chg="modSp mod">
        <pc:chgData name="Chen, Chao" userId="44c0eae3-1754-40ca-b7fc-812aef1f268d" providerId="ADAL" clId="{B87F8E58-4B8D-DC4E-ADEC-011084B849DA}" dt="2022-01-21T12:23:43.112" v="11" actId="20577"/>
        <pc:sldMkLst>
          <pc:docMk/>
          <pc:sldMk cId="1560288090" sldId="311"/>
        </pc:sldMkLst>
        <pc:spChg chg="mod">
          <ac:chgData name="Chen, Chao" userId="44c0eae3-1754-40ca-b7fc-812aef1f268d" providerId="ADAL" clId="{B87F8E58-4B8D-DC4E-ADEC-011084B849DA}" dt="2022-01-21T12:23:43.112" v="11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368611797" sldId="312"/>
        </pc:sldMkLst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3443741128" sldId="313"/>
        </pc:sldMkLst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1617830040" sldId="314"/>
        </pc:sldMkLst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3731766267" sldId="315"/>
        </pc:sldMkLst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876818903" sldId="316"/>
        </pc:sldMkLst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4153841887" sldId="317"/>
        </pc:sldMkLst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3597072385" sldId="318"/>
        </pc:sldMkLst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428716166" sldId="319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428716166" sldId="319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428716166" sldId="319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189639870" sldId="320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189639870" sldId="320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189639870" sldId="320"/>
            <ac:spMk id="4" creationId="{00000000-0000-0000-0000-000000000000}"/>
          </ac:spMkLst>
        </pc:spChg>
        <pc:picChg chg="mod ord">
          <ac:chgData name="Chen, Chao" userId="44c0eae3-1754-40ca-b7fc-812aef1f268d" providerId="ADAL" clId="{B87F8E58-4B8D-DC4E-ADEC-011084B849DA}" dt="2022-01-21T12:24:54.396" v="14" actId="700"/>
          <ac:picMkLst>
            <pc:docMk/>
            <pc:sldMk cId="2189639870" sldId="320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1430648809" sldId="321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1430648809" sldId="321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1430648809" sldId="321"/>
            <ac:spMk id="4" creationId="{00000000-0000-0000-0000-000000000000}"/>
          </ac:spMkLst>
        </pc:spChg>
        <pc:picChg chg="mod ord">
          <ac:chgData name="Chen, Chao" userId="44c0eae3-1754-40ca-b7fc-812aef1f268d" providerId="ADAL" clId="{B87F8E58-4B8D-DC4E-ADEC-011084B849DA}" dt="2022-01-21T12:24:54.396" v="14" actId="700"/>
          <ac:picMkLst>
            <pc:docMk/>
            <pc:sldMk cId="1430648809" sldId="321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995266445" sldId="322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995266445" sldId="322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995266445" sldId="32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3150300145" sldId="323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3150300145" sldId="323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3150300145" sldId="323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939043296" sldId="324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939043296" sldId="324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939043296" sldId="32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433653387" sldId="325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433653387" sldId="325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433653387" sldId="32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014367387" sldId="326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014367387" sldId="326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014367387" sldId="326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583788244" sldId="327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583788244" sldId="327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583788244" sldId="32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679392485" sldId="328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679392485" sldId="328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679392485" sldId="32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762511500" sldId="329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762511500" sldId="329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762511500" sldId="329"/>
            <ac:spMk id="4" creationId="{00000000-0000-0000-0000-000000000000}"/>
          </ac:spMkLst>
        </pc:spChg>
        <pc:picChg chg="mod ord">
          <ac:chgData name="Chen, Chao" userId="44c0eae3-1754-40ca-b7fc-812aef1f268d" providerId="ADAL" clId="{B87F8E58-4B8D-DC4E-ADEC-011084B849DA}" dt="2022-01-21T12:24:54.396" v="14" actId="700"/>
          <ac:picMkLst>
            <pc:docMk/>
            <pc:sldMk cId="2762511500" sldId="329"/>
            <ac:picMk id="5" creationId="{00000000-0000-0000-0000-000000000000}"/>
          </ac:picMkLst>
        </pc:picChg>
      </pc:sldChg>
    </pc:docChg>
  </pc:docChgLst>
  <pc:docChgLst>
    <pc:chgData name="Chen, Chao" userId="44c0eae3-1754-40ca-b7fc-812aef1f268d" providerId="ADAL" clId="{10D7ED9B-00D8-4A4B-8343-FAF842663CF5}"/>
    <pc:docChg chg="custSel addSld delSld modSld sldOrd modMainMaster">
      <pc:chgData name="Chen, Chao" userId="44c0eae3-1754-40ca-b7fc-812aef1f268d" providerId="ADAL" clId="{10D7ED9B-00D8-4A4B-8343-FAF842663CF5}" dt="2022-01-20T06:30:00.765" v="75" actId="20577"/>
      <pc:docMkLst>
        <pc:docMk/>
      </pc:docMkLst>
      <pc:sldChg chg="del">
        <pc:chgData name="Chen, Chao" userId="44c0eae3-1754-40ca-b7fc-812aef1f268d" providerId="ADAL" clId="{10D7ED9B-00D8-4A4B-8343-FAF842663CF5}" dt="2022-01-20T06:20:53.605" v="11" actId="2696"/>
        <pc:sldMkLst>
          <pc:docMk/>
          <pc:sldMk cId="73321499" sldId="256"/>
        </pc:sldMkLst>
      </pc:sldChg>
      <pc:sldChg chg="modSp add mod modClrScheme chgLayout">
        <pc:chgData name="Chen, Chao" userId="44c0eae3-1754-40ca-b7fc-812aef1f268d" providerId="ADAL" clId="{10D7ED9B-00D8-4A4B-8343-FAF842663CF5}" dt="2022-01-20T06:21:17.948" v="13" actId="207"/>
        <pc:sldMkLst>
          <pc:docMk/>
          <pc:sldMk cId="3556347120" sldId="301"/>
        </pc:sldMkLst>
        <pc:spChg chg="mod ord">
          <ac:chgData name="Chen, Chao" userId="44c0eae3-1754-40ca-b7fc-812aef1f268d" providerId="ADAL" clId="{10D7ED9B-00D8-4A4B-8343-FAF842663CF5}" dt="2022-01-20T06:17:35.735" v="1" actId="700"/>
          <ac:spMkLst>
            <pc:docMk/>
            <pc:sldMk cId="3556347120" sldId="301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1:17.948" v="13" actId="207"/>
          <ac:spMkLst>
            <pc:docMk/>
            <pc:sldMk cId="3556347120" sldId="301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6:01.794" v="33" actId="27636"/>
        <pc:sldMkLst>
          <pc:docMk/>
          <pc:sldMk cId="2292657764" sldId="302"/>
        </pc:sldMkLst>
        <pc:spChg chg="mod ord">
          <ac:chgData name="Chen, Chao" userId="44c0eae3-1754-40ca-b7fc-812aef1f268d" providerId="ADAL" clId="{10D7ED9B-00D8-4A4B-8343-FAF842663CF5}" dt="2022-01-20T06:17:46.311" v="2" actId="700"/>
          <ac:spMkLst>
            <pc:docMk/>
            <pc:sldMk cId="2292657764" sldId="302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6:01.794" v="33" actId="27636"/>
          <ac:spMkLst>
            <pc:docMk/>
            <pc:sldMk cId="2292657764" sldId="30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45.964" v="58" actId="1076"/>
        <pc:sldMkLst>
          <pc:docMk/>
          <pc:sldMk cId="304627538" sldId="303"/>
        </pc:sldMkLst>
        <pc:spChg chg="mod ord">
          <ac:chgData name="Chen, Chao" userId="44c0eae3-1754-40ca-b7fc-812aef1f268d" providerId="ADAL" clId="{10D7ED9B-00D8-4A4B-8343-FAF842663CF5}" dt="2022-01-20T06:18:31.517" v="5" actId="700"/>
          <ac:spMkLst>
            <pc:docMk/>
            <pc:sldMk cId="304627538" sldId="303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45.964" v="58" actId="1076"/>
          <ac:spMkLst>
            <pc:docMk/>
            <pc:sldMk cId="304627538" sldId="303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18:44.435" v="9" actId="14100"/>
          <ac:picMkLst>
            <pc:docMk/>
            <pc:sldMk cId="304627538" sldId="30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3:28.819" v="27" actId="2711"/>
        <pc:sldMkLst>
          <pc:docMk/>
          <pc:sldMk cId="1916732755" sldId="304"/>
        </pc:sldMkLst>
        <pc:spChg chg="mod ord">
          <ac:chgData name="Chen, Chao" userId="44c0eae3-1754-40ca-b7fc-812aef1f268d" providerId="ADAL" clId="{10D7ED9B-00D8-4A4B-8343-FAF842663CF5}" dt="2022-01-20T06:23:28.819" v="27" actId="2711"/>
          <ac:spMkLst>
            <pc:docMk/>
            <pc:sldMk cId="1916732755" sldId="304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3:12.581" v="26" actId="207"/>
          <ac:spMkLst>
            <pc:docMk/>
            <pc:sldMk cId="1916732755" sldId="30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3168294154" sldId="305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23.325" v="54" actId="1076"/>
        <pc:sldMkLst>
          <pc:docMk/>
          <pc:sldMk cId="2083914309" sldId="306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2083914309" sldId="306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23.325" v="54" actId="1076"/>
          <ac:spMkLst>
            <pc:docMk/>
            <pc:sldMk cId="2083914309" sldId="306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9:19.567" v="53" actId="1076"/>
          <ac:picMkLst>
            <pc:docMk/>
            <pc:sldMk cId="2083914309" sldId="306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92311697" sldId="307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786195027" sldId="308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8:42.024" v="44" actId="1076"/>
        <pc:sldMkLst>
          <pc:docMk/>
          <pc:sldMk cId="3879370524" sldId="309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879370524" sldId="309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42.024" v="44" actId="1076"/>
          <ac:spMkLst>
            <pc:docMk/>
            <pc:sldMk cId="3879370524" sldId="309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23.746" v="39" actId="1076"/>
          <ac:picMkLst>
            <pc:docMk/>
            <pc:sldMk cId="3879370524" sldId="309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8:58.402" v="49" actId="1076"/>
        <pc:sldMkLst>
          <pc:docMk/>
          <pc:sldMk cId="4140762831" sldId="310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4140762831" sldId="310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58.402" v="49" actId="1076"/>
          <ac:spMkLst>
            <pc:docMk/>
            <pc:sldMk cId="4140762831" sldId="310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46.709" v="45" actId="1076"/>
          <ac:picMkLst>
            <pc:docMk/>
            <pc:sldMk cId="4140762831" sldId="310"/>
            <ac:picMk id="5" creationId="{00000000-0000-0000-0000-000000000000}"/>
          </ac:picMkLst>
        </pc:picChg>
      </pc:sldChg>
      <pc:sldChg chg="addSp delSp modSp new mod ord modClrScheme chgLayout">
        <pc:chgData name="Chen, Chao" userId="44c0eae3-1754-40ca-b7fc-812aef1f268d" providerId="ADAL" clId="{10D7ED9B-00D8-4A4B-8343-FAF842663CF5}" dt="2022-01-20T06:30:00.765" v="75" actId="20577"/>
        <pc:sldMkLst>
          <pc:docMk/>
          <pc:sldMk cId="1560288090" sldId="311"/>
        </pc:sldMkLst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2" creationId="{7BD83BE7-760C-0E4A-80DF-2FEB9E6322B6}"/>
          </ac:spMkLst>
        </pc:spChg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3" creationId="{933B9677-A9EF-3649-B624-DDF0A6EAA461}"/>
          </ac:spMkLst>
        </pc:spChg>
        <pc:spChg chg="add mod ord">
          <ac:chgData name="Chen, Chao" userId="44c0eae3-1754-40ca-b7fc-812aef1f268d" providerId="ADAL" clId="{10D7ED9B-00D8-4A4B-8343-FAF842663CF5}" dt="2022-01-20T06:30:00.765" v="75" actId="20577"/>
          <ac:spMkLst>
            <pc:docMk/>
            <pc:sldMk cId="1560288090" sldId="311"/>
            <ac:spMk id="4" creationId="{9495F89F-F88F-6242-AECC-A68595D6555E}"/>
          </ac:spMkLst>
        </pc:spChg>
        <pc:spChg chg="add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5" creationId="{FA37D75E-8CF9-224E-9F2E-549870D5CB41}"/>
          </ac:spMkLst>
        </pc:spChg>
      </pc:sldChg>
      <pc:sldMasterChg chg="modSldLayout">
        <pc:chgData name="Chen, Chao" userId="44c0eae3-1754-40ca-b7fc-812aef1f268d" providerId="ADAL" clId="{10D7ED9B-00D8-4A4B-8343-FAF842663CF5}" dt="2022-01-20T06:27:46.662" v="37" actId="207"/>
        <pc:sldMasterMkLst>
          <pc:docMk/>
          <pc:sldMasterMk cId="3442194177" sldId="2147483648"/>
        </pc:sldMasterMkLst>
        <pc:sldLayoutChg chg="modSp">
          <pc:chgData name="Chen, Chao" userId="44c0eae3-1754-40ca-b7fc-812aef1f268d" providerId="ADAL" clId="{10D7ED9B-00D8-4A4B-8343-FAF842663CF5}" dt="2022-01-20T06:26:33.781" v="36" actId="255"/>
          <pc:sldLayoutMkLst>
            <pc:docMk/>
            <pc:sldMasterMk cId="3442194177" sldId="2147483648"/>
            <pc:sldLayoutMk cId="1498501229" sldId="2147483649"/>
          </pc:sldLayoutMkLst>
          <pc:spChg chg="mod">
            <ac:chgData name="Chen, Chao" userId="44c0eae3-1754-40ca-b7fc-812aef1f268d" providerId="ADAL" clId="{10D7ED9B-00D8-4A4B-8343-FAF842663CF5}" dt="2022-01-20T06:26:33.781" v="36" actId="255"/>
            <ac:spMkLst>
              <pc:docMk/>
              <pc:sldMasterMk cId="3442194177" sldId="2147483648"/>
              <pc:sldLayoutMk cId="1498501229" sldId="2147483649"/>
              <ac:spMk id="2" creationId="{99F1B6BC-D639-F449-A88A-1DFC5F88DFCF}"/>
            </ac:spMkLst>
          </pc:spChg>
        </pc:sldLayoutChg>
        <pc:sldLayoutChg chg="modSp">
          <pc:chgData name="Chen, Chao" userId="44c0eae3-1754-40ca-b7fc-812aef1f268d" providerId="ADAL" clId="{10D7ED9B-00D8-4A4B-8343-FAF842663CF5}" dt="2022-01-20T06:27:46.662" v="37" actId="207"/>
          <pc:sldLayoutMkLst>
            <pc:docMk/>
            <pc:sldMasterMk cId="3442194177" sldId="2147483648"/>
            <pc:sldLayoutMk cId="2341990185" sldId="2147483650"/>
          </pc:sldLayoutMkLst>
          <pc:spChg chg="mod">
            <ac:chgData name="Chen, Chao" userId="44c0eae3-1754-40ca-b7fc-812aef1f268d" providerId="ADAL" clId="{10D7ED9B-00D8-4A4B-8343-FAF842663CF5}" dt="2022-01-20T06:25:44.746" v="29" actId="255"/>
            <ac:spMkLst>
              <pc:docMk/>
              <pc:sldMasterMk cId="3442194177" sldId="2147483648"/>
              <pc:sldLayoutMk cId="2341990185" sldId="2147483650"/>
              <ac:spMk id="2" creationId="{2AEDA715-AC41-AF40-B8C0-6EBCEFE7D610}"/>
            </ac:spMkLst>
          </pc:spChg>
          <pc:spChg chg="mod">
            <ac:chgData name="Chen, Chao" userId="44c0eae3-1754-40ca-b7fc-812aef1f268d" providerId="ADAL" clId="{10D7ED9B-00D8-4A4B-8343-FAF842663CF5}" dt="2022-01-20T06:27:46.662" v="37" actId="207"/>
            <ac:spMkLst>
              <pc:docMk/>
              <pc:sldMasterMk cId="3442194177" sldId="2147483648"/>
              <pc:sldLayoutMk cId="2341990185" sldId="2147483650"/>
              <ac:spMk id="3" creationId="{09C808C3-5F10-8943-AFE3-F9FE50DE4E15}"/>
            </ac:spMkLst>
          </pc:spChg>
        </pc:sldLayoutChg>
      </pc:sldMasterChg>
    </pc:docChg>
  </pc:docChgLst>
  <pc:docChgLst>
    <pc:chgData name="Chen, Chao" userId="44c0eae3-1754-40ca-b7fc-812aef1f268d" providerId="ADAL" clId="{FFBACF2A-C02A-204C-816D-C73259F08685}"/>
    <pc:docChg chg="custSel addSld delSld modSld">
      <pc:chgData name="Chen, Chao" userId="44c0eae3-1754-40ca-b7fc-812aef1f268d" providerId="ADAL" clId="{FFBACF2A-C02A-204C-816D-C73259F08685}" dt="2022-01-21T05:51:46.322" v="69" actId="1076"/>
      <pc:docMkLst>
        <pc:docMk/>
      </pc:docMkLst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3556347120" sldId="301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2292657764" sldId="302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304627538" sldId="303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1916732755" sldId="304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3168294154" sldId="305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2083914309" sldId="306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92311697" sldId="307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786195027" sldId="308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3879370524" sldId="309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4140762831" sldId="310"/>
        </pc:sldMkLst>
      </pc:sldChg>
      <pc:sldChg chg="modSp mod">
        <pc:chgData name="Chen, Chao" userId="44c0eae3-1754-40ca-b7fc-812aef1f268d" providerId="ADAL" clId="{FFBACF2A-C02A-204C-816D-C73259F08685}" dt="2022-01-21T05:49:17.167" v="46" actId="20577"/>
        <pc:sldMkLst>
          <pc:docMk/>
          <pc:sldMk cId="1560288090" sldId="311"/>
        </pc:sldMkLst>
        <pc:spChg chg="mod">
          <ac:chgData name="Chen, Chao" userId="44c0eae3-1754-40ca-b7fc-812aef1f268d" providerId="ADAL" clId="{FFBACF2A-C02A-204C-816D-C73259F08685}" dt="2022-01-21T05:49:17.167" v="46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add del mod modClrScheme chgLayout">
        <pc:chgData name="Chen, Chao" userId="44c0eae3-1754-40ca-b7fc-812aef1f268d" providerId="ADAL" clId="{FFBACF2A-C02A-204C-816D-C73259F08685}" dt="2022-01-21T05:47:17.474" v="30" actId="2696"/>
        <pc:sldMkLst>
          <pc:docMk/>
          <pc:sldMk cId="244092537" sldId="312"/>
        </pc:sldMkLst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244092537" sldId="312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244092537" sldId="31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FFBACF2A-C02A-204C-816D-C73259F08685}" dt="2022-01-21T05:50:22.297" v="54" actId="207"/>
        <pc:sldMkLst>
          <pc:docMk/>
          <pc:sldMk cId="368611797" sldId="312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68611797" sldId="312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50:22.297" v="54" actId="207"/>
          <ac:spMkLst>
            <pc:docMk/>
            <pc:sldMk cId="368611797" sldId="312"/>
            <ac:spMk id="4" creationId="{00000000-0000-0000-0000-000000000000}"/>
          </ac:spMkLst>
        </pc:spChg>
        <pc:picChg chg="mod ord">
          <ac:chgData name="Chen, Chao" userId="44c0eae3-1754-40ca-b7fc-812aef1f268d" providerId="ADAL" clId="{FFBACF2A-C02A-204C-816D-C73259F08685}" dt="2022-01-21T05:50:04.605" v="49" actId="1076"/>
          <ac:picMkLst>
            <pc:docMk/>
            <pc:sldMk cId="368611797" sldId="312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FFBACF2A-C02A-204C-816D-C73259F08685}" dt="2022-01-21T05:49:50.432" v="48" actId="700"/>
        <pc:sldMkLst>
          <pc:docMk/>
          <pc:sldMk cId="3443741128" sldId="313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443741128" sldId="313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443741128" sldId="313"/>
            <ac:spMk id="3" creationId="{00000000-0000-0000-0000-000000000000}"/>
          </ac:spMkLst>
        </pc:spChg>
      </pc:sldChg>
      <pc:sldChg chg="modSp add del mod modClrScheme chgLayout">
        <pc:chgData name="Chen, Chao" userId="44c0eae3-1754-40ca-b7fc-812aef1f268d" providerId="ADAL" clId="{FFBACF2A-C02A-204C-816D-C73259F08685}" dt="2022-01-21T05:47:17.474" v="30" actId="2696"/>
        <pc:sldMkLst>
          <pc:docMk/>
          <pc:sldMk cId="3976345259" sldId="313"/>
        </pc:sldMkLst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3976345259" sldId="313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3976345259" sldId="313"/>
            <ac:spMk id="4" creationId="{00000000-0000-0000-0000-000000000000}"/>
          </ac:spMkLst>
        </pc:spChg>
        <pc:picChg chg="mod ord">
          <ac:chgData name="Chen, Chao" userId="44c0eae3-1754-40ca-b7fc-812aef1f268d" providerId="ADAL" clId="{FFBACF2A-C02A-204C-816D-C73259F08685}" dt="2022-01-20T06:33:40.932" v="1" actId="700"/>
          <ac:picMkLst>
            <pc:docMk/>
            <pc:sldMk cId="3976345259" sldId="31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FFBACF2A-C02A-204C-816D-C73259F08685}" dt="2022-01-21T05:51:19.832" v="63" actId="1076"/>
        <pc:sldMkLst>
          <pc:docMk/>
          <pc:sldMk cId="1617830040" sldId="314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1617830040" sldId="314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51:19.832" v="63" actId="1076"/>
          <ac:spMkLst>
            <pc:docMk/>
            <pc:sldMk cId="1617830040" sldId="314"/>
            <ac:spMk id="4" creationId="{00000000-0000-0000-0000-000000000000}"/>
          </ac:spMkLst>
        </pc:spChg>
        <pc:picChg chg="mod ord">
          <ac:chgData name="Chen, Chao" userId="44c0eae3-1754-40ca-b7fc-812aef1f268d" providerId="ADAL" clId="{FFBACF2A-C02A-204C-816D-C73259F08685}" dt="2022-01-21T05:50:25.746" v="55" actId="1076"/>
          <ac:picMkLst>
            <pc:docMk/>
            <pc:sldMk cId="1617830040" sldId="314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FFBACF2A-C02A-204C-816D-C73259F08685}" dt="2022-01-21T05:49:50.432" v="48" actId="700"/>
        <pc:sldMkLst>
          <pc:docMk/>
          <pc:sldMk cId="3731766267" sldId="315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731766267" sldId="315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731766267" sldId="31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FFBACF2A-C02A-204C-816D-C73259F08685}" dt="2022-01-21T05:51:31.331" v="65" actId="1076"/>
        <pc:sldMkLst>
          <pc:docMk/>
          <pc:sldMk cId="876818903" sldId="316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876818903" sldId="316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51:31.331" v="65" actId="1076"/>
          <ac:spMkLst>
            <pc:docMk/>
            <pc:sldMk cId="876818903" sldId="316"/>
            <ac:spMk id="4" creationId="{00000000-0000-0000-0000-000000000000}"/>
          </ac:spMkLst>
        </pc:spChg>
        <pc:picChg chg="mod ord">
          <ac:chgData name="Chen, Chao" userId="44c0eae3-1754-40ca-b7fc-812aef1f268d" providerId="ADAL" clId="{FFBACF2A-C02A-204C-816D-C73259F08685}" dt="2022-01-21T05:51:02.089" v="60" actId="1076"/>
          <ac:picMkLst>
            <pc:docMk/>
            <pc:sldMk cId="876818903" sldId="316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FFBACF2A-C02A-204C-816D-C73259F08685}" dt="2022-01-21T05:49:50.432" v="48" actId="700"/>
        <pc:sldMkLst>
          <pc:docMk/>
          <pc:sldMk cId="4153841887" sldId="317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4153841887" sldId="317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4153841887" sldId="31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FFBACF2A-C02A-204C-816D-C73259F08685}" dt="2022-01-21T05:51:46.322" v="69" actId="1076"/>
        <pc:sldMkLst>
          <pc:docMk/>
          <pc:sldMk cId="3597072385" sldId="318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597072385" sldId="318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51:46.322" v="69" actId="1076"/>
          <ac:spMkLst>
            <pc:docMk/>
            <pc:sldMk cId="3597072385" sldId="318"/>
            <ac:spMk id="4" creationId="{00000000-0000-0000-0000-000000000000}"/>
          </ac:spMkLst>
        </pc:spChg>
        <pc:picChg chg="mod ord">
          <ac:chgData name="Chen, Chao" userId="44c0eae3-1754-40ca-b7fc-812aef1f268d" providerId="ADAL" clId="{FFBACF2A-C02A-204C-816D-C73259F08685}" dt="2022-01-21T05:51:36.713" v="66" actId="1076"/>
          <ac:picMkLst>
            <pc:docMk/>
            <pc:sldMk cId="3597072385" sldId="318"/>
            <ac:picMk id="5" creationId="{00000000-0000-0000-0000-000000000000}"/>
          </ac:picMkLst>
        </pc:picChg>
      </pc:sldChg>
      <pc:sldChg chg="modSp add del mod modClrScheme chgLayout">
        <pc:chgData name="Chen, Chao" userId="44c0eae3-1754-40ca-b7fc-812aef1f268d" providerId="ADAL" clId="{FFBACF2A-C02A-204C-816D-C73259F08685}" dt="2022-01-21T05:47:17.474" v="30" actId="2696"/>
        <pc:sldMkLst>
          <pc:docMk/>
          <pc:sldMk cId="2088541001" sldId="339"/>
        </pc:sldMkLst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2088541001" sldId="339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2088541001" sldId="339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FD26-F28F-4248-816F-D5CC8ED5A388}" type="datetimeFigureOut">
              <a:rPr lang="en-AU" smtClean="0"/>
              <a:t>28/01/2022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84E7-D2FB-1F41-8670-70DCFDC230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4748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0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3C16-3122-744A-B8BA-42789E1B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388418"/>
            <a:ext cx="10738805" cy="1302270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95964-BB91-6E44-A211-96CF27C79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4995" y="1796433"/>
            <a:ext cx="10738805" cy="3261090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0F38C46-8726-914A-96E5-57E150F454EC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5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D1E26-AAFD-DC4D-9727-ED2AD5752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09799"/>
            <a:ext cx="2628900" cy="4499171"/>
          </a:xfrm>
          <a:prstGeom prst="rect">
            <a:avLst/>
          </a:prstGeom>
        </p:spPr>
        <p:txBody>
          <a:bodyPr vert="eaVert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04AA2-651F-2C42-8394-969AE264F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09799"/>
            <a:ext cx="7734300" cy="5667164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D65D45-F446-4742-84B6-5FBB07CC139D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1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</a:t>
            </a:r>
          </a:p>
          <a:p>
            <a:pPr lvl="0"/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</a:t>
            </a:r>
          </a:p>
          <a:p>
            <a:pPr lvl="0"/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</a:t>
            </a:r>
          </a:p>
          <a:p>
            <a:pPr lvl="0"/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7715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01132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 </a:t>
            </a:r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 </a:t>
            </a:r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 Sed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</a:t>
            </a:r>
            <a:r>
              <a:rPr lang="en-US" altLang="zh-CN" sz="1400"/>
              <a:t>© 2022 </a:t>
            </a:r>
            <a:r>
              <a:rPr lang="en-US" altLang="zh-CN" sz="1400" dirty="0"/>
              <a:t>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9808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82627"/>
            <a:ext cx="10738805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925903"/>
            <a:ext cx="10738805" cy="4251059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9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16DF-0EC1-F346-80D4-05F77DFC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1523622"/>
            <a:ext cx="10572244" cy="2852737"/>
          </a:xfrm>
          <a:prstGeom prst="rect">
            <a:avLst/>
          </a:prstGeom>
        </p:spPr>
        <p:txBody>
          <a:bodyPr anchor="b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5FF31-AF75-F14B-B569-24216365F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995" y="4531541"/>
            <a:ext cx="10732455" cy="1558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117A05C-902F-C442-AF33-2BF26856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09799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830542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4750" y="1830541"/>
            <a:ext cx="5211946" cy="434642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4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0A46-B6AC-CA44-8FED-236329A3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11" y="436970"/>
            <a:ext cx="10756577" cy="125371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79E8D-58C2-B84E-B4A4-FF322533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811" y="169068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D5F59-537F-104A-A0AF-F6DEB1647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811" y="2535420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8B79F-1690-964F-945B-6D16F0711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EF02C-EDB8-D744-9198-D3E08AC33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35420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488B019-B37C-2542-9ABA-83674F139371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8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3725-15E3-8649-B88C-78066B51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24" y="4460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3315374-D8C3-5D41-A27C-0BD5FEEC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9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0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0DC8-600A-B347-99F9-628BF10F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12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4867-BF7D-5345-91E8-72C585FA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86158-1487-C743-89F6-4F5C47886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212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A6B29-1A50-B64D-B308-0BB317B295C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3FE4-50E5-4E48-B22E-548BD098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2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07AEE-60E2-7E43-A304-F490370BE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5312182" cy="3843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F2D99-0A04-9242-AB1E-FF89268B9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02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D0B8E-8217-A24F-B169-2F02A946266B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3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516596" y="6377340"/>
            <a:ext cx="1121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566005"/>
            <a:ext cx="9521965" cy="1536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63EA44D-90C5-CD45-B243-3CDEAA288586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5F89F-F88F-6242-AECC-A68595D65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Physical Transmission</a:t>
            </a:r>
          </a:p>
        </p:txBody>
      </p:sp>
    </p:spTree>
    <p:extLst>
      <p:ext uri="{BB962C8B-B14F-4D97-AF65-F5344CB8AC3E}">
        <p14:creationId xmlns:p14="http://schemas.microsoft.com/office/powerpoint/2010/main" val="156028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Multiplexing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7963740" cy="4251059"/>
          </a:xfrm>
        </p:spPr>
        <p:txBody>
          <a:bodyPr>
            <a:normAutofit/>
          </a:bodyPr>
          <a:lstStyle/>
          <a:p>
            <a:r>
              <a:rPr lang="en-US" altLang="zh-CN" dirty="0"/>
              <a:t>A demultiplexer (demux) separates the combined signals on the receiving end</a:t>
            </a:r>
          </a:p>
          <a:p>
            <a:r>
              <a:rPr lang="en-US" altLang="zh-CN" dirty="0"/>
              <a:t>Three types of multiplexing are used on copper lines:</a:t>
            </a:r>
          </a:p>
          <a:p>
            <a:pPr lvl="1"/>
            <a:r>
              <a:rPr lang="en-US" altLang="zh-CN" b="1" dirty="0"/>
              <a:t>TDM (Time division multiplexing) </a:t>
            </a:r>
            <a:r>
              <a:rPr lang="en-US" altLang="zh-CN" dirty="0"/>
              <a:t>divides a channel into multiple time intervals</a:t>
            </a:r>
          </a:p>
          <a:p>
            <a:pPr lvl="1"/>
            <a:r>
              <a:rPr lang="en-US" altLang="zh-CN" b="1" dirty="0"/>
              <a:t>STDM (statistical time division multiplexing) </a:t>
            </a:r>
            <a:r>
              <a:rPr lang="en-US" altLang="zh-CN" dirty="0"/>
              <a:t>assigns slots to nodes according to priority and need</a:t>
            </a:r>
          </a:p>
          <a:p>
            <a:pPr lvl="1"/>
            <a:r>
              <a:rPr lang="en-US" altLang="zh-CN" b="1" dirty="0"/>
              <a:t>FDM (Frequency Division Multiplexing) </a:t>
            </a:r>
            <a:r>
              <a:rPr lang="en-US" altLang="zh-CN" dirty="0"/>
              <a:t>assigns different frequency band for each communications subchannel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872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Multiplexing (2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055180" cy="4251059"/>
          </a:xfrm>
        </p:spPr>
        <p:txBody>
          <a:bodyPr>
            <a:normAutofit/>
          </a:bodyPr>
          <a:lstStyle/>
          <a:p>
            <a:r>
              <a:rPr lang="en-US" altLang="zh-CN" dirty="0"/>
              <a:t>Three types of multiplexing are used on fiber-optic cable</a:t>
            </a:r>
          </a:p>
          <a:p>
            <a:pPr lvl="1"/>
            <a:r>
              <a:rPr lang="en-US" altLang="zh-CN" b="1" dirty="0"/>
              <a:t>WDM (Wavelength Division Multiplexing) </a:t>
            </a:r>
            <a:r>
              <a:rPr lang="en-US" altLang="zh-CN" dirty="0"/>
              <a:t>carries multiple light signals simultaneously by dividing a light beam into different wavelengths or colors</a:t>
            </a:r>
          </a:p>
          <a:p>
            <a:pPr lvl="1"/>
            <a:r>
              <a:rPr lang="en-US" altLang="zh-CN" b="1" dirty="0"/>
              <a:t>DWDM (Dense Wavelength Division Multiplexing) </a:t>
            </a:r>
            <a:r>
              <a:rPr lang="en-US" altLang="zh-CN" dirty="0"/>
              <a:t>increases the number of channels provided by normal WDM </a:t>
            </a:r>
          </a:p>
          <a:p>
            <a:pPr lvl="1"/>
            <a:r>
              <a:rPr lang="en-US" altLang="zh-CN" b="1" dirty="0"/>
              <a:t>CWDM (Coarse Wavelength Division Multiplexing) </a:t>
            </a:r>
            <a:r>
              <a:rPr lang="en-US" altLang="zh-CN" dirty="0"/>
              <a:t>lowers cost by spacing frequency bands wider apart to allow for cheaper transceiver equipment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21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Transmission Basics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5" y="1925903"/>
            <a:ext cx="8254685" cy="4251059"/>
          </a:xfrm>
        </p:spPr>
        <p:txBody>
          <a:bodyPr/>
          <a:lstStyle/>
          <a:p>
            <a:r>
              <a:rPr lang="en-US" altLang="zh-CN" dirty="0"/>
              <a:t>Transmission techniques in use on today’s network are complex and varied</a:t>
            </a:r>
          </a:p>
          <a:p>
            <a:r>
              <a:rPr lang="en-US" altLang="zh-CN" dirty="0"/>
              <a:t>This section covers:</a:t>
            </a:r>
          </a:p>
          <a:p>
            <a:pPr lvl="1"/>
            <a:r>
              <a:rPr lang="en-US" altLang="zh-CN" dirty="0"/>
              <a:t>Measurements that indicate network efficiency</a:t>
            </a:r>
          </a:p>
          <a:p>
            <a:pPr lvl="1"/>
            <a:r>
              <a:rPr lang="en-US" altLang="zh-CN" dirty="0"/>
              <a:t>Obstacles to good network performance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775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Frequency, Bandwidth, and Throughput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337812" cy="4251059"/>
          </a:xfrm>
        </p:spPr>
        <p:txBody>
          <a:bodyPr/>
          <a:lstStyle/>
          <a:p>
            <a:r>
              <a:rPr lang="en-US" altLang="zh-CN" b="1" dirty="0"/>
              <a:t>Frequency</a:t>
            </a:r>
            <a:r>
              <a:rPr lang="en-US" altLang="zh-CN" dirty="0"/>
              <a:t> is typically measured in MHz or GHz, which indicates the number of times in a second that an electrical signal can change states</a:t>
            </a:r>
          </a:p>
          <a:p>
            <a:r>
              <a:rPr lang="en-US" altLang="zh-CN" b="1" dirty="0"/>
              <a:t>Bandwidth</a:t>
            </a:r>
            <a:r>
              <a:rPr lang="en-US" altLang="zh-CN" dirty="0"/>
              <a:t> is the amount of data that could be theoretically transmitted during a given period of time</a:t>
            </a:r>
          </a:p>
          <a:p>
            <a:r>
              <a:rPr lang="en-US" altLang="zh-CN" b="1" dirty="0"/>
              <a:t>Throughput</a:t>
            </a:r>
            <a:r>
              <a:rPr lang="en-US" altLang="zh-CN" dirty="0"/>
              <a:t> is the measure of how much data is actually transmitted during given time period</a:t>
            </a:r>
          </a:p>
          <a:p>
            <a:r>
              <a:rPr lang="en-US" altLang="zh-CN" dirty="0"/>
              <a:t>New technologies such as modulation (sending data over an analogue signal) and encoding (converting data into a digital signal for transmission) offer methods for increasing theoretical bandwidth and effective data throughput given the same maximum frequency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87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Transmission Flaws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5" y="1925903"/>
            <a:ext cx="8163245" cy="4251059"/>
          </a:xfrm>
        </p:spPr>
        <p:txBody>
          <a:bodyPr/>
          <a:lstStyle/>
          <a:p>
            <a:r>
              <a:rPr lang="en-US" altLang="zh-CN" dirty="0"/>
              <a:t>Noise is any undesirable influence degrading or distorting signal</a:t>
            </a:r>
          </a:p>
          <a:p>
            <a:pPr lvl="1"/>
            <a:r>
              <a:rPr lang="en-US" altLang="zh-CN" dirty="0"/>
              <a:t>Noise is measured in dB (decibels)</a:t>
            </a:r>
          </a:p>
          <a:p>
            <a:r>
              <a:rPr lang="en-US" altLang="zh-CN" dirty="0"/>
              <a:t>Two common sources of noise include the following:</a:t>
            </a:r>
          </a:p>
          <a:p>
            <a:pPr lvl="1"/>
            <a:r>
              <a:rPr lang="en-US" altLang="zh-CN" b="1" dirty="0"/>
              <a:t>EMI (electromagnetic interference) </a:t>
            </a:r>
            <a:r>
              <a:rPr lang="en-US" altLang="zh-CN" dirty="0"/>
              <a:t>is caused by motors, power lines, televisions, copiers, fluorescent lights, etc…</a:t>
            </a:r>
          </a:p>
          <a:p>
            <a:pPr lvl="2"/>
            <a:r>
              <a:rPr lang="en-US" altLang="zh-CN" dirty="0"/>
              <a:t>One type of EMI is RFI (radio frequency interference)</a:t>
            </a:r>
          </a:p>
          <a:p>
            <a:pPr lvl="1"/>
            <a:r>
              <a:rPr lang="en-US" altLang="zh-CN" b="1" dirty="0"/>
              <a:t>Cross-talk</a:t>
            </a:r>
            <a:r>
              <a:rPr lang="en-US" altLang="zh-CN" dirty="0"/>
              <a:t> occurs when the signal on one wire infringes on adjacent wire signal</a:t>
            </a:r>
          </a:p>
          <a:p>
            <a:pPr lvl="2"/>
            <a:r>
              <a:rPr lang="en-US" altLang="zh-CN" b="1" dirty="0"/>
              <a:t>Alien cross-talk </a:t>
            </a:r>
            <a:r>
              <a:rPr lang="en-US" altLang="zh-CN" dirty="0"/>
              <a:t>occurs between two cables</a:t>
            </a:r>
          </a:p>
          <a:p>
            <a:pPr lvl="2"/>
            <a:r>
              <a:rPr lang="en-US" altLang="zh-CN" b="1" dirty="0"/>
              <a:t>Near end cross-talk (NEXT) </a:t>
            </a:r>
            <a:r>
              <a:rPr lang="en-US" altLang="zh-CN" dirty="0"/>
              <a:t>occurs near source</a:t>
            </a:r>
          </a:p>
          <a:p>
            <a:pPr lvl="2"/>
            <a:r>
              <a:rPr lang="en-US" altLang="zh-CN" b="1" dirty="0"/>
              <a:t>Far end cross-talk (FEXT) </a:t>
            </a:r>
            <a:r>
              <a:rPr lang="en-US" altLang="zh-CN" dirty="0"/>
              <a:t>occurs at the far end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337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Transmission Flaws (2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287936" cy="4251059"/>
          </a:xfrm>
        </p:spPr>
        <p:txBody>
          <a:bodyPr/>
          <a:lstStyle/>
          <a:p>
            <a:r>
              <a:rPr lang="en-US" altLang="zh-CN" b="1" dirty="0"/>
              <a:t>Attenuation</a:t>
            </a:r>
            <a:r>
              <a:rPr lang="en-US" altLang="zh-CN" dirty="0"/>
              <a:t> is the loss of a signal’s strength as it travels away from source</a:t>
            </a:r>
          </a:p>
          <a:p>
            <a:r>
              <a:rPr lang="en-US" altLang="zh-CN" dirty="0"/>
              <a:t>Signals can be boosted using a </a:t>
            </a:r>
            <a:r>
              <a:rPr lang="en-US" altLang="zh-CN" b="1" dirty="0"/>
              <a:t>repeater</a:t>
            </a:r>
            <a:r>
              <a:rPr lang="en-US" altLang="zh-CN" dirty="0"/>
              <a:t>, which regenerates a digital signal in its original form without noise previously accumulated</a:t>
            </a:r>
          </a:p>
          <a:p>
            <a:r>
              <a:rPr lang="en-US" altLang="zh-CN" b="1" dirty="0"/>
              <a:t>Latency</a:t>
            </a:r>
            <a:r>
              <a:rPr lang="en-US" altLang="zh-CN" dirty="0"/>
              <a:t> is the delay between signal transmission and receipt</a:t>
            </a:r>
          </a:p>
          <a:p>
            <a:pPr lvl="1"/>
            <a:r>
              <a:rPr lang="en-US" altLang="zh-CN" dirty="0"/>
              <a:t>Latency may cause network transmission errors </a:t>
            </a:r>
          </a:p>
          <a:p>
            <a:r>
              <a:rPr lang="en-US" altLang="zh-CN" dirty="0"/>
              <a:t>The length of the cable affects latency, as does the existence of any intervening device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204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Transmission Flaws (2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287936" cy="4251059"/>
          </a:xfrm>
        </p:spPr>
        <p:txBody>
          <a:bodyPr/>
          <a:lstStyle/>
          <a:p>
            <a:r>
              <a:rPr lang="en-US" altLang="zh-CN" b="1" dirty="0"/>
              <a:t>RTT (round trip time) </a:t>
            </a:r>
            <a:r>
              <a:rPr lang="en-US" altLang="zh-CN" dirty="0"/>
              <a:t>is the time for packet to go from sender to receiver, then back from receiver to sender</a:t>
            </a:r>
          </a:p>
          <a:p>
            <a:r>
              <a:rPr lang="en-US" altLang="zh-CN" dirty="0"/>
              <a:t>If packets experience varying amounts of delay they can arrive out of order</a:t>
            </a:r>
          </a:p>
          <a:p>
            <a:pPr lvl="1"/>
            <a:r>
              <a:rPr lang="en-US" altLang="zh-CN" dirty="0"/>
              <a:t>A problem commonly called </a:t>
            </a:r>
            <a:r>
              <a:rPr lang="en-US" altLang="zh-CN" b="1" dirty="0"/>
              <a:t>jitter </a:t>
            </a:r>
            <a:r>
              <a:rPr lang="en-US" altLang="zh-CN" dirty="0"/>
              <a:t>or PDV (packet delay variation)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339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Duplex, Half-Duplex, and Simplex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354438" cy="4251059"/>
          </a:xfrm>
        </p:spPr>
        <p:txBody>
          <a:bodyPr/>
          <a:lstStyle/>
          <a:p>
            <a:r>
              <a:rPr lang="en-US" altLang="zh-CN" dirty="0"/>
              <a:t>NIC settings include the direction in which signals travel over the media and the number of signals that can traverse the media at any given time</a:t>
            </a:r>
          </a:p>
          <a:p>
            <a:pPr lvl="1"/>
            <a:r>
              <a:rPr lang="en-US" altLang="zh-CN" dirty="0"/>
              <a:t>These two settings are combined to create different methods of communication</a:t>
            </a:r>
          </a:p>
          <a:p>
            <a:r>
              <a:rPr lang="en-US" altLang="zh-CN" b="1" dirty="0"/>
              <a:t>Full-duplex</a:t>
            </a:r>
            <a:r>
              <a:rPr lang="en-US" altLang="zh-CN" dirty="0"/>
              <a:t> – Signals travel in both directions over a medium simultaneously</a:t>
            </a:r>
          </a:p>
          <a:p>
            <a:r>
              <a:rPr lang="en-US" altLang="zh-CN" b="1" dirty="0"/>
              <a:t>Half-duplex</a:t>
            </a:r>
            <a:r>
              <a:rPr lang="en-US" altLang="zh-CN" dirty="0"/>
              <a:t> – Signals may travel in both directions but only in one direction at a time</a:t>
            </a:r>
          </a:p>
          <a:p>
            <a:r>
              <a:rPr lang="en-US" altLang="zh-CN" b="1" dirty="0"/>
              <a:t>Simplex</a:t>
            </a:r>
            <a:r>
              <a:rPr lang="en-US" altLang="zh-CN" dirty="0"/>
              <a:t> – Signals may travel in only one direction and is sometimes called one-way or unidirectional, communication</a:t>
            </a:r>
          </a:p>
          <a:p>
            <a:r>
              <a:rPr lang="en-US" altLang="zh-CN" dirty="0"/>
              <a:t>In Windows, use Device Manager to configure a NIC, including speed and duplex settings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78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Duplex, Half-Duplex, and Simplex (2 of 2)</a:t>
            </a:r>
            <a:endParaRPr lang="zh-CN" altLang="en-US" dirty="0"/>
          </a:p>
        </p:txBody>
      </p:sp>
      <p:pic>
        <p:nvPicPr>
          <p:cNvPr id="5" name="Picture Placeholder 4" descr="The Properties dialog box for a Network Adapter that has been opened from the Device Manager utility in Windows 10. In the Properties window, the Advanced tab is displayed. In this tab, a Property list is displayed. One can select Speed and Duplex from this list and change its configuration as required in the Value drop down menu. 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82" y="1247000"/>
            <a:ext cx="6675121" cy="4890683"/>
          </a:xfrm>
        </p:spPr>
      </p:pic>
    </p:spTree>
    <p:extLst>
      <p:ext uri="{BB962C8B-B14F-4D97-AF65-F5344CB8AC3E}">
        <p14:creationId xmlns:p14="http://schemas.microsoft.com/office/powerpoint/2010/main" val="1690776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Multiplexing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7963740" cy="4251059"/>
          </a:xfrm>
        </p:spPr>
        <p:txBody>
          <a:bodyPr>
            <a:normAutofit/>
          </a:bodyPr>
          <a:lstStyle/>
          <a:p>
            <a:r>
              <a:rPr lang="en-US" altLang="zh-CN" b="1" dirty="0"/>
              <a:t>Multiplexing</a:t>
            </a:r>
            <a:r>
              <a:rPr lang="en-US" altLang="zh-CN" dirty="0"/>
              <a:t> is a form of transmission that allows multiple signals to travel simultaneously over one medium</a:t>
            </a:r>
          </a:p>
          <a:p>
            <a:r>
              <a:rPr lang="en-US" altLang="zh-CN" dirty="0"/>
              <a:t>To carry multiple signals, the medium’s channel is logically separated into multiple smaller channels, or subchannels</a:t>
            </a:r>
          </a:p>
          <a:p>
            <a:r>
              <a:rPr lang="en-US" altLang="zh-CN" dirty="0"/>
              <a:t>Multiplexer (mux) is a device that combines many channel signals</a:t>
            </a:r>
          </a:p>
          <a:p>
            <a:pPr lvl="1"/>
            <a:r>
              <a:rPr lang="en-US" altLang="zh-CN" dirty="0"/>
              <a:t>It is required at the transmitting end of the channel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95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904FC9C-7F04-4080-9D5A-90A0119ECCB7}"/>
</file>

<file path=customXml/itemProps2.xml><?xml version="1.0" encoding="utf-8"?>
<ds:datastoreItem xmlns:ds="http://schemas.openxmlformats.org/officeDocument/2006/customXml" ds:itemID="{70FFEB7A-B337-4243-A57C-C710571A94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0201AE-09A5-42BA-834D-FF831F189C20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c64b295e-e158-430a-a9fe-95bbf17b9d7d"/>
    <ds:schemaRef ds:uri="0f5e39c8-e5a1-4a0d-b53f-9134be983d19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693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Playfair Display</vt:lpstr>
      <vt:lpstr>Summer Font</vt:lpstr>
      <vt:lpstr>Office Theme</vt:lpstr>
      <vt:lpstr>Physical Transmission</vt:lpstr>
      <vt:lpstr>Transmission Basics</vt:lpstr>
      <vt:lpstr>Frequency, Bandwidth, and Throughput</vt:lpstr>
      <vt:lpstr>Transmission Flaws (1 of 2)</vt:lpstr>
      <vt:lpstr>Transmission Flaws (2 of 2)</vt:lpstr>
      <vt:lpstr>Transmission Flaws (2 of 2)</vt:lpstr>
      <vt:lpstr>Duplex, Half-Duplex, and Simplex (1 of 2)</vt:lpstr>
      <vt:lpstr>Duplex, Half-Duplex, and Simplex (2 of 2)</vt:lpstr>
      <vt:lpstr>Multiplexing (1 of 2)</vt:lpstr>
      <vt:lpstr>Multiplexing (1 of 2)</vt:lpstr>
      <vt:lpstr>Multiplexing (2 of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LeBherz, Cameron</dc:creator>
  <cp:lastModifiedBy>Suwanwiwat, Art</cp:lastModifiedBy>
  <cp:revision>16</cp:revision>
  <dcterms:created xsi:type="dcterms:W3CDTF">2018-04-09T23:36:04Z</dcterms:created>
  <dcterms:modified xsi:type="dcterms:W3CDTF">2022-01-28T02:34:57Z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