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8A91D6B4-C0E5-D34F-89D7-D381C1FE33DC}" v="1" dt="2022-01-29T14:04:14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8A91D6B4-C0E5-D34F-89D7-D381C1FE33DC}"/>
    <pc:docChg chg="modSld">
      <pc:chgData name="Chen, Chao" userId="44c0eae3-1754-40ca-b7fc-812aef1f268d" providerId="ADAL" clId="{8A91D6B4-C0E5-D34F-89D7-D381C1FE33DC}" dt="2022-01-29T14:05:13.121" v="198" actId="20577"/>
      <pc:docMkLst>
        <pc:docMk/>
      </pc:docMkLst>
      <pc:sldChg chg="modSp mod">
        <pc:chgData name="Chen, Chao" userId="44c0eae3-1754-40ca-b7fc-812aef1f268d" providerId="ADAL" clId="{8A91D6B4-C0E5-D34F-89D7-D381C1FE33DC}" dt="2022-01-29T14:05:07.877" v="197" actId="20577"/>
        <pc:sldMkLst>
          <pc:docMk/>
          <pc:sldMk cId="54954228" sldId="269"/>
        </pc:sldMkLst>
        <pc:spChg chg="mod">
          <ac:chgData name="Chen, Chao" userId="44c0eae3-1754-40ca-b7fc-812aef1f268d" providerId="ADAL" clId="{8A91D6B4-C0E5-D34F-89D7-D381C1FE33DC}" dt="2022-01-29T14:05:07.877" v="197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8A91D6B4-C0E5-D34F-89D7-D381C1FE33DC}" dt="2022-01-29T14:05:13.121" v="198" actId="20577"/>
        <pc:sldMkLst>
          <pc:docMk/>
          <pc:sldMk cId="1560288090" sldId="311"/>
        </pc:sldMkLst>
        <pc:spChg chg="mod">
          <ac:chgData name="Chen, Chao" userId="44c0eae3-1754-40ca-b7fc-812aef1f268d" providerId="ADAL" clId="{8A91D6B4-C0E5-D34F-89D7-D381C1FE33DC}" dt="2022-01-29T14:05:13.121" v="19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8A91D6B4-C0E5-D34F-89D7-D381C1FE33DC}" dt="2022-01-29T14:03:25.228" v="111" actId="20577"/>
        <pc:sldMkLst>
          <pc:docMk/>
          <pc:sldMk cId="1282327051" sldId="427"/>
        </pc:sldMkLst>
        <pc:spChg chg="mod">
          <ac:chgData name="Chen, Chao" userId="44c0eae3-1754-40ca-b7fc-812aef1f268d" providerId="ADAL" clId="{8A91D6B4-C0E5-D34F-89D7-D381C1FE33DC}" dt="2022-01-29T14:03:25.228" v="111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3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Network infrastructure</a:t>
            </a:r>
          </a:p>
          <a:p>
            <a:r>
              <a:rPr lang="en-AU" dirty="0"/>
              <a:t>Types of cables</a:t>
            </a:r>
          </a:p>
          <a:p>
            <a:r>
              <a:rPr lang="en-AU" dirty="0"/>
              <a:t>Ethernet standards</a:t>
            </a:r>
          </a:p>
          <a:p>
            <a:r>
              <a:rPr lang="en-AU" dirty="0"/>
              <a:t>Binary calculation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Describe the roles of various network and cabling equipment in commercial buildings and work areas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Identify types of cables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Describe the Ethernet protocol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Understand how to convert binary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FE0013F-EC46-469F-BEBE-BE3A94B81510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0f5e39c8-e5a1-4a0d-b53f-9134be983d19"/>
    <ds:schemaRef ds:uri="http://purl.org/dc/terms/"/>
    <ds:schemaRef ds:uri="c64b295e-e158-430a-a9fe-95bbf17b9d7d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45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3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