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311" r:id="rId5"/>
    <p:sldId id="301" r:id="rId6"/>
    <p:sldId id="343" r:id="rId7"/>
    <p:sldId id="342" r:id="rId8"/>
    <p:sldId id="353" r:id="rId9"/>
    <p:sldId id="345" r:id="rId10"/>
    <p:sldId id="346" r:id="rId11"/>
    <p:sldId id="347" r:id="rId12"/>
    <p:sldId id="344" r:id="rId13"/>
    <p:sldId id="354" r:id="rId14"/>
    <p:sldId id="348" r:id="rId15"/>
    <p:sldId id="349" r:id="rId16"/>
    <p:sldId id="350" r:id="rId17"/>
    <p:sldId id="351"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F8E58-4B8D-DC4E-ADEC-011084B849DA}" v="1" dt="2022-01-21T12:24:50.100"/>
    <p1510:client id="{BD5A57F2-2F91-CC4F-B414-712F585BCF1A}" v="1" dt="2022-01-21T12:44:48.751"/>
    <p1510:client id="{FFBACF2A-C02A-204C-816D-C73259F08685}" v="2" dt="2022-01-21T05:49:42.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B87F8E58-4B8D-DC4E-ADEC-011084B849DA}"/>
    <pc:docChg chg="custSel addSld delSld modSld">
      <pc:chgData name="Chen, Chao" userId="44c0eae3-1754-40ca-b7fc-812aef1f268d" providerId="ADAL" clId="{B87F8E58-4B8D-DC4E-ADEC-011084B849DA}" dt="2022-01-21T12:24:54.396" v="14" actId="700"/>
      <pc:docMkLst>
        <pc:docMk/>
      </pc:docMkLst>
      <pc:sldChg chg="modSp mod">
        <pc:chgData name="Chen, Chao" userId="44c0eae3-1754-40ca-b7fc-812aef1f268d" providerId="ADAL" clId="{B87F8E58-4B8D-DC4E-ADEC-011084B849DA}" dt="2022-01-21T12:23:43.112" v="11" actId="20577"/>
        <pc:sldMkLst>
          <pc:docMk/>
          <pc:sldMk cId="1560288090" sldId="311"/>
        </pc:sldMkLst>
        <pc:spChg chg="mod">
          <ac:chgData name="Chen, Chao" userId="44c0eae3-1754-40ca-b7fc-812aef1f268d" providerId="ADAL" clId="{B87F8E58-4B8D-DC4E-ADEC-011084B849DA}" dt="2022-01-21T12:23:43.112" v="11" actId="20577"/>
          <ac:spMkLst>
            <pc:docMk/>
            <pc:sldMk cId="1560288090" sldId="311"/>
            <ac:spMk id="4" creationId="{9495F89F-F88F-6242-AECC-A68595D6555E}"/>
          </ac:spMkLst>
        </pc:spChg>
      </pc:sldChg>
      <pc:sldChg chg="del">
        <pc:chgData name="Chen, Chao" userId="44c0eae3-1754-40ca-b7fc-812aef1f268d" providerId="ADAL" clId="{B87F8E58-4B8D-DC4E-ADEC-011084B849DA}" dt="2022-01-21T12:23:46.584" v="12" actId="2696"/>
        <pc:sldMkLst>
          <pc:docMk/>
          <pc:sldMk cId="368611797" sldId="312"/>
        </pc:sldMkLst>
      </pc:sldChg>
      <pc:sldChg chg="del">
        <pc:chgData name="Chen, Chao" userId="44c0eae3-1754-40ca-b7fc-812aef1f268d" providerId="ADAL" clId="{B87F8E58-4B8D-DC4E-ADEC-011084B849DA}" dt="2022-01-21T12:23:46.584" v="12" actId="2696"/>
        <pc:sldMkLst>
          <pc:docMk/>
          <pc:sldMk cId="3443741128" sldId="313"/>
        </pc:sldMkLst>
      </pc:sldChg>
      <pc:sldChg chg="del">
        <pc:chgData name="Chen, Chao" userId="44c0eae3-1754-40ca-b7fc-812aef1f268d" providerId="ADAL" clId="{B87F8E58-4B8D-DC4E-ADEC-011084B849DA}" dt="2022-01-21T12:23:46.584" v="12" actId="2696"/>
        <pc:sldMkLst>
          <pc:docMk/>
          <pc:sldMk cId="1617830040" sldId="314"/>
        </pc:sldMkLst>
      </pc:sldChg>
      <pc:sldChg chg="del">
        <pc:chgData name="Chen, Chao" userId="44c0eae3-1754-40ca-b7fc-812aef1f268d" providerId="ADAL" clId="{B87F8E58-4B8D-DC4E-ADEC-011084B849DA}" dt="2022-01-21T12:23:46.584" v="12" actId="2696"/>
        <pc:sldMkLst>
          <pc:docMk/>
          <pc:sldMk cId="3731766267" sldId="315"/>
        </pc:sldMkLst>
      </pc:sldChg>
      <pc:sldChg chg="del">
        <pc:chgData name="Chen, Chao" userId="44c0eae3-1754-40ca-b7fc-812aef1f268d" providerId="ADAL" clId="{B87F8E58-4B8D-DC4E-ADEC-011084B849DA}" dt="2022-01-21T12:23:46.584" v="12" actId="2696"/>
        <pc:sldMkLst>
          <pc:docMk/>
          <pc:sldMk cId="876818903" sldId="316"/>
        </pc:sldMkLst>
      </pc:sldChg>
      <pc:sldChg chg="del">
        <pc:chgData name="Chen, Chao" userId="44c0eae3-1754-40ca-b7fc-812aef1f268d" providerId="ADAL" clId="{B87F8E58-4B8D-DC4E-ADEC-011084B849DA}" dt="2022-01-21T12:23:46.584" v="12" actId="2696"/>
        <pc:sldMkLst>
          <pc:docMk/>
          <pc:sldMk cId="4153841887" sldId="317"/>
        </pc:sldMkLst>
      </pc:sldChg>
      <pc:sldChg chg="del">
        <pc:chgData name="Chen, Chao" userId="44c0eae3-1754-40ca-b7fc-812aef1f268d" providerId="ADAL" clId="{B87F8E58-4B8D-DC4E-ADEC-011084B849DA}" dt="2022-01-21T12:23:46.584" v="12" actId="2696"/>
        <pc:sldMkLst>
          <pc:docMk/>
          <pc:sldMk cId="3597072385" sldId="318"/>
        </pc:sldMkLst>
      </pc:sldChg>
      <pc:sldChg chg="modSp add mod modClrScheme chgLayout">
        <pc:chgData name="Chen, Chao" userId="44c0eae3-1754-40ca-b7fc-812aef1f268d" providerId="ADAL" clId="{B87F8E58-4B8D-DC4E-ADEC-011084B849DA}" dt="2022-01-21T12:24:54.396" v="14" actId="700"/>
        <pc:sldMkLst>
          <pc:docMk/>
          <pc:sldMk cId="428716166" sldId="319"/>
        </pc:sldMkLst>
        <pc:spChg chg="mod ord">
          <ac:chgData name="Chen, Chao" userId="44c0eae3-1754-40ca-b7fc-812aef1f268d" providerId="ADAL" clId="{B87F8E58-4B8D-DC4E-ADEC-011084B849DA}" dt="2022-01-21T12:24:54.396" v="14" actId="700"/>
          <ac:spMkLst>
            <pc:docMk/>
            <pc:sldMk cId="428716166" sldId="319"/>
            <ac:spMk id="2" creationId="{00000000-0000-0000-0000-000000000000}"/>
          </ac:spMkLst>
        </pc:spChg>
        <pc:spChg chg="mod ord">
          <ac:chgData name="Chen, Chao" userId="44c0eae3-1754-40ca-b7fc-812aef1f268d" providerId="ADAL" clId="{B87F8E58-4B8D-DC4E-ADEC-011084B849DA}" dt="2022-01-21T12:24:54.396" v="14" actId="700"/>
          <ac:spMkLst>
            <pc:docMk/>
            <pc:sldMk cId="428716166" sldId="319"/>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189639870" sldId="320"/>
        </pc:sldMkLst>
        <pc:spChg chg="mod ord">
          <ac:chgData name="Chen, Chao" userId="44c0eae3-1754-40ca-b7fc-812aef1f268d" providerId="ADAL" clId="{B87F8E58-4B8D-DC4E-ADEC-011084B849DA}" dt="2022-01-21T12:24:54.396" v="14" actId="700"/>
          <ac:spMkLst>
            <pc:docMk/>
            <pc:sldMk cId="2189639870" sldId="320"/>
            <ac:spMk id="2" creationId="{00000000-0000-0000-0000-000000000000}"/>
          </ac:spMkLst>
        </pc:spChg>
        <pc:spChg chg="mod ord">
          <ac:chgData name="Chen, Chao" userId="44c0eae3-1754-40ca-b7fc-812aef1f268d" providerId="ADAL" clId="{B87F8E58-4B8D-DC4E-ADEC-011084B849DA}" dt="2022-01-21T12:24:54.396" v="14" actId="700"/>
          <ac:spMkLst>
            <pc:docMk/>
            <pc:sldMk cId="2189639870" sldId="320"/>
            <ac:spMk id="4" creationId="{00000000-0000-0000-0000-000000000000}"/>
          </ac:spMkLst>
        </pc:spChg>
        <pc:picChg chg="mod ord">
          <ac:chgData name="Chen, Chao" userId="44c0eae3-1754-40ca-b7fc-812aef1f268d" providerId="ADAL" clId="{B87F8E58-4B8D-DC4E-ADEC-011084B849DA}" dt="2022-01-21T12:24:54.396" v="14" actId="700"/>
          <ac:picMkLst>
            <pc:docMk/>
            <pc:sldMk cId="2189639870" sldId="320"/>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1430648809" sldId="321"/>
        </pc:sldMkLst>
        <pc:spChg chg="mod ord">
          <ac:chgData name="Chen, Chao" userId="44c0eae3-1754-40ca-b7fc-812aef1f268d" providerId="ADAL" clId="{B87F8E58-4B8D-DC4E-ADEC-011084B849DA}" dt="2022-01-21T12:24:54.396" v="14" actId="700"/>
          <ac:spMkLst>
            <pc:docMk/>
            <pc:sldMk cId="1430648809" sldId="321"/>
            <ac:spMk id="2" creationId="{00000000-0000-0000-0000-000000000000}"/>
          </ac:spMkLst>
        </pc:spChg>
        <pc:spChg chg="mod ord">
          <ac:chgData name="Chen, Chao" userId="44c0eae3-1754-40ca-b7fc-812aef1f268d" providerId="ADAL" clId="{B87F8E58-4B8D-DC4E-ADEC-011084B849DA}" dt="2022-01-21T12:24:54.396" v="14" actId="700"/>
          <ac:spMkLst>
            <pc:docMk/>
            <pc:sldMk cId="1430648809" sldId="321"/>
            <ac:spMk id="4" creationId="{00000000-0000-0000-0000-000000000000}"/>
          </ac:spMkLst>
        </pc:spChg>
        <pc:picChg chg="mod ord">
          <ac:chgData name="Chen, Chao" userId="44c0eae3-1754-40ca-b7fc-812aef1f268d" providerId="ADAL" clId="{B87F8E58-4B8D-DC4E-ADEC-011084B849DA}" dt="2022-01-21T12:24:54.396" v="14" actId="700"/>
          <ac:picMkLst>
            <pc:docMk/>
            <pc:sldMk cId="1430648809" sldId="321"/>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2995266445" sldId="322"/>
        </pc:sldMkLst>
        <pc:spChg chg="mod ord">
          <ac:chgData name="Chen, Chao" userId="44c0eae3-1754-40ca-b7fc-812aef1f268d" providerId="ADAL" clId="{B87F8E58-4B8D-DC4E-ADEC-011084B849DA}" dt="2022-01-21T12:24:54.396" v="14" actId="700"/>
          <ac:spMkLst>
            <pc:docMk/>
            <pc:sldMk cId="2995266445" sldId="322"/>
            <ac:spMk id="2" creationId="{00000000-0000-0000-0000-000000000000}"/>
          </ac:spMkLst>
        </pc:spChg>
        <pc:spChg chg="mod ord">
          <ac:chgData name="Chen, Chao" userId="44c0eae3-1754-40ca-b7fc-812aef1f268d" providerId="ADAL" clId="{B87F8E58-4B8D-DC4E-ADEC-011084B849DA}" dt="2022-01-21T12:24:54.396" v="14" actId="700"/>
          <ac:spMkLst>
            <pc:docMk/>
            <pc:sldMk cId="2995266445" sldId="322"/>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3150300145" sldId="323"/>
        </pc:sldMkLst>
        <pc:spChg chg="mod ord">
          <ac:chgData name="Chen, Chao" userId="44c0eae3-1754-40ca-b7fc-812aef1f268d" providerId="ADAL" clId="{B87F8E58-4B8D-DC4E-ADEC-011084B849DA}" dt="2022-01-21T12:24:54.396" v="14" actId="700"/>
          <ac:spMkLst>
            <pc:docMk/>
            <pc:sldMk cId="3150300145" sldId="323"/>
            <ac:spMk id="2" creationId="{00000000-0000-0000-0000-000000000000}"/>
          </ac:spMkLst>
        </pc:spChg>
        <pc:spChg chg="mod ord">
          <ac:chgData name="Chen, Chao" userId="44c0eae3-1754-40ca-b7fc-812aef1f268d" providerId="ADAL" clId="{B87F8E58-4B8D-DC4E-ADEC-011084B849DA}" dt="2022-01-21T12:24:54.396" v="14" actId="700"/>
          <ac:spMkLst>
            <pc:docMk/>
            <pc:sldMk cId="3150300145" sldId="323"/>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939043296" sldId="324"/>
        </pc:sldMkLst>
        <pc:spChg chg="mod ord">
          <ac:chgData name="Chen, Chao" userId="44c0eae3-1754-40ca-b7fc-812aef1f268d" providerId="ADAL" clId="{B87F8E58-4B8D-DC4E-ADEC-011084B849DA}" dt="2022-01-21T12:24:54.396" v="14" actId="700"/>
          <ac:spMkLst>
            <pc:docMk/>
            <pc:sldMk cId="2939043296" sldId="324"/>
            <ac:spMk id="2" creationId="{00000000-0000-0000-0000-000000000000}"/>
          </ac:spMkLst>
        </pc:spChg>
        <pc:spChg chg="mod ord">
          <ac:chgData name="Chen, Chao" userId="44c0eae3-1754-40ca-b7fc-812aef1f268d" providerId="ADAL" clId="{B87F8E58-4B8D-DC4E-ADEC-011084B849DA}" dt="2022-01-21T12:24:54.396" v="14" actId="700"/>
          <ac:spMkLst>
            <pc:docMk/>
            <pc:sldMk cId="2939043296" sldId="324"/>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433653387" sldId="325"/>
        </pc:sldMkLst>
        <pc:spChg chg="mod ord">
          <ac:chgData name="Chen, Chao" userId="44c0eae3-1754-40ca-b7fc-812aef1f268d" providerId="ADAL" clId="{B87F8E58-4B8D-DC4E-ADEC-011084B849DA}" dt="2022-01-21T12:24:54.396" v="14" actId="700"/>
          <ac:spMkLst>
            <pc:docMk/>
            <pc:sldMk cId="2433653387" sldId="325"/>
            <ac:spMk id="2" creationId="{00000000-0000-0000-0000-000000000000}"/>
          </ac:spMkLst>
        </pc:spChg>
        <pc:spChg chg="mod ord">
          <ac:chgData name="Chen, Chao" userId="44c0eae3-1754-40ca-b7fc-812aef1f268d" providerId="ADAL" clId="{B87F8E58-4B8D-DC4E-ADEC-011084B849DA}" dt="2022-01-21T12:24:54.396" v="14" actId="700"/>
          <ac:spMkLst>
            <pc:docMk/>
            <pc:sldMk cId="2433653387" sldId="325"/>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014367387" sldId="326"/>
        </pc:sldMkLst>
        <pc:spChg chg="mod ord">
          <ac:chgData name="Chen, Chao" userId="44c0eae3-1754-40ca-b7fc-812aef1f268d" providerId="ADAL" clId="{B87F8E58-4B8D-DC4E-ADEC-011084B849DA}" dt="2022-01-21T12:24:54.396" v="14" actId="700"/>
          <ac:spMkLst>
            <pc:docMk/>
            <pc:sldMk cId="2014367387" sldId="326"/>
            <ac:spMk id="2" creationId="{00000000-0000-0000-0000-000000000000}"/>
          </ac:spMkLst>
        </pc:spChg>
        <pc:spChg chg="mod ord">
          <ac:chgData name="Chen, Chao" userId="44c0eae3-1754-40ca-b7fc-812aef1f268d" providerId="ADAL" clId="{B87F8E58-4B8D-DC4E-ADEC-011084B849DA}" dt="2022-01-21T12:24:54.396" v="14" actId="700"/>
          <ac:spMkLst>
            <pc:docMk/>
            <pc:sldMk cId="2014367387" sldId="326"/>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583788244" sldId="327"/>
        </pc:sldMkLst>
        <pc:spChg chg="mod ord">
          <ac:chgData name="Chen, Chao" userId="44c0eae3-1754-40ca-b7fc-812aef1f268d" providerId="ADAL" clId="{B87F8E58-4B8D-DC4E-ADEC-011084B849DA}" dt="2022-01-21T12:24:54.396" v="14" actId="700"/>
          <ac:spMkLst>
            <pc:docMk/>
            <pc:sldMk cId="2583788244" sldId="327"/>
            <ac:spMk id="2" creationId="{00000000-0000-0000-0000-000000000000}"/>
          </ac:spMkLst>
        </pc:spChg>
        <pc:spChg chg="mod ord">
          <ac:chgData name="Chen, Chao" userId="44c0eae3-1754-40ca-b7fc-812aef1f268d" providerId="ADAL" clId="{B87F8E58-4B8D-DC4E-ADEC-011084B849DA}" dt="2022-01-21T12:24:54.396" v="14" actId="700"/>
          <ac:spMkLst>
            <pc:docMk/>
            <pc:sldMk cId="2583788244" sldId="327"/>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679392485" sldId="328"/>
        </pc:sldMkLst>
        <pc:spChg chg="mod ord">
          <ac:chgData name="Chen, Chao" userId="44c0eae3-1754-40ca-b7fc-812aef1f268d" providerId="ADAL" clId="{B87F8E58-4B8D-DC4E-ADEC-011084B849DA}" dt="2022-01-21T12:24:54.396" v="14" actId="700"/>
          <ac:spMkLst>
            <pc:docMk/>
            <pc:sldMk cId="679392485" sldId="328"/>
            <ac:spMk id="2" creationId="{00000000-0000-0000-0000-000000000000}"/>
          </ac:spMkLst>
        </pc:spChg>
        <pc:spChg chg="mod ord">
          <ac:chgData name="Chen, Chao" userId="44c0eae3-1754-40ca-b7fc-812aef1f268d" providerId="ADAL" clId="{B87F8E58-4B8D-DC4E-ADEC-011084B849DA}" dt="2022-01-21T12:24:54.396" v="14" actId="700"/>
          <ac:spMkLst>
            <pc:docMk/>
            <pc:sldMk cId="679392485" sldId="328"/>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762511500" sldId="329"/>
        </pc:sldMkLst>
        <pc:spChg chg="mod ord">
          <ac:chgData name="Chen, Chao" userId="44c0eae3-1754-40ca-b7fc-812aef1f268d" providerId="ADAL" clId="{B87F8E58-4B8D-DC4E-ADEC-011084B849DA}" dt="2022-01-21T12:24:54.396" v="14" actId="700"/>
          <ac:spMkLst>
            <pc:docMk/>
            <pc:sldMk cId="2762511500" sldId="329"/>
            <ac:spMk id="2" creationId="{00000000-0000-0000-0000-000000000000}"/>
          </ac:spMkLst>
        </pc:spChg>
        <pc:spChg chg="mod ord">
          <ac:chgData name="Chen, Chao" userId="44c0eae3-1754-40ca-b7fc-812aef1f268d" providerId="ADAL" clId="{B87F8E58-4B8D-DC4E-ADEC-011084B849DA}" dt="2022-01-21T12:24:54.396" v="14" actId="700"/>
          <ac:spMkLst>
            <pc:docMk/>
            <pc:sldMk cId="2762511500" sldId="329"/>
            <ac:spMk id="4" creationId="{00000000-0000-0000-0000-000000000000}"/>
          </ac:spMkLst>
        </pc:spChg>
        <pc:picChg chg="mod ord">
          <ac:chgData name="Chen, Chao" userId="44c0eae3-1754-40ca-b7fc-812aef1f268d" providerId="ADAL" clId="{B87F8E58-4B8D-DC4E-ADEC-011084B849DA}" dt="2022-01-21T12:24:54.396" v="14" actId="700"/>
          <ac:picMkLst>
            <pc:docMk/>
            <pc:sldMk cId="2762511500" sldId="329"/>
            <ac:picMk id="5" creationId="{00000000-0000-0000-0000-000000000000}"/>
          </ac:picMkLst>
        </pc:picChg>
      </pc:sldChg>
    </pc:docChg>
  </pc:docChgLst>
  <pc:docChgLst>
    <pc:chgData name="Chen, Chao" userId="44c0eae3-1754-40ca-b7fc-812aef1f268d" providerId="ADAL" clId="{BD5A57F2-2F91-CC4F-B414-712F585BCF1A}"/>
    <pc:docChg chg="custSel addSld delSld modSld">
      <pc:chgData name="Chen, Chao" userId="44c0eae3-1754-40ca-b7fc-812aef1f268d" providerId="ADAL" clId="{BD5A57F2-2F91-CC4F-B414-712F585BCF1A}" dt="2022-01-21T12:44:51.530" v="29" actId="700"/>
      <pc:docMkLst>
        <pc:docMk/>
      </pc:docMkLst>
      <pc:sldChg chg="modSp add mod modClrScheme chgLayout">
        <pc:chgData name="Chen, Chao" userId="44c0eae3-1754-40ca-b7fc-812aef1f268d" providerId="ADAL" clId="{BD5A57F2-2F91-CC4F-B414-712F585BCF1A}" dt="2022-01-21T12:44:51.530" v="29" actId="700"/>
        <pc:sldMkLst>
          <pc:docMk/>
          <pc:sldMk cId="3556347120" sldId="301"/>
        </pc:sldMkLst>
        <pc:spChg chg="mod ord">
          <ac:chgData name="Chen, Chao" userId="44c0eae3-1754-40ca-b7fc-812aef1f268d" providerId="ADAL" clId="{BD5A57F2-2F91-CC4F-B414-712F585BCF1A}" dt="2022-01-21T12:44:51.530" v="29" actId="700"/>
          <ac:spMkLst>
            <pc:docMk/>
            <pc:sldMk cId="3556347120" sldId="301"/>
            <ac:spMk id="2" creationId="{00000000-0000-0000-0000-000000000000}"/>
          </ac:spMkLst>
        </pc:spChg>
        <pc:spChg chg="mod ord">
          <ac:chgData name="Chen, Chao" userId="44c0eae3-1754-40ca-b7fc-812aef1f268d" providerId="ADAL" clId="{BD5A57F2-2F91-CC4F-B414-712F585BCF1A}" dt="2022-01-21T12:44:51.530" v="29" actId="700"/>
          <ac:spMkLst>
            <pc:docMk/>
            <pc:sldMk cId="3556347120" sldId="301"/>
            <ac:spMk id="3" creationId="{00000000-0000-0000-0000-000000000000}"/>
          </ac:spMkLst>
        </pc:spChg>
      </pc:sldChg>
      <pc:sldChg chg="modSp mod">
        <pc:chgData name="Chen, Chao" userId="44c0eae3-1754-40ca-b7fc-812aef1f268d" providerId="ADAL" clId="{BD5A57F2-2F91-CC4F-B414-712F585BCF1A}" dt="2022-01-21T12:44:47.085" v="27" actId="313"/>
        <pc:sldMkLst>
          <pc:docMk/>
          <pc:sldMk cId="1560288090" sldId="311"/>
        </pc:sldMkLst>
        <pc:spChg chg="mod">
          <ac:chgData name="Chen, Chao" userId="44c0eae3-1754-40ca-b7fc-812aef1f268d" providerId="ADAL" clId="{BD5A57F2-2F91-CC4F-B414-712F585BCF1A}" dt="2022-01-21T12:44:47.085" v="27" actId="313"/>
          <ac:spMkLst>
            <pc:docMk/>
            <pc:sldMk cId="1560288090" sldId="311"/>
            <ac:spMk id="4" creationId="{9495F89F-F88F-6242-AECC-A68595D6555E}"/>
          </ac:spMkLst>
        </pc:spChg>
      </pc:sldChg>
      <pc:sldChg chg="del">
        <pc:chgData name="Chen, Chao" userId="44c0eae3-1754-40ca-b7fc-812aef1f268d" providerId="ADAL" clId="{BD5A57F2-2F91-CC4F-B414-712F585BCF1A}" dt="2022-01-21T12:43:21.734" v="26" actId="2696"/>
        <pc:sldMkLst>
          <pc:docMk/>
          <pc:sldMk cId="428716166" sldId="319"/>
        </pc:sldMkLst>
      </pc:sldChg>
      <pc:sldChg chg="del">
        <pc:chgData name="Chen, Chao" userId="44c0eae3-1754-40ca-b7fc-812aef1f268d" providerId="ADAL" clId="{BD5A57F2-2F91-CC4F-B414-712F585BCF1A}" dt="2022-01-21T12:43:21.734" v="26" actId="2696"/>
        <pc:sldMkLst>
          <pc:docMk/>
          <pc:sldMk cId="2189639870" sldId="320"/>
        </pc:sldMkLst>
      </pc:sldChg>
      <pc:sldChg chg="del">
        <pc:chgData name="Chen, Chao" userId="44c0eae3-1754-40ca-b7fc-812aef1f268d" providerId="ADAL" clId="{BD5A57F2-2F91-CC4F-B414-712F585BCF1A}" dt="2022-01-21T12:43:21.734" v="26" actId="2696"/>
        <pc:sldMkLst>
          <pc:docMk/>
          <pc:sldMk cId="1430648809" sldId="321"/>
        </pc:sldMkLst>
      </pc:sldChg>
      <pc:sldChg chg="del">
        <pc:chgData name="Chen, Chao" userId="44c0eae3-1754-40ca-b7fc-812aef1f268d" providerId="ADAL" clId="{BD5A57F2-2F91-CC4F-B414-712F585BCF1A}" dt="2022-01-21T12:43:21.734" v="26" actId="2696"/>
        <pc:sldMkLst>
          <pc:docMk/>
          <pc:sldMk cId="2995266445" sldId="322"/>
        </pc:sldMkLst>
      </pc:sldChg>
      <pc:sldChg chg="del">
        <pc:chgData name="Chen, Chao" userId="44c0eae3-1754-40ca-b7fc-812aef1f268d" providerId="ADAL" clId="{BD5A57F2-2F91-CC4F-B414-712F585BCF1A}" dt="2022-01-21T12:43:21.734" v="26" actId="2696"/>
        <pc:sldMkLst>
          <pc:docMk/>
          <pc:sldMk cId="3150300145" sldId="323"/>
        </pc:sldMkLst>
      </pc:sldChg>
      <pc:sldChg chg="del">
        <pc:chgData name="Chen, Chao" userId="44c0eae3-1754-40ca-b7fc-812aef1f268d" providerId="ADAL" clId="{BD5A57F2-2F91-CC4F-B414-712F585BCF1A}" dt="2022-01-21T12:43:21.734" v="26" actId="2696"/>
        <pc:sldMkLst>
          <pc:docMk/>
          <pc:sldMk cId="2939043296" sldId="324"/>
        </pc:sldMkLst>
      </pc:sldChg>
      <pc:sldChg chg="del">
        <pc:chgData name="Chen, Chao" userId="44c0eae3-1754-40ca-b7fc-812aef1f268d" providerId="ADAL" clId="{BD5A57F2-2F91-CC4F-B414-712F585BCF1A}" dt="2022-01-21T12:43:21.734" v="26" actId="2696"/>
        <pc:sldMkLst>
          <pc:docMk/>
          <pc:sldMk cId="2433653387" sldId="325"/>
        </pc:sldMkLst>
      </pc:sldChg>
      <pc:sldChg chg="del">
        <pc:chgData name="Chen, Chao" userId="44c0eae3-1754-40ca-b7fc-812aef1f268d" providerId="ADAL" clId="{BD5A57F2-2F91-CC4F-B414-712F585BCF1A}" dt="2022-01-21T12:43:21.734" v="26" actId="2696"/>
        <pc:sldMkLst>
          <pc:docMk/>
          <pc:sldMk cId="2014367387" sldId="326"/>
        </pc:sldMkLst>
      </pc:sldChg>
      <pc:sldChg chg="del">
        <pc:chgData name="Chen, Chao" userId="44c0eae3-1754-40ca-b7fc-812aef1f268d" providerId="ADAL" clId="{BD5A57F2-2F91-CC4F-B414-712F585BCF1A}" dt="2022-01-21T12:43:21.734" v="26" actId="2696"/>
        <pc:sldMkLst>
          <pc:docMk/>
          <pc:sldMk cId="2583788244" sldId="327"/>
        </pc:sldMkLst>
      </pc:sldChg>
      <pc:sldChg chg="del">
        <pc:chgData name="Chen, Chao" userId="44c0eae3-1754-40ca-b7fc-812aef1f268d" providerId="ADAL" clId="{BD5A57F2-2F91-CC4F-B414-712F585BCF1A}" dt="2022-01-21T12:43:21.734" v="26" actId="2696"/>
        <pc:sldMkLst>
          <pc:docMk/>
          <pc:sldMk cId="679392485" sldId="328"/>
        </pc:sldMkLst>
      </pc:sldChg>
      <pc:sldChg chg="del">
        <pc:chgData name="Chen, Chao" userId="44c0eae3-1754-40ca-b7fc-812aef1f268d" providerId="ADAL" clId="{BD5A57F2-2F91-CC4F-B414-712F585BCF1A}" dt="2022-01-21T12:43:21.734" v="26" actId="2696"/>
        <pc:sldMkLst>
          <pc:docMk/>
          <pc:sldMk cId="2762511500" sldId="329"/>
        </pc:sldMkLst>
      </pc:sldChg>
      <pc:sldChg chg="modSp add mod modClrScheme chgLayout">
        <pc:chgData name="Chen, Chao" userId="44c0eae3-1754-40ca-b7fc-812aef1f268d" providerId="ADAL" clId="{BD5A57F2-2F91-CC4F-B414-712F585BCF1A}" dt="2022-01-21T12:44:51.530" v="29" actId="700"/>
        <pc:sldMkLst>
          <pc:docMk/>
          <pc:sldMk cId="3067265327" sldId="342"/>
        </pc:sldMkLst>
        <pc:spChg chg="mod ord">
          <ac:chgData name="Chen, Chao" userId="44c0eae3-1754-40ca-b7fc-812aef1f268d" providerId="ADAL" clId="{BD5A57F2-2F91-CC4F-B414-712F585BCF1A}" dt="2022-01-21T12:44:51.530" v="29" actId="700"/>
          <ac:spMkLst>
            <pc:docMk/>
            <pc:sldMk cId="3067265327" sldId="342"/>
            <ac:spMk id="2" creationId="{00000000-0000-0000-0000-000000000000}"/>
          </ac:spMkLst>
        </pc:spChg>
        <pc:spChg chg="mod ord">
          <ac:chgData name="Chen, Chao" userId="44c0eae3-1754-40ca-b7fc-812aef1f268d" providerId="ADAL" clId="{BD5A57F2-2F91-CC4F-B414-712F585BCF1A}" dt="2022-01-21T12:44:51.530" v="29" actId="700"/>
          <ac:spMkLst>
            <pc:docMk/>
            <pc:sldMk cId="3067265327" sldId="342"/>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4034107502" sldId="343"/>
        </pc:sldMkLst>
        <pc:spChg chg="mod ord">
          <ac:chgData name="Chen, Chao" userId="44c0eae3-1754-40ca-b7fc-812aef1f268d" providerId="ADAL" clId="{BD5A57F2-2F91-CC4F-B414-712F585BCF1A}" dt="2022-01-21T12:44:51.530" v="29" actId="700"/>
          <ac:spMkLst>
            <pc:docMk/>
            <pc:sldMk cId="4034107502" sldId="343"/>
            <ac:spMk id="2" creationId="{00000000-0000-0000-0000-000000000000}"/>
          </ac:spMkLst>
        </pc:spChg>
        <pc:spChg chg="mod ord">
          <ac:chgData name="Chen, Chao" userId="44c0eae3-1754-40ca-b7fc-812aef1f268d" providerId="ADAL" clId="{BD5A57F2-2F91-CC4F-B414-712F585BCF1A}" dt="2022-01-21T12:44:51.530" v="29" actId="700"/>
          <ac:spMkLst>
            <pc:docMk/>
            <pc:sldMk cId="4034107502" sldId="343"/>
            <ac:spMk id="4" creationId="{00000000-0000-0000-0000-000000000000}"/>
          </ac:spMkLst>
        </pc:spChg>
        <pc:picChg chg="mod ord">
          <ac:chgData name="Chen, Chao" userId="44c0eae3-1754-40ca-b7fc-812aef1f268d" providerId="ADAL" clId="{BD5A57F2-2F91-CC4F-B414-712F585BCF1A}" dt="2022-01-21T12:44:51.530" v="29" actId="700"/>
          <ac:picMkLst>
            <pc:docMk/>
            <pc:sldMk cId="4034107502" sldId="343"/>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329646099" sldId="344"/>
        </pc:sldMkLst>
        <pc:spChg chg="mod ord">
          <ac:chgData name="Chen, Chao" userId="44c0eae3-1754-40ca-b7fc-812aef1f268d" providerId="ADAL" clId="{BD5A57F2-2F91-CC4F-B414-712F585BCF1A}" dt="2022-01-21T12:44:51.530" v="29" actId="700"/>
          <ac:spMkLst>
            <pc:docMk/>
            <pc:sldMk cId="2329646099" sldId="344"/>
            <ac:spMk id="2" creationId="{00000000-0000-0000-0000-000000000000}"/>
          </ac:spMkLst>
        </pc:spChg>
        <pc:spChg chg="mod ord">
          <ac:chgData name="Chen, Chao" userId="44c0eae3-1754-40ca-b7fc-812aef1f268d" providerId="ADAL" clId="{BD5A57F2-2F91-CC4F-B414-712F585BCF1A}" dt="2022-01-21T12:44:51.530" v="29" actId="700"/>
          <ac:spMkLst>
            <pc:docMk/>
            <pc:sldMk cId="2329646099" sldId="344"/>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3367108307" sldId="345"/>
        </pc:sldMkLst>
        <pc:spChg chg="mod ord">
          <ac:chgData name="Chen, Chao" userId="44c0eae3-1754-40ca-b7fc-812aef1f268d" providerId="ADAL" clId="{BD5A57F2-2F91-CC4F-B414-712F585BCF1A}" dt="2022-01-21T12:44:51.530" v="29" actId="700"/>
          <ac:spMkLst>
            <pc:docMk/>
            <pc:sldMk cId="3367108307" sldId="345"/>
            <ac:spMk id="2" creationId="{00000000-0000-0000-0000-000000000000}"/>
          </ac:spMkLst>
        </pc:spChg>
        <pc:spChg chg="mod ord">
          <ac:chgData name="Chen, Chao" userId="44c0eae3-1754-40ca-b7fc-812aef1f268d" providerId="ADAL" clId="{BD5A57F2-2F91-CC4F-B414-712F585BCF1A}" dt="2022-01-21T12:44:51.530" v="29" actId="700"/>
          <ac:spMkLst>
            <pc:docMk/>
            <pc:sldMk cId="3367108307" sldId="345"/>
            <ac:spMk id="4" creationId="{00000000-0000-0000-0000-000000000000}"/>
          </ac:spMkLst>
        </pc:spChg>
        <pc:picChg chg="mod ord">
          <ac:chgData name="Chen, Chao" userId="44c0eae3-1754-40ca-b7fc-812aef1f268d" providerId="ADAL" clId="{BD5A57F2-2F91-CC4F-B414-712F585BCF1A}" dt="2022-01-21T12:44:51.530" v="29" actId="700"/>
          <ac:picMkLst>
            <pc:docMk/>
            <pc:sldMk cId="3367108307" sldId="345"/>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057763058" sldId="346"/>
        </pc:sldMkLst>
        <pc:spChg chg="mod ord">
          <ac:chgData name="Chen, Chao" userId="44c0eae3-1754-40ca-b7fc-812aef1f268d" providerId="ADAL" clId="{BD5A57F2-2F91-CC4F-B414-712F585BCF1A}" dt="2022-01-21T12:44:51.530" v="29" actId="700"/>
          <ac:spMkLst>
            <pc:docMk/>
            <pc:sldMk cId="2057763058" sldId="346"/>
            <ac:spMk id="2" creationId="{00000000-0000-0000-0000-000000000000}"/>
          </ac:spMkLst>
        </pc:spChg>
        <pc:spChg chg="mod ord">
          <ac:chgData name="Chen, Chao" userId="44c0eae3-1754-40ca-b7fc-812aef1f268d" providerId="ADAL" clId="{BD5A57F2-2F91-CC4F-B414-712F585BCF1A}" dt="2022-01-21T12:44:51.530" v="29" actId="700"/>
          <ac:spMkLst>
            <pc:docMk/>
            <pc:sldMk cId="2057763058" sldId="346"/>
            <ac:spMk id="4" creationId="{00000000-0000-0000-0000-000000000000}"/>
          </ac:spMkLst>
        </pc:spChg>
        <pc:picChg chg="mod ord">
          <ac:chgData name="Chen, Chao" userId="44c0eae3-1754-40ca-b7fc-812aef1f268d" providerId="ADAL" clId="{BD5A57F2-2F91-CC4F-B414-712F585BCF1A}" dt="2022-01-21T12:44:51.530" v="29" actId="700"/>
          <ac:picMkLst>
            <pc:docMk/>
            <pc:sldMk cId="2057763058" sldId="346"/>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977759882" sldId="347"/>
        </pc:sldMkLst>
        <pc:spChg chg="mod ord">
          <ac:chgData name="Chen, Chao" userId="44c0eae3-1754-40ca-b7fc-812aef1f268d" providerId="ADAL" clId="{BD5A57F2-2F91-CC4F-B414-712F585BCF1A}" dt="2022-01-21T12:44:51.530" v="29" actId="700"/>
          <ac:spMkLst>
            <pc:docMk/>
            <pc:sldMk cId="1977759882" sldId="347"/>
            <ac:spMk id="2" creationId="{00000000-0000-0000-0000-000000000000}"/>
          </ac:spMkLst>
        </pc:spChg>
        <pc:spChg chg="mod ord">
          <ac:chgData name="Chen, Chao" userId="44c0eae3-1754-40ca-b7fc-812aef1f268d" providerId="ADAL" clId="{BD5A57F2-2F91-CC4F-B414-712F585BCF1A}" dt="2022-01-21T12:44:51.530" v="29" actId="700"/>
          <ac:spMkLst>
            <pc:docMk/>
            <pc:sldMk cId="1977759882" sldId="347"/>
            <ac:spMk id="4" creationId="{00000000-0000-0000-0000-000000000000}"/>
          </ac:spMkLst>
        </pc:spChg>
        <pc:picChg chg="mod ord">
          <ac:chgData name="Chen, Chao" userId="44c0eae3-1754-40ca-b7fc-812aef1f268d" providerId="ADAL" clId="{BD5A57F2-2F91-CC4F-B414-712F585BCF1A}" dt="2022-01-21T12:44:51.530" v="29" actId="700"/>
          <ac:picMkLst>
            <pc:docMk/>
            <pc:sldMk cId="1977759882" sldId="347"/>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581641599" sldId="348"/>
        </pc:sldMkLst>
        <pc:spChg chg="mod ord">
          <ac:chgData name="Chen, Chao" userId="44c0eae3-1754-40ca-b7fc-812aef1f268d" providerId="ADAL" clId="{BD5A57F2-2F91-CC4F-B414-712F585BCF1A}" dt="2022-01-21T12:44:51.530" v="29" actId="700"/>
          <ac:spMkLst>
            <pc:docMk/>
            <pc:sldMk cId="2581641599" sldId="348"/>
            <ac:spMk id="2" creationId="{00000000-0000-0000-0000-000000000000}"/>
          </ac:spMkLst>
        </pc:spChg>
        <pc:spChg chg="mod ord">
          <ac:chgData name="Chen, Chao" userId="44c0eae3-1754-40ca-b7fc-812aef1f268d" providerId="ADAL" clId="{BD5A57F2-2F91-CC4F-B414-712F585BCF1A}" dt="2022-01-21T12:44:51.530" v="29" actId="700"/>
          <ac:spMkLst>
            <pc:docMk/>
            <pc:sldMk cId="2581641599" sldId="348"/>
            <ac:spMk id="4" creationId="{00000000-0000-0000-0000-000000000000}"/>
          </ac:spMkLst>
        </pc:spChg>
        <pc:picChg chg="mod ord">
          <ac:chgData name="Chen, Chao" userId="44c0eae3-1754-40ca-b7fc-812aef1f268d" providerId="ADAL" clId="{BD5A57F2-2F91-CC4F-B414-712F585BCF1A}" dt="2022-01-21T12:44:51.530" v="29" actId="700"/>
          <ac:picMkLst>
            <pc:docMk/>
            <pc:sldMk cId="2581641599" sldId="348"/>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795181754" sldId="349"/>
        </pc:sldMkLst>
        <pc:spChg chg="mod ord">
          <ac:chgData name="Chen, Chao" userId="44c0eae3-1754-40ca-b7fc-812aef1f268d" providerId="ADAL" clId="{BD5A57F2-2F91-CC4F-B414-712F585BCF1A}" dt="2022-01-21T12:44:51.530" v="29" actId="700"/>
          <ac:spMkLst>
            <pc:docMk/>
            <pc:sldMk cId="795181754" sldId="349"/>
            <ac:spMk id="2" creationId="{00000000-0000-0000-0000-000000000000}"/>
          </ac:spMkLst>
        </pc:spChg>
        <pc:spChg chg="mod ord">
          <ac:chgData name="Chen, Chao" userId="44c0eae3-1754-40ca-b7fc-812aef1f268d" providerId="ADAL" clId="{BD5A57F2-2F91-CC4F-B414-712F585BCF1A}" dt="2022-01-21T12:44:51.530" v="29" actId="700"/>
          <ac:spMkLst>
            <pc:docMk/>
            <pc:sldMk cId="795181754" sldId="349"/>
            <ac:spMk id="4" creationId="{00000000-0000-0000-0000-000000000000}"/>
          </ac:spMkLst>
        </pc:spChg>
        <pc:picChg chg="mod ord">
          <ac:chgData name="Chen, Chao" userId="44c0eae3-1754-40ca-b7fc-812aef1f268d" providerId="ADAL" clId="{BD5A57F2-2F91-CC4F-B414-712F585BCF1A}" dt="2022-01-21T12:44:51.530" v="29" actId="700"/>
          <ac:picMkLst>
            <pc:docMk/>
            <pc:sldMk cId="795181754" sldId="349"/>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887494665" sldId="350"/>
        </pc:sldMkLst>
        <pc:spChg chg="mod ord">
          <ac:chgData name="Chen, Chao" userId="44c0eae3-1754-40ca-b7fc-812aef1f268d" providerId="ADAL" clId="{BD5A57F2-2F91-CC4F-B414-712F585BCF1A}" dt="2022-01-21T12:44:51.530" v="29" actId="700"/>
          <ac:spMkLst>
            <pc:docMk/>
            <pc:sldMk cId="1887494665" sldId="350"/>
            <ac:spMk id="2" creationId="{00000000-0000-0000-0000-000000000000}"/>
          </ac:spMkLst>
        </pc:spChg>
        <pc:spChg chg="mod ord">
          <ac:chgData name="Chen, Chao" userId="44c0eae3-1754-40ca-b7fc-812aef1f268d" providerId="ADAL" clId="{BD5A57F2-2F91-CC4F-B414-712F585BCF1A}" dt="2022-01-21T12:44:51.530" v="29" actId="700"/>
          <ac:spMkLst>
            <pc:docMk/>
            <pc:sldMk cId="1887494665" sldId="350"/>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1539721634" sldId="351"/>
        </pc:sldMkLst>
        <pc:spChg chg="mod ord">
          <ac:chgData name="Chen, Chao" userId="44c0eae3-1754-40ca-b7fc-812aef1f268d" providerId="ADAL" clId="{BD5A57F2-2F91-CC4F-B414-712F585BCF1A}" dt="2022-01-21T12:44:51.530" v="29" actId="700"/>
          <ac:spMkLst>
            <pc:docMk/>
            <pc:sldMk cId="1539721634" sldId="351"/>
            <ac:spMk id="2" creationId="{00000000-0000-0000-0000-000000000000}"/>
          </ac:spMkLst>
        </pc:spChg>
        <pc:spChg chg="mod ord">
          <ac:chgData name="Chen, Chao" userId="44c0eae3-1754-40ca-b7fc-812aef1f268d" providerId="ADAL" clId="{BD5A57F2-2F91-CC4F-B414-712F585BCF1A}" dt="2022-01-21T12:44:51.530" v="29" actId="700"/>
          <ac:spMkLst>
            <pc:docMk/>
            <pc:sldMk cId="1539721634" sldId="351"/>
            <ac:spMk id="4" creationId="{00000000-0000-0000-0000-000000000000}"/>
          </ac:spMkLst>
        </pc:spChg>
        <pc:picChg chg="mod ord">
          <ac:chgData name="Chen, Chao" userId="44c0eae3-1754-40ca-b7fc-812aef1f268d" providerId="ADAL" clId="{BD5A57F2-2F91-CC4F-B414-712F585BCF1A}" dt="2022-01-21T12:44:51.530" v="29" actId="700"/>
          <ac:picMkLst>
            <pc:docMk/>
            <pc:sldMk cId="1539721634" sldId="351"/>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143146944" sldId="352"/>
        </pc:sldMkLst>
        <pc:spChg chg="mod ord">
          <ac:chgData name="Chen, Chao" userId="44c0eae3-1754-40ca-b7fc-812aef1f268d" providerId="ADAL" clId="{BD5A57F2-2F91-CC4F-B414-712F585BCF1A}" dt="2022-01-21T12:44:51.530" v="29" actId="700"/>
          <ac:spMkLst>
            <pc:docMk/>
            <pc:sldMk cId="1143146944" sldId="352"/>
            <ac:spMk id="2" creationId="{00000000-0000-0000-0000-000000000000}"/>
          </ac:spMkLst>
        </pc:spChg>
        <pc:spChg chg="mod ord">
          <ac:chgData name="Chen, Chao" userId="44c0eae3-1754-40ca-b7fc-812aef1f268d" providerId="ADAL" clId="{BD5A57F2-2F91-CC4F-B414-712F585BCF1A}" dt="2022-01-21T12:44:51.530" v="29" actId="700"/>
          <ac:spMkLst>
            <pc:docMk/>
            <pc:sldMk cId="1143146944" sldId="352"/>
            <ac:spMk id="4" creationId="{00000000-0000-0000-0000-000000000000}"/>
          </ac:spMkLst>
        </pc:spChg>
        <pc:picChg chg="mod ord">
          <ac:chgData name="Chen, Chao" userId="44c0eae3-1754-40ca-b7fc-812aef1f268d" providerId="ADAL" clId="{BD5A57F2-2F91-CC4F-B414-712F585BCF1A}" dt="2022-01-21T12:44:51.530" v="29" actId="700"/>
          <ac:picMkLst>
            <pc:docMk/>
            <pc:sldMk cId="1143146944" sldId="352"/>
            <ac:picMk id="5" creationId="{00000000-0000-0000-0000-000000000000}"/>
          </ac:picMkLst>
        </pc:pic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FFBACF2A-C02A-204C-816D-C73259F08685}"/>
    <pc:docChg chg="custSel addSld delSld modSld">
      <pc:chgData name="Chen, Chao" userId="44c0eae3-1754-40ca-b7fc-812aef1f268d" providerId="ADAL" clId="{FFBACF2A-C02A-204C-816D-C73259F08685}" dt="2022-01-21T05:51:46.322" v="69" actId="1076"/>
      <pc:docMkLst>
        <pc:docMk/>
      </pc:docMkLst>
      <pc:sldChg chg="del">
        <pc:chgData name="Chen, Chao" userId="44c0eae3-1754-40ca-b7fc-812aef1f268d" providerId="ADAL" clId="{FFBACF2A-C02A-204C-816D-C73259F08685}" dt="2022-01-21T05:47:17.474" v="30" actId="2696"/>
        <pc:sldMkLst>
          <pc:docMk/>
          <pc:sldMk cId="3556347120" sldId="301"/>
        </pc:sldMkLst>
      </pc:sldChg>
      <pc:sldChg chg="del">
        <pc:chgData name="Chen, Chao" userId="44c0eae3-1754-40ca-b7fc-812aef1f268d" providerId="ADAL" clId="{FFBACF2A-C02A-204C-816D-C73259F08685}" dt="2022-01-21T05:47:17.474" v="30" actId="2696"/>
        <pc:sldMkLst>
          <pc:docMk/>
          <pc:sldMk cId="2292657764" sldId="302"/>
        </pc:sldMkLst>
      </pc:sldChg>
      <pc:sldChg chg="del">
        <pc:chgData name="Chen, Chao" userId="44c0eae3-1754-40ca-b7fc-812aef1f268d" providerId="ADAL" clId="{FFBACF2A-C02A-204C-816D-C73259F08685}" dt="2022-01-21T05:47:17.474" v="30" actId="2696"/>
        <pc:sldMkLst>
          <pc:docMk/>
          <pc:sldMk cId="304627538" sldId="303"/>
        </pc:sldMkLst>
      </pc:sldChg>
      <pc:sldChg chg="del">
        <pc:chgData name="Chen, Chao" userId="44c0eae3-1754-40ca-b7fc-812aef1f268d" providerId="ADAL" clId="{FFBACF2A-C02A-204C-816D-C73259F08685}" dt="2022-01-21T05:47:17.474" v="30" actId="2696"/>
        <pc:sldMkLst>
          <pc:docMk/>
          <pc:sldMk cId="1916732755" sldId="304"/>
        </pc:sldMkLst>
      </pc:sldChg>
      <pc:sldChg chg="del">
        <pc:chgData name="Chen, Chao" userId="44c0eae3-1754-40ca-b7fc-812aef1f268d" providerId="ADAL" clId="{FFBACF2A-C02A-204C-816D-C73259F08685}" dt="2022-01-21T05:47:17.474" v="30" actId="2696"/>
        <pc:sldMkLst>
          <pc:docMk/>
          <pc:sldMk cId="3168294154" sldId="305"/>
        </pc:sldMkLst>
      </pc:sldChg>
      <pc:sldChg chg="del">
        <pc:chgData name="Chen, Chao" userId="44c0eae3-1754-40ca-b7fc-812aef1f268d" providerId="ADAL" clId="{FFBACF2A-C02A-204C-816D-C73259F08685}" dt="2022-01-21T05:47:17.474" v="30" actId="2696"/>
        <pc:sldMkLst>
          <pc:docMk/>
          <pc:sldMk cId="2083914309" sldId="306"/>
        </pc:sldMkLst>
      </pc:sldChg>
      <pc:sldChg chg="del">
        <pc:chgData name="Chen, Chao" userId="44c0eae3-1754-40ca-b7fc-812aef1f268d" providerId="ADAL" clId="{FFBACF2A-C02A-204C-816D-C73259F08685}" dt="2022-01-21T05:47:17.474" v="30" actId="2696"/>
        <pc:sldMkLst>
          <pc:docMk/>
          <pc:sldMk cId="92311697" sldId="307"/>
        </pc:sldMkLst>
      </pc:sldChg>
      <pc:sldChg chg="del">
        <pc:chgData name="Chen, Chao" userId="44c0eae3-1754-40ca-b7fc-812aef1f268d" providerId="ADAL" clId="{FFBACF2A-C02A-204C-816D-C73259F08685}" dt="2022-01-21T05:47:17.474" v="30" actId="2696"/>
        <pc:sldMkLst>
          <pc:docMk/>
          <pc:sldMk cId="786195027" sldId="308"/>
        </pc:sldMkLst>
      </pc:sldChg>
      <pc:sldChg chg="del">
        <pc:chgData name="Chen, Chao" userId="44c0eae3-1754-40ca-b7fc-812aef1f268d" providerId="ADAL" clId="{FFBACF2A-C02A-204C-816D-C73259F08685}" dt="2022-01-21T05:47:17.474" v="30" actId="2696"/>
        <pc:sldMkLst>
          <pc:docMk/>
          <pc:sldMk cId="3879370524" sldId="309"/>
        </pc:sldMkLst>
      </pc:sldChg>
      <pc:sldChg chg="del">
        <pc:chgData name="Chen, Chao" userId="44c0eae3-1754-40ca-b7fc-812aef1f268d" providerId="ADAL" clId="{FFBACF2A-C02A-204C-816D-C73259F08685}" dt="2022-01-21T05:47:17.474" v="30" actId="2696"/>
        <pc:sldMkLst>
          <pc:docMk/>
          <pc:sldMk cId="4140762831" sldId="310"/>
        </pc:sldMkLst>
      </pc:sldChg>
      <pc:sldChg chg="modSp mod">
        <pc:chgData name="Chen, Chao" userId="44c0eae3-1754-40ca-b7fc-812aef1f268d" providerId="ADAL" clId="{FFBACF2A-C02A-204C-816D-C73259F08685}" dt="2022-01-21T05:49:17.167" v="46" actId="20577"/>
        <pc:sldMkLst>
          <pc:docMk/>
          <pc:sldMk cId="1560288090" sldId="311"/>
        </pc:sldMkLst>
        <pc:spChg chg="mod">
          <ac:chgData name="Chen, Chao" userId="44c0eae3-1754-40ca-b7fc-812aef1f268d" providerId="ADAL" clId="{FFBACF2A-C02A-204C-816D-C73259F08685}" dt="2022-01-21T05:49:17.167" v="46" actId="20577"/>
          <ac:spMkLst>
            <pc:docMk/>
            <pc:sldMk cId="1560288090" sldId="311"/>
            <ac:spMk id="4" creationId="{9495F89F-F88F-6242-AECC-A68595D6555E}"/>
          </ac:spMkLst>
        </pc:spChg>
      </pc:sldChg>
      <pc:sldChg chg="modSp add del mod modClrScheme chgLayout">
        <pc:chgData name="Chen, Chao" userId="44c0eae3-1754-40ca-b7fc-812aef1f268d" providerId="ADAL" clId="{FFBACF2A-C02A-204C-816D-C73259F08685}" dt="2022-01-21T05:47:17.474" v="30" actId="2696"/>
        <pc:sldMkLst>
          <pc:docMk/>
          <pc:sldMk cId="244092537" sldId="312"/>
        </pc:sldMkLst>
        <pc:spChg chg="mod ord">
          <ac:chgData name="Chen, Chao" userId="44c0eae3-1754-40ca-b7fc-812aef1f268d" providerId="ADAL" clId="{FFBACF2A-C02A-204C-816D-C73259F08685}" dt="2022-01-20T06:33:40.932" v="1" actId="700"/>
          <ac:spMkLst>
            <pc:docMk/>
            <pc:sldMk cId="244092537" sldId="312"/>
            <ac:spMk id="2" creationId="{00000000-0000-0000-0000-000000000000}"/>
          </ac:spMkLst>
        </pc:spChg>
        <pc:spChg chg="mod ord">
          <ac:chgData name="Chen, Chao" userId="44c0eae3-1754-40ca-b7fc-812aef1f268d" providerId="ADAL" clId="{FFBACF2A-C02A-204C-816D-C73259F08685}" dt="2022-01-20T06:33:40.932" v="1" actId="700"/>
          <ac:spMkLst>
            <pc:docMk/>
            <pc:sldMk cId="244092537" sldId="312"/>
            <ac:spMk id="3" creationId="{00000000-0000-0000-0000-000000000000}"/>
          </ac:spMkLst>
        </pc:spChg>
      </pc:sldChg>
      <pc:sldChg chg="modSp add mod modClrScheme chgLayout">
        <pc:chgData name="Chen, Chao" userId="44c0eae3-1754-40ca-b7fc-812aef1f268d" providerId="ADAL" clId="{FFBACF2A-C02A-204C-816D-C73259F08685}" dt="2022-01-21T05:50:22.297" v="54" actId="207"/>
        <pc:sldMkLst>
          <pc:docMk/>
          <pc:sldMk cId="368611797" sldId="312"/>
        </pc:sldMkLst>
        <pc:spChg chg="mod ord">
          <ac:chgData name="Chen, Chao" userId="44c0eae3-1754-40ca-b7fc-812aef1f268d" providerId="ADAL" clId="{FFBACF2A-C02A-204C-816D-C73259F08685}" dt="2022-01-21T05:49:50.432" v="48" actId="700"/>
          <ac:spMkLst>
            <pc:docMk/>
            <pc:sldMk cId="368611797" sldId="312"/>
            <ac:spMk id="2" creationId="{00000000-0000-0000-0000-000000000000}"/>
          </ac:spMkLst>
        </pc:spChg>
        <pc:spChg chg="mod ord">
          <ac:chgData name="Chen, Chao" userId="44c0eae3-1754-40ca-b7fc-812aef1f268d" providerId="ADAL" clId="{FFBACF2A-C02A-204C-816D-C73259F08685}" dt="2022-01-21T05:50:22.297" v="54" actId="207"/>
          <ac:spMkLst>
            <pc:docMk/>
            <pc:sldMk cId="368611797" sldId="312"/>
            <ac:spMk id="4" creationId="{00000000-0000-0000-0000-000000000000}"/>
          </ac:spMkLst>
        </pc:spChg>
        <pc:picChg chg="mod ord">
          <ac:chgData name="Chen, Chao" userId="44c0eae3-1754-40ca-b7fc-812aef1f268d" providerId="ADAL" clId="{FFBACF2A-C02A-204C-816D-C73259F08685}" dt="2022-01-21T05:50:04.605" v="49" actId="1076"/>
          <ac:picMkLst>
            <pc:docMk/>
            <pc:sldMk cId="368611797" sldId="312"/>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443741128" sldId="313"/>
        </pc:sldMkLst>
        <pc:spChg chg="mod ord">
          <ac:chgData name="Chen, Chao" userId="44c0eae3-1754-40ca-b7fc-812aef1f268d" providerId="ADAL" clId="{FFBACF2A-C02A-204C-816D-C73259F08685}" dt="2022-01-21T05:49:50.432" v="48" actId="700"/>
          <ac:spMkLst>
            <pc:docMk/>
            <pc:sldMk cId="3443741128" sldId="313"/>
            <ac:spMk id="2" creationId="{00000000-0000-0000-0000-000000000000}"/>
          </ac:spMkLst>
        </pc:spChg>
        <pc:spChg chg="mod ord">
          <ac:chgData name="Chen, Chao" userId="44c0eae3-1754-40ca-b7fc-812aef1f268d" providerId="ADAL" clId="{FFBACF2A-C02A-204C-816D-C73259F08685}" dt="2022-01-21T05:49:50.432" v="48" actId="700"/>
          <ac:spMkLst>
            <pc:docMk/>
            <pc:sldMk cId="3443741128" sldId="313"/>
            <ac:spMk id="3" creationId="{00000000-0000-0000-0000-000000000000}"/>
          </ac:spMkLst>
        </pc:spChg>
      </pc:sldChg>
      <pc:sldChg chg="modSp add del mod modClrScheme chgLayout">
        <pc:chgData name="Chen, Chao" userId="44c0eae3-1754-40ca-b7fc-812aef1f268d" providerId="ADAL" clId="{FFBACF2A-C02A-204C-816D-C73259F08685}" dt="2022-01-21T05:47:17.474" v="30" actId="2696"/>
        <pc:sldMkLst>
          <pc:docMk/>
          <pc:sldMk cId="3976345259" sldId="313"/>
        </pc:sldMkLst>
        <pc:spChg chg="mod ord">
          <ac:chgData name="Chen, Chao" userId="44c0eae3-1754-40ca-b7fc-812aef1f268d" providerId="ADAL" clId="{FFBACF2A-C02A-204C-816D-C73259F08685}" dt="2022-01-20T06:33:40.932" v="1" actId="700"/>
          <ac:spMkLst>
            <pc:docMk/>
            <pc:sldMk cId="3976345259" sldId="313"/>
            <ac:spMk id="2" creationId="{00000000-0000-0000-0000-000000000000}"/>
          </ac:spMkLst>
        </pc:spChg>
        <pc:spChg chg="mod ord">
          <ac:chgData name="Chen, Chao" userId="44c0eae3-1754-40ca-b7fc-812aef1f268d" providerId="ADAL" clId="{FFBACF2A-C02A-204C-816D-C73259F08685}" dt="2022-01-20T06:33:40.932" v="1" actId="700"/>
          <ac:spMkLst>
            <pc:docMk/>
            <pc:sldMk cId="3976345259" sldId="313"/>
            <ac:spMk id="4" creationId="{00000000-0000-0000-0000-000000000000}"/>
          </ac:spMkLst>
        </pc:spChg>
        <pc:picChg chg="mod ord">
          <ac:chgData name="Chen, Chao" userId="44c0eae3-1754-40ca-b7fc-812aef1f268d" providerId="ADAL" clId="{FFBACF2A-C02A-204C-816D-C73259F08685}" dt="2022-01-20T06:33:40.932" v="1" actId="700"/>
          <ac:picMkLst>
            <pc:docMk/>
            <pc:sldMk cId="3976345259" sldId="313"/>
            <ac:picMk id="5" creationId="{00000000-0000-0000-0000-000000000000}"/>
          </ac:picMkLst>
        </pc:picChg>
      </pc:sldChg>
      <pc:sldChg chg="modSp add mod modClrScheme chgLayout">
        <pc:chgData name="Chen, Chao" userId="44c0eae3-1754-40ca-b7fc-812aef1f268d" providerId="ADAL" clId="{FFBACF2A-C02A-204C-816D-C73259F08685}" dt="2022-01-21T05:51:19.832" v="63" actId="1076"/>
        <pc:sldMkLst>
          <pc:docMk/>
          <pc:sldMk cId="1617830040" sldId="314"/>
        </pc:sldMkLst>
        <pc:spChg chg="mod ord">
          <ac:chgData name="Chen, Chao" userId="44c0eae3-1754-40ca-b7fc-812aef1f268d" providerId="ADAL" clId="{FFBACF2A-C02A-204C-816D-C73259F08685}" dt="2022-01-21T05:49:50.432" v="48" actId="700"/>
          <ac:spMkLst>
            <pc:docMk/>
            <pc:sldMk cId="1617830040" sldId="314"/>
            <ac:spMk id="2" creationId="{00000000-0000-0000-0000-000000000000}"/>
          </ac:spMkLst>
        </pc:spChg>
        <pc:spChg chg="mod ord">
          <ac:chgData name="Chen, Chao" userId="44c0eae3-1754-40ca-b7fc-812aef1f268d" providerId="ADAL" clId="{FFBACF2A-C02A-204C-816D-C73259F08685}" dt="2022-01-21T05:51:19.832" v="63" actId="1076"/>
          <ac:spMkLst>
            <pc:docMk/>
            <pc:sldMk cId="1617830040" sldId="314"/>
            <ac:spMk id="4" creationId="{00000000-0000-0000-0000-000000000000}"/>
          </ac:spMkLst>
        </pc:spChg>
        <pc:picChg chg="mod ord">
          <ac:chgData name="Chen, Chao" userId="44c0eae3-1754-40ca-b7fc-812aef1f268d" providerId="ADAL" clId="{FFBACF2A-C02A-204C-816D-C73259F08685}" dt="2022-01-21T05:50:25.746" v="55" actId="1076"/>
          <ac:picMkLst>
            <pc:docMk/>
            <pc:sldMk cId="1617830040" sldId="314"/>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731766267" sldId="315"/>
        </pc:sldMkLst>
        <pc:spChg chg="mod ord">
          <ac:chgData name="Chen, Chao" userId="44c0eae3-1754-40ca-b7fc-812aef1f268d" providerId="ADAL" clId="{FFBACF2A-C02A-204C-816D-C73259F08685}" dt="2022-01-21T05:49:50.432" v="48" actId="700"/>
          <ac:spMkLst>
            <pc:docMk/>
            <pc:sldMk cId="3731766267" sldId="315"/>
            <ac:spMk id="2" creationId="{00000000-0000-0000-0000-000000000000}"/>
          </ac:spMkLst>
        </pc:spChg>
        <pc:spChg chg="mod ord">
          <ac:chgData name="Chen, Chao" userId="44c0eae3-1754-40ca-b7fc-812aef1f268d" providerId="ADAL" clId="{FFBACF2A-C02A-204C-816D-C73259F08685}" dt="2022-01-21T05:49:50.432" v="48" actId="700"/>
          <ac:spMkLst>
            <pc:docMk/>
            <pc:sldMk cId="3731766267" sldId="315"/>
            <ac:spMk id="3" creationId="{00000000-0000-0000-0000-000000000000}"/>
          </ac:spMkLst>
        </pc:spChg>
      </pc:sldChg>
      <pc:sldChg chg="modSp add mod modClrScheme chgLayout">
        <pc:chgData name="Chen, Chao" userId="44c0eae3-1754-40ca-b7fc-812aef1f268d" providerId="ADAL" clId="{FFBACF2A-C02A-204C-816D-C73259F08685}" dt="2022-01-21T05:51:31.331" v="65" actId="1076"/>
        <pc:sldMkLst>
          <pc:docMk/>
          <pc:sldMk cId="876818903" sldId="316"/>
        </pc:sldMkLst>
        <pc:spChg chg="mod ord">
          <ac:chgData name="Chen, Chao" userId="44c0eae3-1754-40ca-b7fc-812aef1f268d" providerId="ADAL" clId="{FFBACF2A-C02A-204C-816D-C73259F08685}" dt="2022-01-21T05:49:50.432" v="48" actId="700"/>
          <ac:spMkLst>
            <pc:docMk/>
            <pc:sldMk cId="876818903" sldId="316"/>
            <ac:spMk id="2" creationId="{00000000-0000-0000-0000-000000000000}"/>
          </ac:spMkLst>
        </pc:spChg>
        <pc:spChg chg="mod ord">
          <ac:chgData name="Chen, Chao" userId="44c0eae3-1754-40ca-b7fc-812aef1f268d" providerId="ADAL" clId="{FFBACF2A-C02A-204C-816D-C73259F08685}" dt="2022-01-21T05:51:31.331" v="65" actId="1076"/>
          <ac:spMkLst>
            <pc:docMk/>
            <pc:sldMk cId="876818903" sldId="316"/>
            <ac:spMk id="4" creationId="{00000000-0000-0000-0000-000000000000}"/>
          </ac:spMkLst>
        </pc:spChg>
        <pc:picChg chg="mod ord">
          <ac:chgData name="Chen, Chao" userId="44c0eae3-1754-40ca-b7fc-812aef1f268d" providerId="ADAL" clId="{FFBACF2A-C02A-204C-816D-C73259F08685}" dt="2022-01-21T05:51:02.089" v="60" actId="1076"/>
          <ac:picMkLst>
            <pc:docMk/>
            <pc:sldMk cId="876818903" sldId="316"/>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4153841887" sldId="317"/>
        </pc:sldMkLst>
        <pc:spChg chg="mod ord">
          <ac:chgData name="Chen, Chao" userId="44c0eae3-1754-40ca-b7fc-812aef1f268d" providerId="ADAL" clId="{FFBACF2A-C02A-204C-816D-C73259F08685}" dt="2022-01-21T05:49:50.432" v="48" actId="700"/>
          <ac:spMkLst>
            <pc:docMk/>
            <pc:sldMk cId="4153841887" sldId="317"/>
            <ac:spMk id="2" creationId="{00000000-0000-0000-0000-000000000000}"/>
          </ac:spMkLst>
        </pc:spChg>
        <pc:spChg chg="mod ord">
          <ac:chgData name="Chen, Chao" userId="44c0eae3-1754-40ca-b7fc-812aef1f268d" providerId="ADAL" clId="{FFBACF2A-C02A-204C-816D-C73259F08685}" dt="2022-01-21T05:49:50.432" v="48" actId="700"/>
          <ac:spMkLst>
            <pc:docMk/>
            <pc:sldMk cId="4153841887" sldId="317"/>
            <ac:spMk id="3" creationId="{00000000-0000-0000-0000-000000000000}"/>
          </ac:spMkLst>
        </pc:spChg>
      </pc:sldChg>
      <pc:sldChg chg="modSp add mod modClrScheme chgLayout">
        <pc:chgData name="Chen, Chao" userId="44c0eae3-1754-40ca-b7fc-812aef1f268d" providerId="ADAL" clId="{FFBACF2A-C02A-204C-816D-C73259F08685}" dt="2022-01-21T05:51:46.322" v="69" actId="1076"/>
        <pc:sldMkLst>
          <pc:docMk/>
          <pc:sldMk cId="3597072385" sldId="318"/>
        </pc:sldMkLst>
        <pc:spChg chg="mod ord">
          <ac:chgData name="Chen, Chao" userId="44c0eae3-1754-40ca-b7fc-812aef1f268d" providerId="ADAL" clId="{FFBACF2A-C02A-204C-816D-C73259F08685}" dt="2022-01-21T05:49:50.432" v="48" actId="700"/>
          <ac:spMkLst>
            <pc:docMk/>
            <pc:sldMk cId="3597072385" sldId="318"/>
            <ac:spMk id="2" creationId="{00000000-0000-0000-0000-000000000000}"/>
          </ac:spMkLst>
        </pc:spChg>
        <pc:spChg chg="mod ord">
          <ac:chgData name="Chen, Chao" userId="44c0eae3-1754-40ca-b7fc-812aef1f268d" providerId="ADAL" clId="{FFBACF2A-C02A-204C-816D-C73259F08685}" dt="2022-01-21T05:51:46.322" v="69" actId="1076"/>
          <ac:spMkLst>
            <pc:docMk/>
            <pc:sldMk cId="3597072385" sldId="318"/>
            <ac:spMk id="4" creationId="{00000000-0000-0000-0000-000000000000}"/>
          </ac:spMkLst>
        </pc:spChg>
        <pc:picChg chg="mod ord">
          <ac:chgData name="Chen, Chao" userId="44c0eae3-1754-40ca-b7fc-812aef1f268d" providerId="ADAL" clId="{FFBACF2A-C02A-204C-816D-C73259F08685}" dt="2022-01-21T05:51:36.713" v="66" actId="1076"/>
          <ac:picMkLst>
            <pc:docMk/>
            <pc:sldMk cId="3597072385" sldId="318"/>
            <ac:picMk id="5" creationId="{00000000-0000-0000-0000-000000000000}"/>
          </ac:picMkLst>
        </pc:picChg>
      </pc:sldChg>
      <pc:sldChg chg="modSp add del mod modClrScheme chgLayout">
        <pc:chgData name="Chen, Chao" userId="44c0eae3-1754-40ca-b7fc-812aef1f268d" providerId="ADAL" clId="{FFBACF2A-C02A-204C-816D-C73259F08685}" dt="2022-01-21T05:47:17.474" v="30" actId="2696"/>
        <pc:sldMkLst>
          <pc:docMk/>
          <pc:sldMk cId="2088541001" sldId="339"/>
        </pc:sldMkLst>
        <pc:spChg chg="mod ord">
          <ac:chgData name="Chen, Chao" userId="44c0eae3-1754-40ca-b7fc-812aef1f268d" providerId="ADAL" clId="{FFBACF2A-C02A-204C-816D-C73259F08685}" dt="2022-01-20T06:33:40.932" v="1" actId="700"/>
          <ac:spMkLst>
            <pc:docMk/>
            <pc:sldMk cId="2088541001" sldId="339"/>
            <ac:spMk id="2" creationId="{00000000-0000-0000-0000-000000000000}"/>
          </ac:spMkLst>
        </pc:spChg>
        <pc:spChg chg="mod ord">
          <ac:chgData name="Chen, Chao" userId="44c0eae3-1754-40ca-b7fc-812aef1f268d" providerId="ADAL" clId="{FFBACF2A-C02A-204C-816D-C73259F08685}" dt="2022-01-20T06:33:40.932" v="1" actId="700"/>
          <ac:spMkLst>
            <pc:docMk/>
            <pc:sldMk cId="2088541001" sldId="33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FD26-F28F-4248-816F-D5CC8ED5A388}" type="datetimeFigureOut">
              <a:rPr lang="en-AU" smtClean="0"/>
              <a:t>28/01/2022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584E7-D2FB-1F41-8670-70DCFDC230C3}" type="slidenum">
              <a:rPr lang="en-AU" smtClean="0"/>
              <a:t>‹#›</a:t>
            </a:fld>
            <a:endParaRPr lang="en-AU"/>
          </a:p>
        </p:txBody>
      </p:sp>
    </p:spTree>
    <p:extLst>
      <p:ext uri="{BB962C8B-B14F-4D97-AF65-F5344CB8AC3E}">
        <p14:creationId xmlns:p14="http://schemas.microsoft.com/office/powerpoint/2010/main" val="237474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a:t>
            </a:r>
            <a:r>
              <a:rPr lang="en-US" altLang="zh-CN" sz="1400"/>
              <a:t>© 2022 </a:t>
            </a:r>
            <a:r>
              <a:rPr lang="en-US" altLang="zh-CN" sz="1400" dirty="0"/>
              <a:t>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808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6"/>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Infrastructure</a:t>
            </a:r>
          </a:p>
        </p:txBody>
      </p:sp>
      <p:sp>
        <p:nvSpPr>
          <p:cNvPr id="5" name="Subtitle 4">
            <a:extLst>
              <a:ext uri="{FF2B5EF4-FFF2-40B4-BE49-F238E27FC236}">
                <a16:creationId xmlns:a16="http://schemas.microsoft.com/office/drawing/2014/main" id="{FA37D75E-8CF9-224E-9F2E-549870D5CB41}"/>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(6 of 11)</a:t>
            </a:r>
            <a:endParaRPr lang="zh-CN" altLang="en-US" dirty="0"/>
          </a:p>
        </p:txBody>
      </p:sp>
      <p:sp>
        <p:nvSpPr>
          <p:cNvPr id="3" name="Text Placeholder 2"/>
          <p:cNvSpPr>
            <a:spLocks noGrp="1"/>
          </p:cNvSpPr>
          <p:nvPr>
            <p:ph idx="1"/>
          </p:nvPr>
        </p:nvSpPr>
        <p:spPr>
          <a:xfrm>
            <a:off x="614996" y="1925903"/>
            <a:ext cx="7830736" cy="4251059"/>
          </a:xfrm>
        </p:spPr>
        <p:txBody>
          <a:bodyPr>
            <a:normAutofit/>
          </a:bodyPr>
          <a:lstStyle/>
          <a:p>
            <a:r>
              <a:rPr lang="en-US" altLang="zh-CN" dirty="0"/>
              <a:t>Data Room in Building B:</a:t>
            </a:r>
          </a:p>
          <a:p>
            <a:pPr lvl="1"/>
            <a:r>
              <a:rPr lang="en-US" altLang="zh-CN" dirty="0"/>
              <a:t>IDF (intermediate distribution frame) – provides an intermediate connection between the MDF and end-user equipment on each floor and in each building</a:t>
            </a:r>
          </a:p>
          <a:p>
            <a:r>
              <a:rPr lang="en-US" altLang="zh-CN" dirty="0"/>
              <a:t>Work Areas in All Three Buildings:</a:t>
            </a:r>
          </a:p>
          <a:p>
            <a:pPr lvl="1"/>
            <a:r>
              <a:rPr lang="en-US" altLang="zh-CN" dirty="0"/>
              <a:t>Work area – encompasses workstations, printers, and other network devices</a:t>
            </a:r>
          </a:p>
          <a:p>
            <a:pPr lvl="1"/>
            <a:r>
              <a:rPr lang="en-US" altLang="zh-CN" dirty="0"/>
              <a:t>Wall jacks – the ANSI/TIA standard calls for each wall jack to contain at least one voice and one data outlet</a:t>
            </a:r>
          </a:p>
          <a:p>
            <a:pPr lvl="1"/>
            <a:endParaRPr lang="zh-CN" altLang="en-US" dirty="0"/>
          </a:p>
        </p:txBody>
      </p:sp>
    </p:spTree>
    <p:extLst>
      <p:ext uri="{BB962C8B-B14F-4D97-AF65-F5344CB8AC3E}">
        <p14:creationId xmlns:p14="http://schemas.microsoft.com/office/powerpoint/2010/main" val="58967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(7 of 11)</a:t>
            </a:r>
            <a:endParaRPr lang="zh-CN" altLang="en-US" dirty="0"/>
          </a:p>
        </p:txBody>
      </p:sp>
      <p:pic>
        <p:nvPicPr>
          <p:cNvPr id="5" name="Picture Placeholder 4" descr="Two types of schematics that can be used with V o I P equipment. In the first diagram, the telephone company connects to a voice gateway which is further connected to a switch. Several phones and a V o I P P B X are connected to the switch. In the second diagram, the I S P connects to a switch which further connects to a voice gateway. The voice gateway connects to a legacy P B X that further connects to multiple phones. There are advantages and disadvantages to both approaches as indicated in the two diagram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268" y="1773815"/>
            <a:ext cx="7086618" cy="3973512"/>
          </a:xfrm>
        </p:spPr>
      </p:pic>
    </p:spTree>
    <p:extLst>
      <p:ext uri="{BB962C8B-B14F-4D97-AF65-F5344CB8AC3E}">
        <p14:creationId xmlns:p14="http://schemas.microsoft.com/office/powerpoint/2010/main" val="258164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(8 of 11)</a:t>
            </a:r>
            <a:endParaRPr lang="zh-CN" altLang="en-US" dirty="0"/>
          </a:p>
        </p:txBody>
      </p:sp>
      <p:pic>
        <p:nvPicPr>
          <p:cNvPr id="5" name="Picture Placeholder 4" descr="An illustration of an M D F that forms an extended star topology in a network. The M D F connects to multiple M D Fs, several workstations and a printer. The I D Fs themselves are connected to several workstations and a printer in one cas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877" y="1625599"/>
            <a:ext cx="7543319" cy="4284749"/>
          </a:xfrm>
        </p:spPr>
      </p:pic>
    </p:spTree>
    <p:extLst>
      <p:ext uri="{BB962C8B-B14F-4D97-AF65-F5344CB8AC3E}">
        <p14:creationId xmlns:p14="http://schemas.microsoft.com/office/powerpoint/2010/main" val="79518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(9 of 11)</a:t>
            </a:r>
            <a:endParaRPr lang="zh-CN" altLang="en-US" dirty="0"/>
          </a:p>
        </p:txBody>
      </p:sp>
      <p:sp>
        <p:nvSpPr>
          <p:cNvPr id="3" name="Text Placeholder 2"/>
          <p:cNvSpPr>
            <a:spLocks noGrp="1"/>
          </p:cNvSpPr>
          <p:nvPr>
            <p:ph idx="1"/>
          </p:nvPr>
        </p:nvSpPr>
        <p:spPr>
          <a:xfrm>
            <a:off x="614996" y="1925903"/>
            <a:ext cx="8637070" cy="4251059"/>
          </a:xfrm>
        </p:spPr>
        <p:txBody>
          <a:bodyPr/>
          <a:lstStyle/>
          <a:p>
            <a:r>
              <a:rPr lang="en-US" altLang="zh-CN" dirty="0"/>
              <a:t>Rack Systems</a:t>
            </a:r>
          </a:p>
          <a:p>
            <a:pPr lvl="1"/>
            <a:r>
              <a:rPr lang="en-US" altLang="zh-CN" dirty="0"/>
              <a:t>Racks come in two-post and four-post varieties (though six-post racks are also available)</a:t>
            </a:r>
          </a:p>
          <a:p>
            <a:pPr lvl="1"/>
            <a:r>
              <a:rPr lang="en-US" altLang="zh-CN" dirty="0"/>
              <a:t>Racks may be wall- or ceiling-mounted, freestanding on the floor, or bolted to the floor</a:t>
            </a:r>
          </a:p>
          <a:p>
            <a:pPr lvl="1"/>
            <a:r>
              <a:rPr lang="en-US" altLang="zh-CN" dirty="0"/>
              <a:t>Consider the following when purchasing racks:</a:t>
            </a:r>
          </a:p>
          <a:p>
            <a:pPr lvl="2"/>
            <a:r>
              <a:rPr lang="en-US" altLang="zh-CN" dirty="0"/>
              <a:t>Height – rack height is measured in rack units (RU or U) with the industry standard being 42U tall</a:t>
            </a:r>
          </a:p>
          <a:p>
            <a:pPr lvl="2"/>
            <a:r>
              <a:rPr lang="en-US" altLang="zh-CN" dirty="0"/>
              <a:t>Width – equipment racks come in a standard 19-inch frame (19 inches wide)</a:t>
            </a:r>
          </a:p>
          <a:p>
            <a:pPr lvl="2"/>
            <a:r>
              <a:rPr lang="en-US" altLang="zh-CN" dirty="0"/>
              <a:t>Depth – rack depths vary between manufacturers</a:t>
            </a:r>
          </a:p>
          <a:p>
            <a:pPr lvl="1"/>
            <a:r>
              <a:rPr lang="en-US" altLang="zh-CN" dirty="0"/>
              <a:t>In data centres containing multiple rows of racks, a hot aisle/cold aisle layout pulls cool air from vents in the floor or from low-lying wall vents into rows of racks (see Figure 2-14)</a:t>
            </a:r>
            <a:endParaRPr lang="zh-CN" altLang="en-US" dirty="0"/>
          </a:p>
        </p:txBody>
      </p:sp>
    </p:spTree>
    <p:extLst>
      <p:ext uri="{BB962C8B-B14F-4D97-AF65-F5344CB8AC3E}">
        <p14:creationId xmlns:p14="http://schemas.microsoft.com/office/powerpoint/2010/main" val="188749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(10 of 11)</a:t>
            </a:r>
            <a:endParaRPr lang="zh-CN" altLang="en-US" dirty="0"/>
          </a:p>
        </p:txBody>
      </p:sp>
      <p:pic>
        <p:nvPicPr>
          <p:cNvPr id="5" name="Picture Placeholder 4" descr="Two photographs showing the types of racks. In the first photograph is a n open two-post rack. In the second photograph is an enclosed four-post rac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170" y="1574863"/>
            <a:ext cx="7293913" cy="4472531"/>
          </a:xfrm>
        </p:spPr>
      </p:pic>
    </p:spTree>
    <p:extLst>
      <p:ext uri="{BB962C8B-B14F-4D97-AF65-F5344CB8AC3E}">
        <p14:creationId xmlns:p14="http://schemas.microsoft.com/office/powerpoint/2010/main" val="153972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(11 of 11)</a:t>
            </a:r>
            <a:endParaRPr lang="zh-CN" altLang="en-US" dirty="0"/>
          </a:p>
        </p:txBody>
      </p:sp>
      <p:pic>
        <p:nvPicPr>
          <p:cNvPr id="5" name="Picture Placeholder 4" descr="A rack layout which has hot and cold air aisles. Cool air is pumped up from one side of the rack and hot air is vented from the other side of the rac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68" y="2018665"/>
            <a:ext cx="7934568" cy="2820670"/>
          </a:xfrm>
        </p:spPr>
      </p:pic>
    </p:spTree>
    <p:extLst>
      <p:ext uri="{BB962C8B-B14F-4D97-AF65-F5344CB8AC3E}">
        <p14:creationId xmlns:p14="http://schemas.microsoft.com/office/powerpoint/2010/main" val="114314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Components of Structured Cabling</a:t>
            </a:r>
            <a:endParaRPr lang="zh-CN" altLang="en-US" dirty="0"/>
          </a:p>
        </p:txBody>
      </p:sp>
      <p:sp>
        <p:nvSpPr>
          <p:cNvPr id="3" name="Text Placeholder 2"/>
          <p:cNvSpPr>
            <a:spLocks noGrp="1"/>
          </p:cNvSpPr>
          <p:nvPr>
            <p:ph idx="1"/>
          </p:nvPr>
        </p:nvSpPr>
        <p:spPr>
          <a:xfrm>
            <a:off x="614995" y="1925903"/>
            <a:ext cx="8296249" cy="4251059"/>
          </a:xfrm>
        </p:spPr>
        <p:txBody>
          <a:bodyPr/>
          <a:lstStyle/>
          <a:p>
            <a:r>
              <a:rPr lang="en-US" altLang="zh-CN" dirty="0"/>
              <a:t>ANSI/TIA-568 Commercial Building Wiring Standard</a:t>
            </a:r>
          </a:p>
          <a:p>
            <a:pPr lvl="1"/>
            <a:r>
              <a:rPr lang="en-US" altLang="zh-CN" dirty="0"/>
              <a:t>Also known as structured cabling</a:t>
            </a:r>
          </a:p>
          <a:p>
            <a:r>
              <a:rPr lang="en-US" altLang="zh-CN" dirty="0"/>
              <a:t>The wiring standard describes the best way to install networking media to maximise performance and </a:t>
            </a:r>
            <a:r>
              <a:rPr lang="en-AU" altLang="zh-CN" dirty="0"/>
              <a:t>minimise</a:t>
            </a:r>
            <a:r>
              <a:rPr lang="en-US" altLang="zh-CN" dirty="0"/>
              <a:t> upkeep</a:t>
            </a:r>
          </a:p>
          <a:p>
            <a:pPr lvl="1"/>
            <a:r>
              <a:rPr lang="en-US" altLang="zh-CN" dirty="0"/>
              <a:t>The principles apply no matter what type of media, transmission technology, or networking speeds are involved</a:t>
            </a:r>
          </a:p>
          <a:p>
            <a:r>
              <a:rPr lang="en-US" altLang="zh-CN" dirty="0"/>
              <a:t>Structured cabling is based on a hierarchical design and assumes a network is based on the star topology</a:t>
            </a:r>
          </a:p>
          <a:p>
            <a:endParaRPr lang="zh-CN" altLang="en-US" dirty="0"/>
          </a:p>
        </p:txBody>
      </p:sp>
    </p:spTree>
    <p:extLst>
      <p:ext uri="{BB962C8B-B14F-4D97-AF65-F5344CB8AC3E}">
        <p14:creationId xmlns:p14="http://schemas.microsoft.com/office/powerpoint/2010/main" val="355634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(1 of 11)</a:t>
            </a:r>
            <a:endParaRPr lang="zh-CN" altLang="en-US" dirty="0"/>
          </a:p>
        </p:txBody>
      </p:sp>
      <p:pic>
        <p:nvPicPr>
          <p:cNvPr id="5" name="Picture Placeholder 4" descr="An overview of the main components that make up the network infrastructure in a location. The diagram shows three buildings, building A, B, and C. Each building has a work area with desktop computers on a network that is further connected to an I D F in a data room. The I D Fs of buildings B and C are connected to an M D F in a data room in building A through separate backbones. The I D F of building A connects directly to the M D F. The Demarc further connects to the I S P."/>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225" y="1186935"/>
            <a:ext cx="7505541" cy="4318515"/>
          </a:xfrm>
        </p:spPr>
      </p:pic>
    </p:spTree>
    <p:extLst>
      <p:ext uri="{BB962C8B-B14F-4D97-AF65-F5344CB8AC3E}">
        <p14:creationId xmlns:p14="http://schemas.microsoft.com/office/powerpoint/2010/main" val="403410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(2 of 11)</a:t>
            </a:r>
            <a:endParaRPr lang="zh-CN" altLang="en-US" dirty="0"/>
          </a:p>
        </p:txBody>
      </p:sp>
      <p:sp>
        <p:nvSpPr>
          <p:cNvPr id="3" name="Text Placeholder 2"/>
          <p:cNvSpPr>
            <a:spLocks noGrp="1"/>
          </p:cNvSpPr>
          <p:nvPr>
            <p:ph idx="1"/>
          </p:nvPr>
        </p:nvSpPr>
        <p:spPr>
          <a:xfrm>
            <a:off x="614996" y="1925903"/>
            <a:ext cx="8429251" cy="4251059"/>
          </a:xfrm>
        </p:spPr>
        <p:txBody>
          <a:bodyPr/>
          <a:lstStyle/>
          <a:p>
            <a:r>
              <a:rPr lang="en-US" altLang="zh-CN" dirty="0"/>
              <a:t>Entrance Facility in Building A:</a:t>
            </a:r>
          </a:p>
          <a:p>
            <a:pPr lvl="1"/>
            <a:r>
              <a:rPr lang="en-US" altLang="zh-CN" b="1" dirty="0"/>
              <a:t>EF (entrance facility) </a:t>
            </a:r>
            <a:r>
              <a:rPr lang="en-US" altLang="zh-CN" dirty="0"/>
              <a:t>– location where the incoming network (such as Internet) connects with the school or corporate network</a:t>
            </a:r>
          </a:p>
          <a:p>
            <a:pPr lvl="1"/>
            <a:r>
              <a:rPr lang="en-US" altLang="zh-CN" b="1" dirty="0"/>
              <a:t>Demarc (demarcation point) </a:t>
            </a:r>
            <a:r>
              <a:rPr lang="en-US" altLang="zh-CN" dirty="0"/>
              <a:t>– the device that marks where a telecommunications service provider’s network ends and the organisation’s network begins </a:t>
            </a:r>
          </a:p>
          <a:p>
            <a:endParaRPr lang="zh-CN" altLang="en-US" dirty="0"/>
          </a:p>
        </p:txBody>
      </p:sp>
    </p:spTree>
    <p:extLst>
      <p:ext uri="{BB962C8B-B14F-4D97-AF65-F5344CB8AC3E}">
        <p14:creationId xmlns:p14="http://schemas.microsoft.com/office/powerpoint/2010/main" val="30672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(2 of 11)</a:t>
            </a:r>
            <a:endParaRPr lang="zh-CN" altLang="en-US" dirty="0"/>
          </a:p>
        </p:txBody>
      </p:sp>
      <p:sp>
        <p:nvSpPr>
          <p:cNvPr id="3" name="Text Placeholder 2"/>
          <p:cNvSpPr>
            <a:spLocks noGrp="1"/>
          </p:cNvSpPr>
          <p:nvPr>
            <p:ph idx="1"/>
          </p:nvPr>
        </p:nvSpPr>
        <p:spPr>
          <a:xfrm>
            <a:off x="614996" y="1925903"/>
            <a:ext cx="8529004" cy="4251059"/>
          </a:xfrm>
        </p:spPr>
        <p:txBody>
          <a:bodyPr/>
          <a:lstStyle/>
          <a:p>
            <a:r>
              <a:rPr lang="en-US" altLang="zh-CN" dirty="0"/>
              <a:t>Entrance Facility in Building A:</a:t>
            </a:r>
          </a:p>
          <a:p>
            <a:pPr lvl="1"/>
            <a:r>
              <a:rPr lang="en-US" altLang="zh-CN" b="1" dirty="0"/>
              <a:t>MDF (main distribution frame)</a:t>
            </a:r>
            <a:r>
              <a:rPr lang="en-US" altLang="zh-CN" dirty="0"/>
              <a:t> – the centralised point of interconnection for an organisation’s LAN or WAN (also called MC or main cross connect)</a:t>
            </a:r>
          </a:p>
          <a:p>
            <a:pPr lvl="1"/>
            <a:r>
              <a:rPr lang="en-US" altLang="zh-CN" b="1" dirty="0"/>
              <a:t>Data room </a:t>
            </a:r>
            <a:r>
              <a:rPr lang="en-US" altLang="zh-CN" dirty="0"/>
              <a:t>– an enclosed space that hold network equipment (also called data closet, data centre, equipment room, or telecommunications room)</a:t>
            </a:r>
          </a:p>
          <a:p>
            <a:pPr lvl="1"/>
            <a:r>
              <a:rPr lang="en-US" altLang="zh-CN" b="1" dirty="0"/>
              <a:t>Rack</a:t>
            </a:r>
            <a:r>
              <a:rPr lang="en-US" altLang="zh-CN" dirty="0"/>
              <a:t> – holds various network equipment</a:t>
            </a:r>
          </a:p>
          <a:p>
            <a:pPr lvl="1"/>
            <a:r>
              <a:rPr lang="en-US" altLang="zh-CN" b="1" dirty="0"/>
              <a:t>Patch panel </a:t>
            </a:r>
            <a:r>
              <a:rPr lang="en-US" altLang="zh-CN" dirty="0"/>
              <a:t>– a panel of data receptors which can be mounted to a wall or a rack</a:t>
            </a:r>
          </a:p>
          <a:p>
            <a:pPr lvl="2"/>
            <a:r>
              <a:rPr lang="en-US" altLang="zh-CN" dirty="0"/>
              <a:t>A patch panel provides a central termination point when many patch cables converge in a single location</a:t>
            </a:r>
          </a:p>
          <a:p>
            <a:endParaRPr lang="zh-CN" altLang="en-US" dirty="0"/>
          </a:p>
        </p:txBody>
      </p:sp>
    </p:spTree>
    <p:extLst>
      <p:ext uri="{BB962C8B-B14F-4D97-AF65-F5344CB8AC3E}">
        <p14:creationId xmlns:p14="http://schemas.microsoft.com/office/powerpoint/2010/main" val="401702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(3 of 11)</a:t>
            </a:r>
            <a:endParaRPr lang="zh-CN" altLang="en-US" dirty="0"/>
          </a:p>
        </p:txBody>
      </p:sp>
      <p:pic>
        <p:nvPicPr>
          <p:cNvPr id="5" name="Picture Placeholder 4" descr="An illustration showing what an ANSI TIA structured cabling looks like inside a building. The diagram shows the plans for two floors of a building. One side of the ground floor contains the main distribution farm with cabling coming in for the entrance facility. The rest of the room is the work area with computers. In the first floor, directly above is the I D F with the cable coming through a vertical cross connect. Wiring goes to the computers in the work area through horizontal wir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711" y="1295605"/>
            <a:ext cx="4162552" cy="5047613"/>
          </a:xfrm>
        </p:spPr>
      </p:pic>
    </p:spTree>
    <p:extLst>
      <p:ext uri="{BB962C8B-B14F-4D97-AF65-F5344CB8AC3E}">
        <p14:creationId xmlns:p14="http://schemas.microsoft.com/office/powerpoint/2010/main" val="336710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(4 of 11)</a:t>
            </a:r>
            <a:endParaRPr lang="zh-CN" altLang="en-US" dirty="0"/>
          </a:p>
        </p:txBody>
      </p:sp>
      <p:pic>
        <p:nvPicPr>
          <p:cNvPr id="5" name="Picture Placeholder 4" descr="A photograph of a demarc inside a small data room for a campus network. A box is installed on the wall with the fiber cable from the I S P plugging into the box. This is where the I S P's fiber network ends. An ethernet cable coming from the box marks the beginning of the customer's networ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622" y="1404059"/>
            <a:ext cx="6377088" cy="4967416"/>
          </a:xfrm>
        </p:spPr>
      </p:pic>
    </p:spTree>
    <p:extLst>
      <p:ext uri="{BB962C8B-B14F-4D97-AF65-F5344CB8AC3E}">
        <p14:creationId xmlns:p14="http://schemas.microsoft.com/office/powerpoint/2010/main" val="205776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(5 of 11)</a:t>
            </a:r>
            <a:endParaRPr lang="zh-CN" altLang="en-US" dirty="0"/>
          </a:p>
        </p:txBody>
      </p:sp>
      <p:pic>
        <p:nvPicPr>
          <p:cNvPr id="5" name="Picture Placeholder 4" descr="A photograph of a rack system in a data room. In the rack are multiple patch panels. Several cables terminate into receptacles in the patch pane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622" y="1329454"/>
            <a:ext cx="7042337" cy="4945919"/>
          </a:xfrm>
        </p:spPr>
      </p:pic>
    </p:spTree>
    <p:extLst>
      <p:ext uri="{BB962C8B-B14F-4D97-AF65-F5344CB8AC3E}">
        <p14:creationId xmlns:p14="http://schemas.microsoft.com/office/powerpoint/2010/main" val="197775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From the Demarc to a Workstation (6 of 11)</a:t>
            </a:r>
            <a:endParaRPr lang="zh-CN" altLang="en-US" dirty="0"/>
          </a:p>
        </p:txBody>
      </p:sp>
      <p:sp>
        <p:nvSpPr>
          <p:cNvPr id="3" name="Text Placeholder 2"/>
          <p:cNvSpPr>
            <a:spLocks noGrp="1"/>
          </p:cNvSpPr>
          <p:nvPr>
            <p:ph idx="1"/>
          </p:nvPr>
        </p:nvSpPr>
        <p:spPr>
          <a:xfrm>
            <a:off x="614996" y="1925903"/>
            <a:ext cx="7830736" cy="4251059"/>
          </a:xfrm>
        </p:spPr>
        <p:txBody>
          <a:bodyPr>
            <a:normAutofit/>
          </a:bodyPr>
          <a:lstStyle/>
          <a:p>
            <a:r>
              <a:rPr lang="en-US" altLang="zh-CN" dirty="0"/>
              <a:t>Entrance Facility in Building A (continued):</a:t>
            </a:r>
          </a:p>
          <a:p>
            <a:pPr lvl="1"/>
            <a:r>
              <a:rPr lang="en-US" altLang="zh-CN" dirty="0"/>
              <a:t>VoIP telephone equipment – VoIP (Voice over IP) is the use of any network to carry voice signals using TCP/IP protocols</a:t>
            </a:r>
          </a:p>
          <a:p>
            <a:pPr lvl="1"/>
            <a:r>
              <a:rPr lang="en-US" altLang="zh-CN" dirty="0"/>
              <a:t>In one or more data rooms you might find the following:</a:t>
            </a:r>
          </a:p>
          <a:p>
            <a:pPr lvl="2"/>
            <a:r>
              <a:rPr lang="en-US" altLang="zh-CN" dirty="0"/>
              <a:t>VoIP gateway</a:t>
            </a:r>
          </a:p>
          <a:p>
            <a:pPr lvl="2"/>
            <a:r>
              <a:rPr lang="en-US" altLang="zh-CN" dirty="0"/>
              <a:t>VoIP PBX</a:t>
            </a:r>
          </a:p>
          <a:p>
            <a:pPr lvl="2"/>
            <a:r>
              <a:rPr lang="en-US" altLang="zh-CN" dirty="0"/>
              <a:t>VoIP endpoints </a:t>
            </a:r>
          </a:p>
          <a:p>
            <a:pPr lvl="1"/>
            <a:endParaRPr lang="zh-CN" altLang="en-US" dirty="0"/>
          </a:p>
        </p:txBody>
      </p:sp>
    </p:spTree>
    <p:extLst>
      <p:ext uri="{BB962C8B-B14F-4D97-AF65-F5344CB8AC3E}">
        <p14:creationId xmlns:p14="http://schemas.microsoft.com/office/powerpoint/2010/main" val="232964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880201AE-09A5-42BA-834D-FF831F189C20}">
  <ds:schemaRefs>
    <ds:schemaRef ds:uri="http://purl.org/dc/terms/"/>
    <ds:schemaRef ds:uri="http://schemas.microsoft.com/office/infopath/2007/PartnerControls"/>
    <ds:schemaRef ds:uri="http://www.w3.org/XML/1998/namespace"/>
    <ds:schemaRef ds:uri="c64b295e-e158-430a-a9fe-95bbf17b9d7d"/>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0f5e39c8-e5a1-4a0d-b53f-9134be983d19"/>
  </ds:schemaRefs>
</ds:datastoreItem>
</file>

<file path=customXml/itemProps3.xml><?xml version="1.0" encoding="utf-8"?>
<ds:datastoreItem xmlns:ds="http://schemas.openxmlformats.org/officeDocument/2006/customXml" ds:itemID="{106960B3-DE50-4438-85CF-B85D84673D58}"/>
</file>

<file path=docProps/app.xml><?xml version="1.0" encoding="utf-8"?>
<Properties xmlns="http://schemas.openxmlformats.org/officeDocument/2006/extended-properties" xmlns:vt="http://schemas.openxmlformats.org/officeDocument/2006/docPropsVTypes">
  <TotalTime>452</TotalTime>
  <Words>609</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Playfair Display</vt:lpstr>
      <vt:lpstr>Summer Font</vt:lpstr>
      <vt:lpstr>Office Theme</vt:lpstr>
      <vt:lpstr>Infrastructure</vt:lpstr>
      <vt:lpstr>Components of Structured Cabling</vt:lpstr>
      <vt:lpstr>From the Demarc to a Workstation (1 of 11)</vt:lpstr>
      <vt:lpstr>From the Demarc to a Workstation (2 of 11)</vt:lpstr>
      <vt:lpstr>From the Demarc to a Workstation (2 of 11)</vt:lpstr>
      <vt:lpstr>From the Demarc to a Workstation (3 of 11)</vt:lpstr>
      <vt:lpstr>From the Demarc to a Workstation (4 of 11)</vt:lpstr>
      <vt:lpstr>From the Demarc to a Workstation (5 of 11)</vt:lpstr>
      <vt:lpstr>From the Demarc to a Workstation (6 of 11)</vt:lpstr>
      <vt:lpstr>From the Demarc to a Workstation (6 of 11)</vt:lpstr>
      <vt:lpstr>From the Demarc to a Workstation (7 of 11)</vt:lpstr>
      <vt:lpstr>From the Demarc to a Workstation (8 of 11)</vt:lpstr>
      <vt:lpstr>From the Demarc to a Workstation (9 of 11)</vt:lpstr>
      <vt:lpstr>From the Demarc to a Workstation (10 of 11)</vt:lpstr>
      <vt:lpstr>From the Demarc to a Workstation (11 of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15</cp:revision>
  <dcterms:created xsi:type="dcterms:W3CDTF">2018-04-09T23:36:04Z</dcterms:created>
  <dcterms:modified xsi:type="dcterms:W3CDTF">2022-01-28T02:45:05Z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