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353" r:id="rId6"/>
    <p:sldId id="354" r:id="rId7"/>
    <p:sldId id="355" r:id="rId8"/>
    <p:sldId id="356" r:id="rId9"/>
    <p:sldId id="358" r:id="rId10"/>
    <p:sldId id="3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5624C-2683-E44C-BD49-1C9200C3D80D}" v="2" dt="2022-01-27T11:26:45.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1"/>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D95624C-2683-E44C-BD49-1C9200C3D80D}"/>
    <pc:docChg chg="custSel addSld delSld modSld">
      <pc:chgData name="Chen, Chao" userId="44c0eae3-1754-40ca-b7fc-812aef1f268d" providerId="ADAL" clId="{1D95624C-2683-E44C-BD49-1C9200C3D80D}" dt="2022-01-27T11:26:52.196" v="14" actId="700"/>
      <pc:docMkLst>
        <pc:docMk/>
      </pc:docMkLst>
      <pc:sldChg chg="del">
        <pc:chgData name="Chen, Chao" userId="44c0eae3-1754-40ca-b7fc-812aef1f268d" providerId="ADAL" clId="{1D95624C-2683-E44C-BD49-1C9200C3D80D}" dt="2022-01-27T11:26:13.195" v="12" actId="2696"/>
        <pc:sldMkLst>
          <pc:docMk/>
          <pc:sldMk cId="3556347120" sldId="301"/>
        </pc:sldMkLst>
      </pc:sldChg>
      <pc:sldChg chg="addSp delSp modSp mod">
        <pc:chgData name="Chen, Chao" userId="44c0eae3-1754-40ca-b7fc-812aef1f268d" providerId="ADAL" clId="{1D95624C-2683-E44C-BD49-1C9200C3D80D}" dt="2022-01-27T11:26:10.174" v="11"/>
        <pc:sldMkLst>
          <pc:docMk/>
          <pc:sldMk cId="1560288090" sldId="311"/>
        </pc:sldMkLst>
        <pc:spChg chg="add del mod">
          <ac:chgData name="Chen, Chao" userId="44c0eae3-1754-40ca-b7fc-812aef1f268d" providerId="ADAL" clId="{1D95624C-2683-E44C-BD49-1C9200C3D80D}" dt="2022-01-27T11:26:10.174" v="11"/>
          <ac:spMkLst>
            <pc:docMk/>
            <pc:sldMk cId="1560288090" sldId="311"/>
            <ac:spMk id="2" creationId="{76EFE679-AF39-8742-A091-D12B49EF3AC5}"/>
          </ac:spMkLst>
        </pc:spChg>
        <pc:spChg chg="mod">
          <ac:chgData name="Chen, Chao" userId="44c0eae3-1754-40ca-b7fc-812aef1f268d" providerId="ADAL" clId="{1D95624C-2683-E44C-BD49-1C9200C3D80D}" dt="2022-01-27T11:26:08.490" v="9" actId="20577"/>
          <ac:spMkLst>
            <pc:docMk/>
            <pc:sldMk cId="1560288090" sldId="311"/>
            <ac:spMk id="4" creationId="{9495F89F-F88F-6242-AECC-A68595D6555E}"/>
          </ac:spMkLst>
        </pc:spChg>
      </pc:sldChg>
      <pc:sldChg chg="del">
        <pc:chgData name="Chen, Chao" userId="44c0eae3-1754-40ca-b7fc-812aef1f268d" providerId="ADAL" clId="{1D95624C-2683-E44C-BD49-1C9200C3D80D}" dt="2022-01-27T11:26:13.195" v="12" actId="2696"/>
        <pc:sldMkLst>
          <pc:docMk/>
          <pc:sldMk cId="3067265327" sldId="342"/>
        </pc:sldMkLst>
      </pc:sldChg>
      <pc:sldChg chg="del">
        <pc:chgData name="Chen, Chao" userId="44c0eae3-1754-40ca-b7fc-812aef1f268d" providerId="ADAL" clId="{1D95624C-2683-E44C-BD49-1C9200C3D80D}" dt="2022-01-27T11:26:13.195" v="12" actId="2696"/>
        <pc:sldMkLst>
          <pc:docMk/>
          <pc:sldMk cId="4034107502" sldId="343"/>
        </pc:sldMkLst>
      </pc:sldChg>
      <pc:sldChg chg="del">
        <pc:chgData name="Chen, Chao" userId="44c0eae3-1754-40ca-b7fc-812aef1f268d" providerId="ADAL" clId="{1D95624C-2683-E44C-BD49-1C9200C3D80D}" dt="2022-01-27T11:26:13.195" v="12" actId="2696"/>
        <pc:sldMkLst>
          <pc:docMk/>
          <pc:sldMk cId="2329646099" sldId="344"/>
        </pc:sldMkLst>
      </pc:sldChg>
      <pc:sldChg chg="del">
        <pc:chgData name="Chen, Chao" userId="44c0eae3-1754-40ca-b7fc-812aef1f268d" providerId="ADAL" clId="{1D95624C-2683-E44C-BD49-1C9200C3D80D}" dt="2022-01-27T11:26:13.195" v="12" actId="2696"/>
        <pc:sldMkLst>
          <pc:docMk/>
          <pc:sldMk cId="3367108307" sldId="345"/>
        </pc:sldMkLst>
      </pc:sldChg>
      <pc:sldChg chg="del">
        <pc:chgData name="Chen, Chao" userId="44c0eae3-1754-40ca-b7fc-812aef1f268d" providerId="ADAL" clId="{1D95624C-2683-E44C-BD49-1C9200C3D80D}" dt="2022-01-27T11:26:13.195" v="12" actId="2696"/>
        <pc:sldMkLst>
          <pc:docMk/>
          <pc:sldMk cId="2057763058" sldId="346"/>
        </pc:sldMkLst>
      </pc:sldChg>
      <pc:sldChg chg="del">
        <pc:chgData name="Chen, Chao" userId="44c0eae3-1754-40ca-b7fc-812aef1f268d" providerId="ADAL" clId="{1D95624C-2683-E44C-BD49-1C9200C3D80D}" dt="2022-01-27T11:26:13.195" v="12" actId="2696"/>
        <pc:sldMkLst>
          <pc:docMk/>
          <pc:sldMk cId="1977759882" sldId="347"/>
        </pc:sldMkLst>
      </pc:sldChg>
      <pc:sldChg chg="del">
        <pc:chgData name="Chen, Chao" userId="44c0eae3-1754-40ca-b7fc-812aef1f268d" providerId="ADAL" clId="{1D95624C-2683-E44C-BD49-1C9200C3D80D}" dt="2022-01-27T11:26:13.195" v="12" actId="2696"/>
        <pc:sldMkLst>
          <pc:docMk/>
          <pc:sldMk cId="2581641599" sldId="348"/>
        </pc:sldMkLst>
      </pc:sldChg>
      <pc:sldChg chg="del">
        <pc:chgData name="Chen, Chao" userId="44c0eae3-1754-40ca-b7fc-812aef1f268d" providerId="ADAL" clId="{1D95624C-2683-E44C-BD49-1C9200C3D80D}" dt="2022-01-27T11:26:13.195" v="12" actId="2696"/>
        <pc:sldMkLst>
          <pc:docMk/>
          <pc:sldMk cId="795181754" sldId="349"/>
        </pc:sldMkLst>
      </pc:sldChg>
      <pc:sldChg chg="del">
        <pc:chgData name="Chen, Chao" userId="44c0eae3-1754-40ca-b7fc-812aef1f268d" providerId="ADAL" clId="{1D95624C-2683-E44C-BD49-1C9200C3D80D}" dt="2022-01-27T11:26:13.195" v="12" actId="2696"/>
        <pc:sldMkLst>
          <pc:docMk/>
          <pc:sldMk cId="1887494665" sldId="350"/>
        </pc:sldMkLst>
      </pc:sldChg>
      <pc:sldChg chg="del">
        <pc:chgData name="Chen, Chao" userId="44c0eae3-1754-40ca-b7fc-812aef1f268d" providerId="ADAL" clId="{1D95624C-2683-E44C-BD49-1C9200C3D80D}" dt="2022-01-27T11:26:13.195" v="12" actId="2696"/>
        <pc:sldMkLst>
          <pc:docMk/>
          <pc:sldMk cId="1539721634" sldId="351"/>
        </pc:sldMkLst>
      </pc:sldChg>
      <pc:sldChg chg="del">
        <pc:chgData name="Chen, Chao" userId="44c0eae3-1754-40ca-b7fc-812aef1f268d" providerId="ADAL" clId="{1D95624C-2683-E44C-BD49-1C9200C3D80D}" dt="2022-01-27T11:26:13.195" v="12" actId="2696"/>
        <pc:sldMkLst>
          <pc:docMk/>
          <pc:sldMk cId="1143146944" sldId="352"/>
        </pc:sldMkLst>
      </pc:sldChg>
      <pc:sldChg chg="modSp add mod chgLayout">
        <pc:chgData name="Chen, Chao" userId="44c0eae3-1754-40ca-b7fc-812aef1f268d" providerId="ADAL" clId="{1D95624C-2683-E44C-BD49-1C9200C3D80D}" dt="2022-01-27T11:26:52.196" v="14" actId="700"/>
        <pc:sldMkLst>
          <pc:docMk/>
          <pc:sldMk cId="2389703337" sldId="353"/>
        </pc:sldMkLst>
        <pc:spChg chg="mod ord">
          <ac:chgData name="Chen, Chao" userId="44c0eae3-1754-40ca-b7fc-812aef1f268d" providerId="ADAL" clId="{1D95624C-2683-E44C-BD49-1C9200C3D80D}" dt="2022-01-27T11:26:52.196" v="14" actId="700"/>
          <ac:spMkLst>
            <pc:docMk/>
            <pc:sldMk cId="2389703337" sldId="353"/>
            <ac:spMk id="2" creationId="{00000000-0000-0000-0000-000000000000}"/>
          </ac:spMkLst>
        </pc:spChg>
        <pc:spChg chg="mod ord">
          <ac:chgData name="Chen, Chao" userId="44c0eae3-1754-40ca-b7fc-812aef1f268d" providerId="ADAL" clId="{1D95624C-2683-E44C-BD49-1C9200C3D80D}" dt="2022-01-27T11:26:52.196" v="14" actId="700"/>
          <ac:spMkLst>
            <pc:docMk/>
            <pc:sldMk cId="2389703337" sldId="353"/>
            <ac:spMk id="3" creationId="{00000000-0000-0000-0000-000000000000}"/>
          </ac:spMkLst>
        </pc:spChg>
      </pc:sldChg>
      <pc:sldChg chg="modSp add mod chgLayout">
        <pc:chgData name="Chen, Chao" userId="44c0eae3-1754-40ca-b7fc-812aef1f268d" providerId="ADAL" clId="{1D95624C-2683-E44C-BD49-1C9200C3D80D}" dt="2022-01-27T11:26:52.196" v="14" actId="700"/>
        <pc:sldMkLst>
          <pc:docMk/>
          <pc:sldMk cId="3159839429" sldId="354"/>
        </pc:sldMkLst>
        <pc:spChg chg="mod ord">
          <ac:chgData name="Chen, Chao" userId="44c0eae3-1754-40ca-b7fc-812aef1f268d" providerId="ADAL" clId="{1D95624C-2683-E44C-BD49-1C9200C3D80D}" dt="2022-01-27T11:26:52.196" v="14" actId="700"/>
          <ac:spMkLst>
            <pc:docMk/>
            <pc:sldMk cId="3159839429" sldId="354"/>
            <ac:spMk id="2" creationId="{00000000-0000-0000-0000-000000000000}"/>
          </ac:spMkLst>
        </pc:spChg>
        <pc:spChg chg="mod ord">
          <ac:chgData name="Chen, Chao" userId="44c0eae3-1754-40ca-b7fc-812aef1f268d" providerId="ADAL" clId="{1D95624C-2683-E44C-BD49-1C9200C3D80D}" dt="2022-01-27T11:26:52.196" v="14" actId="700"/>
          <ac:spMkLst>
            <pc:docMk/>
            <pc:sldMk cId="3159839429" sldId="354"/>
            <ac:spMk id="4" creationId="{00000000-0000-0000-0000-000000000000}"/>
          </ac:spMkLst>
        </pc:spChg>
        <pc:picChg chg="mod ord">
          <ac:chgData name="Chen, Chao" userId="44c0eae3-1754-40ca-b7fc-812aef1f268d" providerId="ADAL" clId="{1D95624C-2683-E44C-BD49-1C9200C3D80D}" dt="2022-01-27T11:26:52.196" v="14" actId="700"/>
          <ac:picMkLst>
            <pc:docMk/>
            <pc:sldMk cId="3159839429" sldId="354"/>
            <ac:picMk id="5" creationId="{00000000-0000-0000-0000-000000000000}"/>
          </ac:picMkLst>
        </pc:picChg>
      </pc:sldChg>
      <pc:sldChg chg="modSp add mod chgLayout">
        <pc:chgData name="Chen, Chao" userId="44c0eae3-1754-40ca-b7fc-812aef1f268d" providerId="ADAL" clId="{1D95624C-2683-E44C-BD49-1C9200C3D80D}" dt="2022-01-27T11:26:52.196" v="14" actId="700"/>
        <pc:sldMkLst>
          <pc:docMk/>
          <pc:sldMk cId="2173911867" sldId="355"/>
        </pc:sldMkLst>
        <pc:spChg chg="mod ord">
          <ac:chgData name="Chen, Chao" userId="44c0eae3-1754-40ca-b7fc-812aef1f268d" providerId="ADAL" clId="{1D95624C-2683-E44C-BD49-1C9200C3D80D}" dt="2022-01-27T11:26:52.196" v="14" actId="700"/>
          <ac:spMkLst>
            <pc:docMk/>
            <pc:sldMk cId="2173911867" sldId="355"/>
            <ac:spMk id="2" creationId="{00000000-0000-0000-0000-000000000000}"/>
          </ac:spMkLst>
        </pc:spChg>
        <pc:spChg chg="mod ord">
          <ac:chgData name="Chen, Chao" userId="44c0eae3-1754-40ca-b7fc-812aef1f268d" providerId="ADAL" clId="{1D95624C-2683-E44C-BD49-1C9200C3D80D}" dt="2022-01-27T11:26:52.196" v="14" actId="700"/>
          <ac:spMkLst>
            <pc:docMk/>
            <pc:sldMk cId="2173911867" sldId="355"/>
            <ac:spMk id="4" creationId="{00000000-0000-0000-0000-000000000000}"/>
          </ac:spMkLst>
        </pc:spChg>
        <pc:picChg chg="mod ord">
          <ac:chgData name="Chen, Chao" userId="44c0eae3-1754-40ca-b7fc-812aef1f268d" providerId="ADAL" clId="{1D95624C-2683-E44C-BD49-1C9200C3D80D}" dt="2022-01-27T11:26:52.196" v="14" actId="700"/>
          <ac:picMkLst>
            <pc:docMk/>
            <pc:sldMk cId="2173911867" sldId="355"/>
            <ac:picMk id="5" creationId="{00000000-0000-0000-0000-000000000000}"/>
          </ac:picMkLst>
        </pc:picChg>
      </pc:sldChg>
      <pc:sldChg chg="modSp add mod chgLayout">
        <pc:chgData name="Chen, Chao" userId="44c0eae3-1754-40ca-b7fc-812aef1f268d" providerId="ADAL" clId="{1D95624C-2683-E44C-BD49-1C9200C3D80D}" dt="2022-01-27T11:26:52.196" v="14" actId="700"/>
        <pc:sldMkLst>
          <pc:docMk/>
          <pc:sldMk cId="3718878036" sldId="356"/>
        </pc:sldMkLst>
        <pc:spChg chg="mod ord">
          <ac:chgData name="Chen, Chao" userId="44c0eae3-1754-40ca-b7fc-812aef1f268d" providerId="ADAL" clId="{1D95624C-2683-E44C-BD49-1C9200C3D80D}" dt="2022-01-27T11:26:52.196" v="14" actId="700"/>
          <ac:spMkLst>
            <pc:docMk/>
            <pc:sldMk cId="3718878036" sldId="356"/>
            <ac:spMk id="2" creationId="{00000000-0000-0000-0000-000000000000}"/>
          </ac:spMkLst>
        </pc:spChg>
        <pc:spChg chg="mod ord">
          <ac:chgData name="Chen, Chao" userId="44c0eae3-1754-40ca-b7fc-812aef1f268d" providerId="ADAL" clId="{1D95624C-2683-E44C-BD49-1C9200C3D80D}" dt="2022-01-27T11:26:52.196" v="14" actId="700"/>
          <ac:spMkLst>
            <pc:docMk/>
            <pc:sldMk cId="3718878036" sldId="356"/>
            <ac:spMk id="3" creationId="{00000000-0000-0000-0000-000000000000}"/>
          </ac:spMkLst>
        </pc:spChg>
      </pc:sldChg>
      <pc:sldChg chg="modSp add mod chgLayout">
        <pc:chgData name="Chen, Chao" userId="44c0eae3-1754-40ca-b7fc-812aef1f268d" providerId="ADAL" clId="{1D95624C-2683-E44C-BD49-1C9200C3D80D}" dt="2022-01-27T11:26:52.196" v="14" actId="700"/>
        <pc:sldMkLst>
          <pc:docMk/>
          <pc:sldMk cId="3643964455" sldId="357"/>
        </pc:sldMkLst>
        <pc:spChg chg="mod ord">
          <ac:chgData name="Chen, Chao" userId="44c0eae3-1754-40ca-b7fc-812aef1f268d" providerId="ADAL" clId="{1D95624C-2683-E44C-BD49-1C9200C3D80D}" dt="2022-01-27T11:26:52.196" v="14" actId="700"/>
          <ac:spMkLst>
            <pc:docMk/>
            <pc:sldMk cId="3643964455" sldId="357"/>
            <ac:spMk id="2" creationId="{00000000-0000-0000-0000-000000000000}"/>
          </ac:spMkLst>
        </pc:spChg>
        <pc:spChg chg="mod ord">
          <ac:chgData name="Chen, Chao" userId="44c0eae3-1754-40ca-b7fc-812aef1f268d" providerId="ADAL" clId="{1D95624C-2683-E44C-BD49-1C9200C3D80D}" dt="2022-01-27T11:26:52.196" v="14" actId="700"/>
          <ac:spMkLst>
            <pc:docMk/>
            <pc:sldMk cId="3643964455" sldId="357"/>
            <ac:spMk id="3" creationId="{00000000-0000-0000-0000-000000000000}"/>
          </ac:spMkLst>
        </pc:spChg>
      </pc:sldChg>
    </pc:docChg>
  </pc:docChgLst>
  <pc:docChgLst>
    <pc:chgData name="Chen, Chao" userId="44c0eae3-1754-40ca-b7fc-812aef1f268d" providerId="ADAL" clId="{B87F8E58-4B8D-DC4E-ADEC-011084B849DA}"/>
    <pc:docChg chg="custSel addSld delSld modSld">
      <pc:chgData name="Chen, Chao" userId="44c0eae3-1754-40ca-b7fc-812aef1f268d" providerId="ADAL" clId="{B87F8E58-4B8D-DC4E-ADEC-011084B849DA}" dt="2022-01-21T12:24:54.396" v="14" actId="700"/>
      <pc:docMkLst>
        <pc:docMk/>
      </pc:docMkLst>
      <pc:sldChg chg="modSp mod">
        <pc:chgData name="Chen, Chao" userId="44c0eae3-1754-40ca-b7fc-812aef1f268d" providerId="ADAL" clId="{B87F8E58-4B8D-DC4E-ADEC-011084B849DA}" dt="2022-01-21T12:23:43.112" v="11" actId="20577"/>
        <pc:sldMkLst>
          <pc:docMk/>
          <pc:sldMk cId="1560288090" sldId="311"/>
        </pc:sldMkLst>
        <pc:spChg chg="mod">
          <ac:chgData name="Chen, Chao" userId="44c0eae3-1754-40ca-b7fc-812aef1f268d" providerId="ADAL" clId="{B87F8E58-4B8D-DC4E-ADEC-011084B849DA}" dt="2022-01-21T12:23:43.112" v="11" actId="20577"/>
          <ac:spMkLst>
            <pc:docMk/>
            <pc:sldMk cId="1560288090" sldId="311"/>
            <ac:spMk id="4" creationId="{9495F89F-F88F-6242-AECC-A68595D6555E}"/>
          </ac:spMkLst>
        </pc:spChg>
      </pc:sldChg>
      <pc:sldChg chg="del">
        <pc:chgData name="Chen, Chao" userId="44c0eae3-1754-40ca-b7fc-812aef1f268d" providerId="ADAL" clId="{B87F8E58-4B8D-DC4E-ADEC-011084B849DA}" dt="2022-01-21T12:23:46.584" v="12" actId="2696"/>
        <pc:sldMkLst>
          <pc:docMk/>
          <pc:sldMk cId="368611797" sldId="312"/>
        </pc:sldMkLst>
      </pc:sldChg>
      <pc:sldChg chg="del">
        <pc:chgData name="Chen, Chao" userId="44c0eae3-1754-40ca-b7fc-812aef1f268d" providerId="ADAL" clId="{B87F8E58-4B8D-DC4E-ADEC-011084B849DA}" dt="2022-01-21T12:23:46.584" v="12" actId="2696"/>
        <pc:sldMkLst>
          <pc:docMk/>
          <pc:sldMk cId="3443741128" sldId="313"/>
        </pc:sldMkLst>
      </pc:sldChg>
      <pc:sldChg chg="del">
        <pc:chgData name="Chen, Chao" userId="44c0eae3-1754-40ca-b7fc-812aef1f268d" providerId="ADAL" clId="{B87F8E58-4B8D-DC4E-ADEC-011084B849DA}" dt="2022-01-21T12:23:46.584" v="12" actId="2696"/>
        <pc:sldMkLst>
          <pc:docMk/>
          <pc:sldMk cId="1617830040" sldId="314"/>
        </pc:sldMkLst>
      </pc:sldChg>
      <pc:sldChg chg="del">
        <pc:chgData name="Chen, Chao" userId="44c0eae3-1754-40ca-b7fc-812aef1f268d" providerId="ADAL" clId="{B87F8E58-4B8D-DC4E-ADEC-011084B849DA}" dt="2022-01-21T12:23:46.584" v="12" actId="2696"/>
        <pc:sldMkLst>
          <pc:docMk/>
          <pc:sldMk cId="3731766267" sldId="315"/>
        </pc:sldMkLst>
      </pc:sldChg>
      <pc:sldChg chg="del">
        <pc:chgData name="Chen, Chao" userId="44c0eae3-1754-40ca-b7fc-812aef1f268d" providerId="ADAL" clId="{B87F8E58-4B8D-DC4E-ADEC-011084B849DA}" dt="2022-01-21T12:23:46.584" v="12" actId="2696"/>
        <pc:sldMkLst>
          <pc:docMk/>
          <pc:sldMk cId="876818903" sldId="316"/>
        </pc:sldMkLst>
      </pc:sldChg>
      <pc:sldChg chg="del">
        <pc:chgData name="Chen, Chao" userId="44c0eae3-1754-40ca-b7fc-812aef1f268d" providerId="ADAL" clId="{B87F8E58-4B8D-DC4E-ADEC-011084B849DA}" dt="2022-01-21T12:23:46.584" v="12" actId="2696"/>
        <pc:sldMkLst>
          <pc:docMk/>
          <pc:sldMk cId="4153841887" sldId="317"/>
        </pc:sldMkLst>
      </pc:sldChg>
      <pc:sldChg chg="del">
        <pc:chgData name="Chen, Chao" userId="44c0eae3-1754-40ca-b7fc-812aef1f268d" providerId="ADAL" clId="{B87F8E58-4B8D-DC4E-ADEC-011084B849DA}" dt="2022-01-21T12:23:46.584" v="12" actId="2696"/>
        <pc:sldMkLst>
          <pc:docMk/>
          <pc:sldMk cId="3597072385" sldId="318"/>
        </pc:sldMkLst>
      </pc:sldChg>
      <pc:sldChg chg="modSp add mod modClrScheme chgLayout">
        <pc:chgData name="Chen, Chao" userId="44c0eae3-1754-40ca-b7fc-812aef1f268d" providerId="ADAL" clId="{B87F8E58-4B8D-DC4E-ADEC-011084B849DA}" dt="2022-01-21T12:24:54.396" v="14" actId="700"/>
        <pc:sldMkLst>
          <pc:docMk/>
          <pc:sldMk cId="428716166" sldId="319"/>
        </pc:sldMkLst>
        <pc:spChg chg="mod ord">
          <ac:chgData name="Chen, Chao" userId="44c0eae3-1754-40ca-b7fc-812aef1f268d" providerId="ADAL" clId="{B87F8E58-4B8D-DC4E-ADEC-011084B849DA}" dt="2022-01-21T12:24:54.396" v="14" actId="700"/>
          <ac:spMkLst>
            <pc:docMk/>
            <pc:sldMk cId="428716166" sldId="319"/>
            <ac:spMk id="2" creationId="{00000000-0000-0000-0000-000000000000}"/>
          </ac:spMkLst>
        </pc:spChg>
        <pc:spChg chg="mod ord">
          <ac:chgData name="Chen, Chao" userId="44c0eae3-1754-40ca-b7fc-812aef1f268d" providerId="ADAL" clId="{B87F8E58-4B8D-DC4E-ADEC-011084B849DA}" dt="2022-01-21T12:24:54.396" v="14" actId="700"/>
          <ac:spMkLst>
            <pc:docMk/>
            <pc:sldMk cId="428716166" sldId="319"/>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189639870" sldId="320"/>
        </pc:sldMkLst>
        <pc:spChg chg="mod ord">
          <ac:chgData name="Chen, Chao" userId="44c0eae3-1754-40ca-b7fc-812aef1f268d" providerId="ADAL" clId="{B87F8E58-4B8D-DC4E-ADEC-011084B849DA}" dt="2022-01-21T12:24:54.396" v="14" actId="700"/>
          <ac:spMkLst>
            <pc:docMk/>
            <pc:sldMk cId="2189639870" sldId="320"/>
            <ac:spMk id="2" creationId="{00000000-0000-0000-0000-000000000000}"/>
          </ac:spMkLst>
        </pc:spChg>
        <pc:spChg chg="mod ord">
          <ac:chgData name="Chen, Chao" userId="44c0eae3-1754-40ca-b7fc-812aef1f268d" providerId="ADAL" clId="{B87F8E58-4B8D-DC4E-ADEC-011084B849DA}" dt="2022-01-21T12:24:54.396" v="14" actId="700"/>
          <ac:spMkLst>
            <pc:docMk/>
            <pc:sldMk cId="2189639870" sldId="320"/>
            <ac:spMk id="4" creationId="{00000000-0000-0000-0000-000000000000}"/>
          </ac:spMkLst>
        </pc:spChg>
        <pc:picChg chg="mod ord">
          <ac:chgData name="Chen, Chao" userId="44c0eae3-1754-40ca-b7fc-812aef1f268d" providerId="ADAL" clId="{B87F8E58-4B8D-DC4E-ADEC-011084B849DA}" dt="2022-01-21T12:24:54.396" v="14" actId="700"/>
          <ac:picMkLst>
            <pc:docMk/>
            <pc:sldMk cId="2189639870" sldId="320"/>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1430648809" sldId="321"/>
        </pc:sldMkLst>
        <pc:spChg chg="mod ord">
          <ac:chgData name="Chen, Chao" userId="44c0eae3-1754-40ca-b7fc-812aef1f268d" providerId="ADAL" clId="{B87F8E58-4B8D-DC4E-ADEC-011084B849DA}" dt="2022-01-21T12:24:54.396" v="14" actId="700"/>
          <ac:spMkLst>
            <pc:docMk/>
            <pc:sldMk cId="1430648809" sldId="321"/>
            <ac:spMk id="2" creationId="{00000000-0000-0000-0000-000000000000}"/>
          </ac:spMkLst>
        </pc:spChg>
        <pc:spChg chg="mod ord">
          <ac:chgData name="Chen, Chao" userId="44c0eae3-1754-40ca-b7fc-812aef1f268d" providerId="ADAL" clId="{B87F8E58-4B8D-DC4E-ADEC-011084B849DA}" dt="2022-01-21T12:24:54.396" v="14" actId="700"/>
          <ac:spMkLst>
            <pc:docMk/>
            <pc:sldMk cId="1430648809" sldId="321"/>
            <ac:spMk id="4" creationId="{00000000-0000-0000-0000-000000000000}"/>
          </ac:spMkLst>
        </pc:spChg>
        <pc:picChg chg="mod ord">
          <ac:chgData name="Chen, Chao" userId="44c0eae3-1754-40ca-b7fc-812aef1f268d" providerId="ADAL" clId="{B87F8E58-4B8D-DC4E-ADEC-011084B849DA}" dt="2022-01-21T12:24:54.396" v="14" actId="700"/>
          <ac:picMkLst>
            <pc:docMk/>
            <pc:sldMk cId="1430648809" sldId="321"/>
            <ac:picMk id="5" creationId="{00000000-0000-0000-0000-000000000000}"/>
          </ac:picMkLst>
        </pc:picChg>
      </pc:sldChg>
      <pc:sldChg chg="modSp add mod modClrScheme chgLayout">
        <pc:chgData name="Chen, Chao" userId="44c0eae3-1754-40ca-b7fc-812aef1f268d" providerId="ADAL" clId="{B87F8E58-4B8D-DC4E-ADEC-011084B849DA}" dt="2022-01-21T12:24:54.396" v="14" actId="700"/>
        <pc:sldMkLst>
          <pc:docMk/>
          <pc:sldMk cId="2995266445" sldId="322"/>
        </pc:sldMkLst>
        <pc:spChg chg="mod ord">
          <ac:chgData name="Chen, Chao" userId="44c0eae3-1754-40ca-b7fc-812aef1f268d" providerId="ADAL" clId="{B87F8E58-4B8D-DC4E-ADEC-011084B849DA}" dt="2022-01-21T12:24:54.396" v="14" actId="700"/>
          <ac:spMkLst>
            <pc:docMk/>
            <pc:sldMk cId="2995266445" sldId="322"/>
            <ac:spMk id="2" creationId="{00000000-0000-0000-0000-000000000000}"/>
          </ac:spMkLst>
        </pc:spChg>
        <pc:spChg chg="mod ord">
          <ac:chgData name="Chen, Chao" userId="44c0eae3-1754-40ca-b7fc-812aef1f268d" providerId="ADAL" clId="{B87F8E58-4B8D-DC4E-ADEC-011084B849DA}" dt="2022-01-21T12:24:54.396" v="14" actId="700"/>
          <ac:spMkLst>
            <pc:docMk/>
            <pc:sldMk cId="2995266445" sldId="322"/>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3150300145" sldId="323"/>
        </pc:sldMkLst>
        <pc:spChg chg="mod ord">
          <ac:chgData name="Chen, Chao" userId="44c0eae3-1754-40ca-b7fc-812aef1f268d" providerId="ADAL" clId="{B87F8E58-4B8D-DC4E-ADEC-011084B849DA}" dt="2022-01-21T12:24:54.396" v="14" actId="700"/>
          <ac:spMkLst>
            <pc:docMk/>
            <pc:sldMk cId="3150300145" sldId="323"/>
            <ac:spMk id="2" creationId="{00000000-0000-0000-0000-000000000000}"/>
          </ac:spMkLst>
        </pc:spChg>
        <pc:spChg chg="mod ord">
          <ac:chgData name="Chen, Chao" userId="44c0eae3-1754-40ca-b7fc-812aef1f268d" providerId="ADAL" clId="{B87F8E58-4B8D-DC4E-ADEC-011084B849DA}" dt="2022-01-21T12:24:54.396" v="14" actId="700"/>
          <ac:spMkLst>
            <pc:docMk/>
            <pc:sldMk cId="3150300145" sldId="323"/>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939043296" sldId="324"/>
        </pc:sldMkLst>
        <pc:spChg chg="mod ord">
          <ac:chgData name="Chen, Chao" userId="44c0eae3-1754-40ca-b7fc-812aef1f268d" providerId="ADAL" clId="{B87F8E58-4B8D-DC4E-ADEC-011084B849DA}" dt="2022-01-21T12:24:54.396" v="14" actId="700"/>
          <ac:spMkLst>
            <pc:docMk/>
            <pc:sldMk cId="2939043296" sldId="324"/>
            <ac:spMk id="2" creationId="{00000000-0000-0000-0000-000000000000}"/>
          </ac:spMkLst>
        </pc:spChg>
        <pc:spChg chg="mod ord">
          <ac:chgData name="Chen, Chao" userId="44c0eae3-1754-40ca-b7fc-812aef1f268d" providerId="ADAL" clId="{B87F8E58-4B8D-DC4E-ADEC-011084B849DA}" dt="2022-01-21T12:24:54.396" v="14" actId="700"/>
          <ac:spMkLst>
            <pc:docMk/>
            <pc:sldMk cId="2939043296" sldId="324"/>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433653387" sldId="325"/>
        </pc:sldMkLst>
        <pc:spChg chg="mod ord">
          <ac:chgData name="Chen, Chao" userId="44c0eae3-1754-40ca-b7fc-812aef1f268d" providerId="ADAL" clId="{B87F8E58-4B8D-DC4E-ADEC-011084B849DA}" dt="2022-01-21T12:24:54.396" v="14" actId="700"/>
          <ac:spMkLst>
            <pc:docMk/>
            <pc:sldMk cId="2433653387" sldId="325"/>
            <ac:spMk id="2" creationId="{00000000-0000-0000-0000-000000000000}"/>
          </ac:spMkLst>
        </pc:spChg>
        <pc:spChg chg="mod ord">
          <ac:chgData name="Chen, Chao" userId="44c0eae3-1754-40ca-b7fc-812aef1f268d" providerId="ADAL" clId="{B87F8E58-4B8D-DC4E-ADEC-011084B849DA}" dt="2022-01-21T12:24:54.396" v="14" actId="700"/>
          <ac:spMkLst>
            <pc:docMk/>
            <pc:sldMk cId="2433653387" sldId="325"/>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014367387" sldId="326"/>
        </pc:sldMkLst>
        <pc:spChg chg="mod ord">
          <ac:chgData name="Chen, Chao" userId="44c0eae3-1754-40ca-b7fc-812aef1f268d" providerId="ADAL" clId="{B87F8E58-4B8D-DC4E-ADEC-011084B849DA}" dt="2022-01-21T12:24:54.396" v="14" actId="700"/>
          <ac:spMkLst>
            <pc:docMk/>
            <pc:sldMk cId="2014367387" sldId="326"/>
            <ac:spMk id="2" creationId="{00000000-0000-0000-0000-000000000000}"/>
          </ac:spMkLst>
        </pc:spChg>
        <pc:spChg chg="mod ord">
          <ac:chgData name="Chen, Chao" userId="44c0eae3-1754-40ca-b7fc-812aef1f268d" providerId="ADAL" clId="{B87F8E58-4B8D-DC4E-ADEC-011084B849DA}" dt="2022-01-21T12:24:54.396" v="14" actId="700"/>
          <ac:spMkLst>
            <pc:docMk/>
            <pc:sldMk cId="2014367387" sldId="326"/>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583788244" sldId="327"/>
        </pc:sldMkLst>
        <pc:spChg chg="mod ord">
          <ac:chgData name="Chen, Chao" userId="44c0eae3-1754-40ca-b7fc-812aef1f268d" providerId="ADAL" clId="{B87F8E58-4B8D-DC4E-ADEC-011084B849DA}" dt="2022-01-21T12:24:54.396" v="14" actId="700"/>
          <ac:spMkLst>
            <pc:docMk/>
            <pc:sldMk cId="2583788244" sldId="327"/>
            <ac:spMk id="2" creationId="{00000000-0000-0000-0000-000000000000}"/>
          </ac:spMkLst>
        </pc:spChg>
        <pc:spChg chg="mod ord">
          <ac:chgData name="Chen, Chao" userId="44c0eae3-1754-40ca-b7fc-812aef1f268d" providerId="ADAL" clId="{B87F8E58-4B8D-DC4E-ADEC-011084B849DA}" dt="2022-01-21T12:24:54.396" v="14" actId="700"/>
          <ac:spMkLst>
            <pc:docMk/>
            <pc:sldMk cId="2583788244" sldId="327"/>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679392485" sldId="328"/>
        </pc:sldMkLst>
        <pc:spChg chg="mod ord">
          <ac:chgData name="Chen, Chao" userId="44c0eae3-1754-40ca-b7fc-812aef1f268d" providerId="ADAL" clId="{B87F8E58-4B8D-DC4E-ADEC-011084B849DA}" dt="2022-01-21T12:24:54.396" v="14" actId="700"/>
          <ac:spMkLst>
            <pc:docMk/>
            <pc:sldMk cId="679392485" sldId="328"/>
            <ac:spMk id="2" creationId="{00000000-0000-0000-0000-000000000000}"/>
          </ac:spMkLst>
        </pc:spChg>
        <pc:spChg chg="mod ord">
          <ac:chgData name="Chen, Chao" userId="44c0eae3-1754-40ca-b7fc-812aef1f268d" providerId="ADAL" clId="{B87F8E58-4B8D-DC4E-ADEC-011084B849DA}" dt="2022-01-21T12:24:54.396" v="14" actId="700"/>
          <ac:spMkLst>
            <pc:docMk/>
            <pc:sldMk cId="679392485" sldId="328"/>
            <ac:spMk id="3" creationId="{00000000-0000-0000-0000-000000000000}"/>
          </ac:spMkLst>
        </pc:spChg>
      </pc:sldChg>
      <pc:sldChg chg="modSp add mod modClrScheme chgLayout">
        <pc:chgData name="Chen, Chao" userId="44c0eae3-1754-40ca-b7fc-812aef1f268d" providerId="ADAL" clId="{B87F8E58-4B8D-DC4E-ADEC-011084B849DA}" dt="2022-01-21T12:24:54.396" v="14" actId="700"/>
        <pc:sldMkLst>
          <pc:docMk/>
          <pc:sldMk cId="2762511500" sldId="329"/>
        </pc:sldMkLst>
        <pc:spChg chg="mod ord">
          <ac:chgData name="Chen, Chao" userId="44c0eae3-1754-40ca-b7fc-812aef1f268d" providerId="ADAL" clId="{B87F8E58-4B8D-DC4E-ADEC-011084B849DA}" dt="2022-01-21T12:24:54.396" v="14" actId="700"/>
          <ac:spMkLst>
            <pc:docMk/>
            <pc:sldMk cId="2762511500" sldId="329"/>
            <ac:spMk id="2" creationId="{00000000-0000-0000-0000-000000000000}"/>
          </ac:spMkLst>
        </pc:spChg>
        <pc:spChg chg="mod ord">
          <ac:chgData name="Chen, Chao" userId="44c0eae3-1754-40ca-b7fc-812aef1f268d" providerId="ADAL" clId="{B87F8E58-4B8D-DC4E-ADEC-011084B849DA}" dt="2022-01-21T12:24:54.396" v="14" actId="700"/>
          <ac:spMkLst>
            <pc:docMk/>
            <pc:sldMk cId="2762511500" sldId="329"/>
            <ac:spMk id="4" creationId="{00000000-0000-0000-0000-000000000000}"/>
          </ac:spMkLst>
        </pc:spChg>
        <pc:picChg chg="mod ord">
          <ac:chgData name="Chen, Chao" userId="44c0eae3-1754-40ca-b7fc-812aef1f268d" providerId="ADAL" clId="{B87F8E58-4B8D-DC4E-ADEC-011084B849DA}" dt="2022-01-21T12:24:54.396" v="14" actId="700"/>
          <ac:picMkLst>
            <pc:docMk/>
            <pc:sldMk cId="2762511500" sldId="329"/>
            <ac:picMk id="5" creationId="{00000000-0000-0000-0000-000000000000}"/>
          </ac:picMkLst>
        </pc:picChg>
      </pc:sldChg>
    </pc:docChg>
  </pc:docChgLst>
  <pc:docChgLst>
    <pc:chgData name="Chen, Chao" userId="44c0eae3-1754-40ca-b7fc-812aef1f268d" providerId="ADAL" clId="{BD5A57F2-2F91-CC4F-B414-712F585BCF1A}"/>
    <pc:docChg chg="custSel addSld delSld modSld">
      <pc:chgData name="Chen, Chao" userId="44c0eae3-1754-40ca-b7fc-812aef1f268d" providerId="ADAL" clId="{BD5A57F2-2F91-CC4F-B414-712F585BCF1A}" dt="2022-01-21T12:44:51.530" v="29" actId="700"/>
      <pc:docMkLst>
        <pc:docMk/>
      </pc:docMkLst>
      <pc:sldChg chg="modSp add mod modClrScheme chgLayout">
        <pc:chgData name="Chen, Chao" userId="44c0eae3-1754-40ca-b7fc-812aef1f268d" providerId="ADAL" clId="{BD5A57F2-2F91-CC4F-B414-712F585BCF1A}" dt="2022-01-21T12:44:51.530" v="29" actId="700"/>
        <pc:sldMkLst>
          <pc:docMk/>
          <pc:sldMk cId="3556347120" sldId="301"/>
        </pc:sldMkLst>
        <pc:spChg chg="mod ord">
          <ac:chgData name="Chen, Chao" userId="44c0eae3-1754-40ca-b7fc-812aef1f268d" providerId="ADAL" clId="{BD5A57F2-2F91-CC4F-B414-712F585BCF1A}" dt="2022-01-21T12:44:51.530" v="29" actId="700"/>
          <ac:spMkLst>
            <pc:docMk/>
            <pc:sldMk cId="3556347120" sldId="301"/>
            <ac:spMk id="2" creationId="{00000000-0000-0000-0000-000000000000}"/>
          </ac:spMkLst>
        </pc:spChg>
        <pc:spChg chg="mod ord">
          <ac:chgData name="Chen, Chao" userId="44c0eae3-1754-40ca-b7fc-812aef1f268d" providerId="ADAL" clId="{BD5A57F2-2F91-CC4F-B414-712F585BCF1A}" dt="2022-01-21T12:44:51.530" v="29" actId="700"/>
          <ac:spMkLst>
            <pc:docMk/>
            <pc:sldMk cId="3556347120" sldId="301"/>
            <ac:spMk id="3" creationId="{00000000-0000-0000-0000-000000000000}"/>
          </ac:spMkLst>
        </pc:spChg>
      </pc:sldChg>
      <pc:sldChg chg="modSp mod">
        <pc:chgData name="Chen, Chao" userId="44c0eae3-1754-40ca-b7fc-812aef1f268d" providerId="ADAL" clId="{BD5A57F2-2F91-CC4F-B414-712F585BCF1A}" dt="2022-01-21T12:44:47.085" v="27" actId="313"/>
        <pc:sldMkLst>
          <pc:docMk/>
          <pc:sldMk cId="1560288090" sldId="311"/>
        </pc:sldMkLst>
        <pc:spChg chg="mod">
          <ac:chgData name="Chen, Chao" userId="44c0eae3-1754-40ca-b7fc-812aef1f268d" providerId="ADAL" clId="{BD5A57F2-2F91-CC4F-B414-712F585BCF1A}" dt="2022-01-21T12:44:47.085" v="27" actId="313"/>
          <ac:spMkLst>
            <pc:docMk/>
            <pc:sldMk cId="1560288090" sldId="311"/>
            <ac:spMk id="4" creationId="{9495F89F-F88F-6242-AECC-A68595D6555E}"/>
          </ac:spMkLst>
        </pc:spChg>
      </pc:sldChg>
      <pc:sldChg chg="del">
        <pc:chgData name="Chen, Chao" userId="44c0eae3-1754-40ca-b7fc-812aef1f268d" providerId="ADAL" clId="{BD5A57F2-2F91-CC4F-B414-712F585BCF1A}" dt="2022-01-21T12:43:21.734" v="26" actId="2696"/>
        <pc:sldMkLst>
          <pc:docMk/>
          <pc:sldMk cId="428716166" sldId="319"/>
        </pc:sldMkLst>
      </pc:sldChg>
      <pc:sldChg chg="del">
        <pc:chgData name="Chen, Chao" userId="44c0eae3-1754-40ca-b7fc-812aef1f268d" providerId="ADAL" clId="{BD5A57F2-2F91-CC4F-B414-712F585BCF1A}" dt="2022-01-21T12:43:21.734" v="26" actId="2696"/>
        <pc:sldMkLst>
          <pc:docMk/>
          <pc:sldMk cId="2189639870" sldId="320"/>
        </pc:sldMkLst>
      </pc:sldChg>
      <pc:sldChg chg="del">
        <pc:chgData name="Chen, Chao" userId="44c0eae3-1754-40ca-b7fc-812aef1f268d" providerId="ADAL" clId="{BD5A57F2-2F91-CC4F-B414-712F585BCF1A}" dt="2022-01-21T12:43:21.734" v="26" actId="2696"/>
        <pc:sldMkLst>
          <pc:docMk/>
          <pc:sldMk cId="1430648809" sldId="321"/>
        </pc:sldMkLst>
      </pc:sldChg>
      <pc:sldChg chg="del">
        <pc:chgData name="Chen, Chao" userId="44c0eae3-1754-40ca-b7fc-812aef1f268d" providerId="ADAL" clId="{BD5A57F2-2F91-CC4F-B414-712F585BCF1A}" dt="2022-01-21T12:43:21.734" v="26" actId="2696"/>
        <pc:sldMkLst>
          <pc:docMk/>
          <pc:sldMk cId="2995266445" sldId="322"/>
        </pc:sldMkLst>
      </pc:sldChg>
      <pc:sldChg chg="del">
        <pc:chgData name="Chen, Chao" userId="44c0eae3-1754-40ca-b7fc-812aef1f268d" providerId="ADAL" clId="{BD5A57F2-2F91-CC4F-B414-712F585BCF1A}" dt="2022-01-21T12:43:21.734" v="26" actId="2696"/>
        <pc:sldMkLst>
          <pc:docMk/>
          <pc:sldMk cId="3150300145" sldId="323"/>
        </pc:sldMkLst>
      </pc:sldChg>
      <pc:sldChg chg="del">
        <pc:chgData name="Chen, Chao" userId="44c0eae3-1754-40ca-b7fc-812aef1f268d" providerId="ADAL" clId="{BD5A57F2-2F91-CC4F-B414-712F585BCF1A}" dt="2022-01-21T12:43:21.734" v="26" actId="2696"/>
        <pc:sldMkLst>
          <pc:docMk/>
          <pc:sldMk cId="2939043296" sldId="324"/>
        </pc:sldMkLst>
      </pc:sldChg>
      <pc:sldChg chg="del">
        <pc:chgData name="Chen, Chao" userId="44c0eae3-1754-40ca-b7fc-812aef1f268d" providerId="ADAL" clId="{BD5A57F2-2F91-CC4F-B414-712F585BCF1A}" dt="2022-01-21T12:43:21.734" v="26" actId="2696"/>
        <pc:sldMkLst>
          <pc:docMk/>
          <pc:sldMk cId="2433653387" sldId="325"/>
        </pc:sldMkLst>
      </pc:sldChg>
      <pc:sldChg chg="del">
        <pc:chgData name="Chen, Chao" userId="44c0eae3-1754-40ca-b7fc-812aef1f268d" providerId="ADAL" clId="{BD5A57F2-2F91-CC4F-B414-712F585BCF1A}" dt="2022-01-21T12:43:21.734" v="26" actId="2696"/>
        <pc:sldMkLst>
          <pc:docMk/>
          <pc:sldMk cId="2014367387" sldId="326"/>
        </pc:sldMkLst>
      </pc:sldChg>
      <pc:sldChg chg="del">
        <pc:chgData name="Chen, Chao" userId="44c0eae3-1754-40ca-b7fc-812aef1f268d" providerId="ADAL" clId="{BD5A57F2-2F91-CC4F-B414-712F585BCF1A}" dt="2022-01-21T12:43:21.734" v="26" actId="2696"/>
        <pc:sldMkLst>
          <pc:docMk/>
          <pc:sldMk cId="2583788244" sldId="327"/>
        </pc:sldMkLst>
      </pc:sldChg>
      <pc:sldChg chg="del">
        <pc:chgData name="Chen, Chao" userId="44c0eae3-1754-40ca-b7fc-812aef1f268d" providerId="ADAL" clId="{BD5A57F2-2F91-CC4F-B414-712F585BCF1A}" dt="2022-01-21T12:43:21.734" v="26" actId="2696"/>
        <pc:sldMkLst>
          <pc:docMk/>
          <pc:sldMk cId="679392485" sldId="328"/>
        </pc:sldMkLst>
      </pc:sldChg>
      <pc:sldChg chg="del">
        <pc:chgData name="Chen, Chao" userId="44c0eae3-1754-40ca-b7fc-812aef1f268d" providerId="ADAL" clId="{BD5A57F2-2F91-CC4F-B414-712F585BCF1A}" dt="2022-01-21T12:43:21.734" v="26" actId="2696"/>
        <pc:sldMkLst>
          <pc:docMk/>
          <pc:sldMk cId="2762511500" sldId="329"/>
        </pc:sldMkLst>
      </pc:sldChg>
      <pc:sldChg chg="modSp add mod modClrScheme chgLayout">
        <pc:chgData name="Chen, Chao" userId="44c0eae3-1754-40ca-b7fc-812aef1f268d" providerId="ADAL" clId="{BD5A57F2-2F91-CC4F-B414-712F585BCF1A}" dt="2022-01-21T12:44:51.530" v="29" actId="700"/>
        <pc:sldMkLst>
          <pc:docMk/>
          <pc:sldMk cId="3067265327" sldId="342"/>
        </pc:sldMkLst>
        <pc:spChg chg="mod ord">
          <ac:chgData name="Chen, Chao" userId="44c0eae3-1754-40ca-b7fc-812aef1f268d" providerId="ADAL" clId="{BD5A57F2-2F91-CC4F-B414-712F585BCF1A}" dt="2022-01-21T12:44:51.530" v="29" actId="700"/>
          <ac:spMkLst>
            <pc:docMk/>
            <pc:sldMk cId="3067265327" sldId="342"/>
            <ac:spMk id="2" creationId="{00000000-0000-0000-0000-000000000000}"/>
          </ac:spMkLst>
        </pc:spChg>
        <pc:spChg chg="mod ord">
          <ac:chgData name="Chen, Chao" userId="44c0eae3-1754-40ca-b7fc-812aef1f268d" providerId="ADAL" clId="{BD5A57F2-2F91-CC4F-B414-712F585BCF1A}" dt="2022-01-21T12:44:51.530" v="29" actId="700"/>
          <ac:spMkLst>
            <pc:docMk/>
            <pc:sldMk cId="3067265327" sldId="342"/>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4034107502" sldId="343"/>
        </pc:sldMkLst>
        <pc:spChg chg="mod ord">
          <ac:chgData name="Chen, Chao" userId="44c0eae3-1754-40ca-b7fc-812aef1f268d" providerId="ADAL" clId="{BD5A57F2-2F91-CC4F-B414-712F585BCF1A}" dt="2022-01-21T12:44:51.530" v="29" actId="700"/>
          <ac:spMkLst>
            <pc:docMk/>
            <pc:sldMk cId="4034107502" sldId="343"/>
            <ac:spMk id="2" creationId="{00000000-0000-0000-0000-000000000000}"/>
          </ac:spMkLst>
        </pc:spChg>
        <pc:spChg chg="mod ord">
          <ac:chgData name="Chen, Chao" userId="44c0eae3-1754-40ca-b7fc-812aef1f268d" providerId="ADAL" clId="{BD5A57F2-2F91-CC4F-B414-712F585BCF1A}" dt="2022-01-21T12:44:51.530" v="29" actId="700"/>
          <ac:spMkLst>
            <pc:docMk/>
            <pc:sldMk cId="4034107502" sldId="343"/>
            <ac:spMk id="4" creationId="{00000000-0000-0000-0000-000000000000}"/>
          </ac:spMkLst>
        </pc:spChg>
        <pc:picChg chg="mod ord">
          <ac:chgData name="Chen, Chao" userId="44c0eae3-1754-40ca-b7fc-812aef1f268d" providerId="ADAL" clId="{BD5A57F2-2F91-CC4F-B414-712F585BCF1A}" dt="2022-01-21T12:44:51.530" v="29" actId="700"/>
          <ac:picMkLst>
            <pc:docMk/>
            <pc:sldMk cId="4034107502" sldId="343"/>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329646099" sldId="344"/>
        </pc:sldMkLst>
        <pc:spChg chg="mod ord">
          <ac:chgData name="Chen, Chao" userId="44c0eae3-1754-40ca-b7fc-812aef1f268d" providerId="ADAL" clId="{BD5A57F2-2F91-CC4F-B414-712F585BCF1A}" dt="2022-01-21T12:44:51.530" v="29" actId="700"/>
          <ac:spMkLst>
            <pc:docMk/>
            <pc:sldMk cId="2329646099" sldId="344"/>
            <ac:spMk id="2" creationId="{00000000-0000-0000-0000-000000000000}"/>
          </ac:spMkLst>
        </pc:spChg>
        <pc:spChg chg="mod ord">
          <ac:chgData name="Chen, Chao" userId="44c0eae3-1754-40ca-b7fc-812aef1f268d" providerId="ADAL" clId="{BD5A57F2-2F91-CC4F-B414-712F585BCF1A}" dt="2022-01-21T12:44:51.530" v="29" actId="700"/>
          <ac:spMkLst>
            <pc:docMk/>
            <pc:sldMk cId="2329646099" sldId="344"/>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3367108307" sldId="345"/>
        </pc:sldMkLst>
        <pc:spChg chg="mod ord">
          <ac:chgData name="Chen, Chao" userId="44c0eae3-1754-40ca-b7fc-812aef1f268d" providerId="ADAL" clId="{BD5A57F2-2F91-CC4F-B414-712F585BCF1A}" dt="2022-01-21T12:44:51.530" v="29" actId="700"/>
          <ac:spMkLst>
            <pc:docMk/>
            <pc:sldMk cId="3367108307" sldId="345"/>
            <ac:spMk id="2" creationId="{00000000-0000-0000-0000-000000000000}"/>
          </ac:spMkLst>
        </pc:spChg>
        <pc:spChg chg="mod ord">
          <ac:chgData name="Chen, Chao" userId="44c0eae3-1754-40ca-b7fc-812aef1f268d" providerId="ADAL" clId="{BD5A57F2-2F91-CC4F-B414-712F585BCF1A}" dt="2022-01-21T12:44:51.530" v="29" actId="700"/>
          <ac:spMkLst>
            <pc:docMk/>
            <pc:sldMk cId="3367108307" sldId="345"/>
            <ac:spMk id="4" creationId="{00000000-0000-0000-0000-000000000000}"/>
          </ac:spMkLst>
        </pc:spChg>
        <pc:picChg chg="mod ord">
          <ac:chgData name="Chen, Chao" userId="44c0eae3-1754-40ca-b7fc-812aef1f268d" providerId="ADAL" clId="{BD5A57F2-2F91-CC4F-B414-712F585BCF1A}" dt="2022-01-21T12:44:51.530" v="29" actId="700"/>
          <ac:picMkLst>
            <pc:docMk/>
            <pc:sldMk cId="3367108307" sldId="345"/>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057763058" sldId="346"/>
        </pc:sldMkLst>
        <pc:spChg chg="mod ord">
          <ac:chgData name="Chen, Chao" userId="44c0eae3-1754-40ca-b7fc-812aef1f268d" providerId="ADAL" clId="{BD5A57F2-2F91-CC4F-B414-712F585BCF1A}" dt="2022-01-21T12:44:51.530" v="29" actId="700"/>
          <ac:spMkLst>
            <pc:docMk/>
            <pc:sldMk cId="2057763058" sldId="346"/>
            <ac:spMk id="2" creationId="{00000000-0000-0000-0000-000000000000}"/>
          </ac:spMkLst>
        </pc:spChg>
        <pc:spChg chg="mod ord">
          <ac:chgData name="Chen, Chao" userId="44c0eae3-1754-40ca-b7fc-812aef1f268d" providerId="ADAL" clId="{BD5A57F2-2F91-CC4F-B414-712F585BCF1A}" dt="2022-01-21T12:44:51.530" v="29" actId="700"/>
          <ac:spMkLst>
            <pc:docMk/>
            <pc:sldMk cId="2057763058" sldId="346"/>
            <ac:spMk id="4" creationId="{00000000-0000-0000-0000-000000000000}"/>
          </ac:spMkLst>
        </pc:spChg>
        <pc:picChg chg="mod ord">
          <ac:chgData name="Chen, Chao" userId="44c0eae3-1754-40ca-b7fc-812aef1f268d" providerId="ADAL" clId="{BD5A57F2-2F91-CC4F-B414-712F585BCF1A}" dt="2022-01-21T12:44:51.530" v="29" actId="700"/>
          <ac:picMkLst>
            <pc:docMk/>
            <pc:sldMk cId="2057763058" sldId="346"/>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977759882" sldId="347"/>
        </pc:sldMkLst>
        <pc:spChg chg="mod ord">
          <ac:chgData name="Chen, Chao" userId="44c0eae3-1754-40ca-b7fc-812aef1f268d" providerId="ADAL" clId="{BD5A57F2-2F91-CC4F-B414-712F585BCF1A}" dt="2022-01-21T12:44:51.530" v="29" actId="700"/>
          <ac:spMkLst>
            <pc:docMk/>
            <pc:sldMk cId="1977759882" sldId="347"/>
            <ac:spMk id="2" creationId="{00000000-0000-0000-0000-000000000000}"/>
          </ac:spMkLst>
        </pc:spChg>
        <pc:spChg chg="mod ord">
          <ac:chgData name="Chen, Chao" userId="44c0eae3-1754-40ca-b7fc-812aef1f268d" providerId="ADAL" clId="{BD5A57F2-2F91-CC4F-B414-712F585BCF1A}" dt="2022-01-21T12:44:51.530" v="29" actId="700"/>
          <ac:spMkLst>
            <pc:docMk/>
            <pc:sldMk cId="1977759882" sldId="347"/>
            <ac:spMk id="4" creationId="{00000000-0000-0000-0000-000000000000}"/>
          </ac:spMkLst>
        </pc:spChg>
        <pc:picChg chg="mod ord">
          <ac:chgData name="Chen, Chao" userId="44c0eae3-1754-40ca-b7fc-812aef1f268d" providerId="ADAL" clId="{BD5A57F2-2F91-CC4F-B414-712F585BCF1A}" dt="2022-01-21T12:44:51.530" v="29" actId="700"/>
          <ac:picMkLst>
            <pc:docMk/>
            <pc:sldMk cId="1977759882" sldId="347"/>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2581641599" sldId="348"/>
        </pc:sldMkLst>
        <pc:spChg chg="mod ord">
          <ac:chgData name="Chen, Chao" userId="44c0eae3-1754-40ca-b7fc-812aef1f268d" providerId="ADAL" clId="{BD5A57F2-2F91-CC4F-B414-712F585BCF1A}" dt="2022-01-21T12:44:51.530" v="29" actId="700"/>
          <ac:spMkLst>
            <pc:docMk/>
            <pc:sldMk cId="2581641599" sldId="348"/>
            <ac:spMk id="2" creationId="{00000000-0000-0000-0000-000000000000}"/>
          </ac:spMkLst>
        </pc:spChg>
        <pc:spChg chg="mod ord">
          <ac:chgData name="Chen, Chao" userId="44c0eae3-1754-40ca-b7fc-812aef1f268d" providerId="ADAL" clId="{BD5A57F2-2F91-CC4F-B414-712F585BCF1A}" dt="2022-01-21T12:44:51.530" v="29" actId="700"/>
          <ac:spMkLst>
            <pc:docMk/>
            <pc:sldMk cId="2581641599" sldId="348"/>
            <ac:spMk id="4" creationId="{00000000-0000-0000-0000-000000000000}"/>
          </ac:spMkLst>
        </pc:spChg>
        <pc:picChg chg="mod ord">
          <ac:chgData name="Chen, Chao" userId="44c0eae3-1754-40ca-b7fc-812aef1f268d" providerId="ADAL" clId="{BD5A57F2-2F91-CC4F-B414-712F585BCF1A}" dt="2022-01-21T12:44:51.530" v="29" actId="700"/>
          <ac:picMkLst>
            <pc:docMk/>
            <pc:sldMk cId="2581641599" sldId="348"/>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795181754" sldId="349"/>
        </pc:sldMkLst>
        <pc:spChg chg="mod ord">
          <ac:chgData name="Chen, Chao" userId="44c0eae3-1754-40ca-b7fc-812aef1f268d" providerId="ADAL" clId="{BD5A57F2-2F91-CC4F-B414-712F585BCF1A}" dt="2022-01-21T12:44:51.530" v="29" actId="700"/>
          <ac:spMkLst>
            <pc:docMk/>
            <pc:sldMk cId="795181754" sldId="349"/>
            <ac:spMk id="2" creationId="{00000000-0000-0000-0000-000000000000}"/>
          </ac:spMkLst>
        </pc:spChg>
        <pc:spChg chg="mod ord">
          <ac:chgData name="Chen, Chao" userId="44c0eae3-1754-40ca-b7fc-812aef1f268d" providerId="ADAL" clId="{BD5A57F2-2F91-CC4F-B414-712F585BCF1A}" dt="2022-01-21T12:44:51.530" v="29" actId="700"/>
          <ac:spMkLst>
            <pc:docMk/>
            <pc:sldMk cId="795181754" sldId="349"/>
            <ac:spMk id="4" creationId="{00000000-0000-0000-0000-000000000000}"/>
          </ac:spMkLst>
        </pc:spChg>
        <pc:picChg chg="mod ord">
          <ac:chgData name="Chen, Chao" userId="44c0eae3-1754-40ca-b7fc-812aef1f268d" providerId="ADAL" clId="{BD5A57F2-2F91-CC4F-B414-712F585BCF1A}" dt="2022-01-21T12:44:51.530" v="29" actId="700"/>
          <ac:picMkLst>
            <pc:docMk/>
            <pc:sldMk cId="795181754" sldId="349"/>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887494665" sldId="350"/>
        </pc:sldMkLst>
        <pc:spChg chg="mod ord">
          <ac:chgData name="Chen, Chao" userId="44c0eae3-1754-40ca-b7fc-812aef1f268d" providerId="ADAL" clId="{BD5A57F2-2F91-CC4F-B414-712F585BCF1A}" dt="2022-01-21T12:44:51.530" v="29" actId="700"/>
          <ac:spMkLst>
            <pc:docMk/>
            <pc:sldMk cId="1887494665" sldId="350"/>
            <ac:spMk id="2" creationId="{00000000-0000-0000-0000-000000000000}"/>
          </ac:spMkLst>
        </pc:spChg>
        <pc:spChg chg="mod ord">
          <ac:chgData name="Chen, Chao" userId="44c0eae3-1754-40ca-b7fc-812aef1f268d" providerId="ADAL" clId="{BD5A57F2-2F91-CC4F-B414-712F585BCF1A}" dt="2022-01-21T12:44:51.530" v="29" actId="700"/>
          <ac:spMkLst>
            <pc:docMk/>
            <pc:sldMk cId="1887494665" sldId="350"/>
            <ac:spMk id="3" creationId="{00000000-0000-0000-0000-000000000000}"/>
          </ac:spMkLst>
        </pc:spChg>
      </pc:sldChg>
      <pc:sldChg chg="modSp add mod modClrScheme chgLayout">
        <pc:chgData name="Chen, Chao" userId="44c0eae3-1754-40ca-b7fc-812aef1f268d" providerId="ADAL" clId="{BD5A57F2-2F91-CC4F-B414-712F585BCF1A}" dt="2022-01-21T12:44:51.530" v="29" actId="700"/>
        <pc:sldMkLst>
          <pc:docMk/>
          <pc:sldMk cId="1539721634" sldId="351"/>
        </pc:sldMkLst>
        <pc:spChg chg="mod ord">
          <ac:chgData name="Chen, Chao" userId="44c0eae3-1754-40ca-b7fc-812aef1f268d" providerId="ADAL" clId="{BD5A57F2-2F91-CC4F-B414-712F585BCF1A}" dt="2022-01-21T12:44:51.530" v="29" actId="700"/>
          <ac:spMkLst>
            <pc:docMk/>
            <pc:sldMk cId="1539721634" sldId="351"/>
            <ac:spMk id="2" creationId="{00000000-0000-0000-0000-000000000000}"/>
          </ac:spMkLst>
        </pc:spChg>
        <pc:spChg chg="mod ord">
          <ac:chgData name="Chen, Chao" userId="44c0eae3-1754-40ca-b7fc-812aef1f268d" providerId="ADAL" clId="{BD5A57F2-2F91-CC4F-B414-712F585BCF1A}" dt="2022-01-21T12:44:51.530" v="29" actId="700"/>
          <ac:spMkLst>
            <pc:docMk/>
            <pc:sldMk cId="1539721634" sldId="351"/>
            <ac:spMk id="4" creationId="{00000000-0000-0000-0000-000000000000}"/>
          </ac:spMkLst>
        </pc:spChg>
        <pc:picChg chg="mod ord">
          <ac:chgData name="Chen, Chao" userId="44c0eae3-1754-40ca-b7fc-812aef1f268d" providerId="ADAL" clId="{BD5A57F2-2F91-CC4F-B414-712F585BCF1A}" dt="2022-01-21T12:44:51.530" v="29" actId="700"/>
          <ac:picMkLst>
            <pc:docMk/>
            <pc:sldMk cId="1539721634" sldId="351"/>
            <ac:picMk id="5" creationId="{00000000-0000-0000-0000-000000000000}"/>
          </ac:picMkLst>
        </pc:picChg>
      </pc:sldChg>
      <pc:sldChg chg="modSp add mod modClrScheme chgLayout">
        <pc:chgData name="Chen, Chao" userId="44c0eae3-1754-40ca-b7fc-812aef1f268d" providerId="ADAL" clId="{BD5A57F2-2F91-CC4F-B414-712F585BCF1A}" dt="2022-01-21T12:44:51.530" v="29" actId="700"/>
        <pc:sldMkLst>
          <pc:docMk/>
          <pc:sldMk cId="1143146944" sldId="352"/>
        </pc:sldMkLst>
        <pc:spChg chg="mod ord">
          <ac:chgData name="Chen, Chao" userId="44c0eae3-1754-40ca-b7fc-812aef1f268d" providerId="ADAL" clId="{BD5A57F2-2F91-CC4F-B414-712F585BCF1A}" dt="2022-01-21T12:44:51.530" v="29" actId="700"/>
          <ac:spMkLst>
            <pc:docMk/>
            <pc:sldMk cId="1143146944" sldId="352"/>
            <ac:spMk id="2" creationId="{00000000-0000-0000-0000-000000000000}"/>
          </ac:spMkLst>
        </pc:spChg>
        <pc:spChg chg="mod ord">
          <ac:chgData name="Chen, Chao" userId="44c0eae3-1754-40ca-b7fc-812aef1f268d" providerId="ADAL" clId="{BD5A57F2-2F91-CC4F-B414-712F585BCF1A}" dt="2022-01-21T12:44:51.530" v="29" actId="700"/>
          <ac:spMkLst>
            <pc:docMk/>
            <pc:sldMk cId="1143146944" sldId="352"/>
            <ac:spMk id="4" creationId="{00000000-0000-0000-0000-000000000000}"/>
          </ac:spMkLst>
        </pc:spChg>
        <pc:picChg chg="mod ord">
          <ac:chgData name="Chen, Chao" userId="44c0eae3-1754-40ca-b7fc-812aef1f268d" providerId="ADAL" clId="{BD5A57F2-2F91-CC4F-B414-712F585BCF1A}" dt="2022-01-21T12:44:51.530" v="29" actId="700"/>
          <ac:picMkLst>
            <pc:docMk/>
            <pc:sldMk cId="1143146944" sldId="352"/>
            <ac:picMk id="5" creationId="{00000000-0000-0000-0000-000000000000}"/>
          </ac:picMkLst>
        </pc:pic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FFBACF2A-C02A-204C-816D-C73259F08685}"/>
    <pc:docChg chg="custSel addSld delSld modSld">
      <pc:chgData name="Chen, Chao" userId="44c0eae3-1754-40ca-b7fc-812aef1f268d" providerId="ADAL" clId="{FFBACF2A-C02A-204C-816D-C73259F08685}" dt="2022-01-21T05:51:46.322" v="69" actId="1076"/>
      <pc:docMkLst>
        <pc:docMk/>
      </pc:docMkLst>
      <pc:sldChg chg="del">
        <pc:chgData name="Chen, Chao" userId="44c0eae3-1754-40ca-b7fc-812aef1f268d" providerId="ADAL" clId="{FFBACF2A-C02A-204C-816D-C73259F08685}" dt="2022-01-21T05:47:17.474" v="30" actId="2696"/>
        <pc:sldMkLst>
          <pc:docMk/>
          <pc:sldMk cId="3556347120" sldId="301"/>
        </pc:sldMkLst>
      </pc:sldChg>
      <pc:sldChg chg="del">
        <pc:chgData name="Chen, Chao" userId="44c0eae3-1754-40ca-b7fc-812aef1f268d" providerId="ADAL" clId="{FFBACF2A-C02A-204C-816D-C73259F08685}" dt="2022-01-21T05:47:17.474" v="30" actId="2696"/>
        <pc:sldMkLst>
          <pc:docMk/>
          <pc:sldMk cId="2292657764" sldId="302"/>
        </pc:sldMkLst>
      </pc:sldChg>
      <pc:sldChg chg="del">
        <pc:chgData name="Chen, Chao" userId="44c0eae3-1754-40ca-b7fc-812aef1f268d" providerId="ADAL" clId="{FFBACF2A-C02A-204C-816D-C73259F08685}" dt="2022-01-21T05:47:17.474" v="30" actId="2696"/>
        <pc:sldMkLst>
          <pc:docMk/>
          <pc:sldMk cId="304627538" sldId="303"/>
        </pc:sldMkLst>
      </pc:sldChg>
      <pc:sldChg chg="del">
        <pc:chgData name="Chen, Chao" userId="44c0eae3-1754-40ca-b7fc-812aef1f268d" providerId="ADAL" clId="{FFBACF2A-C02A-204C-816D-C73259F08685}" dt="2022-01-21T05:47:17.474" v="30" actId="2696"/>
        <pc:sldMkLst>
          <pc:docMk/>
          <pc:sldMk cId="1916732755" sldId="304"/>
        </pc:sldMkLst>
      </pc:sldChg>
      <pc:sldChg chg="del">
        <pc:chgData name="Chen, Chao" userId="44c0eae3-1754-40ca-b7fc-812aef1f268d" providerId="ADAL" clId="{FFBACF2A-C02A-204C-816D-C73259F08685}" dt="2022-01-21T05:47:17.474" v="30" actId="2696"/>
        <pc:sldMkLst>
          <pc:docMk/>
          <pc:sldMk cId="3168294154" sldId="305"/>
        </pc:sldMkLst>
      </pc:sldChg>
      <pc:sldChg chg="del">
        <pc:chgData name="Chen, Chao" userId="44c0eae3-1754-40ca-b7fc-812aef1f268d" providerId="ADAL" clId="{FFBACF2A-C02A-204C-816D-C73259F08685}" dt="2022-01-21T05:47:17.474" v="30" actId="2696"/>
        <pc:sldMkLst>
          <pc:docMk/>
          <pc:sldMk cId="2083914309" sldId="306"/>
        </pc:sldMkLst>
      </pc:sldChg>
      <pc:sldChg chg="del">
        <pc:chgData name="Chen, Chao" userId="44c0eae3-1754-40ca-b7fc-812aef1f268d" providerId="ADAL" clId="{FFBACF2A-C02A-204C-816D-C73259F08685}" dt="2022-01-21T05:47:17.474" v="30" actId="2696"/>
        <pc:sldMkLst>
          <pc:docMk/>
          <pc:sldMk cId="92311697" sldId="307"/>
        </pc:sldMkLst>
      </pc:sldChg>
      <pc:sldChg chg="del">
        <pc:chgData name="Chen, Chao" userId="44c0eae3-1754-40ca-b7fc-812aef1f268d" providerId="ADAL" clId="{FFBACF2A-C02A-204C-816D-C73259F08685}" dt="2022-01-21T05:47:17.474" v="30" actId="2696"/>
        <pc:sldMkLst>
          <pc:docMk/>
          <pc:sldMk cId="786195027" sldId="308"/>
        </pc:sldMkLst>
      </pc:sldChg>
      <pc:sldChg chg="del">
        <pc:chgData name="Chen, Chao" userId="44c0eae3-1754-40ca-b7fc-812aef1f268d" providerId="ADAL" clId="{FFBACF2A-C02A-204C-816D-C73259F08685}" dt="2022-01-21T05:47:17.474" v="30" actId="2696"/>
        <pc:sldMkLst>
          <pc:docMk/>
          <pc:sldMk cId="3879370524" sldId="309"/>
        </pc:sldMkLst>
      </pc:sldChg>
      <pc:sldChg chg="del">
        <pc:chgData name="Chen, Chao" userId="44c0eae3-1754-40ca-b7fc-812aef1f268d" providerId="ADAL" clId="{FFBACF2A-C02A-204C-816D-C73259F08685}" dt="2022-01-21T05:47:17.474" v="30" actId="2696"/>
        <pc:sldMkLst>
          <pc:docMk/>
          <pc:sldMk cId="4140762831" sldId="310"/>
        </pc:sldMkLst>
      </pc:sldChg>
      <pc:sldChg chg="modSp mod">
        <pc:chgData name="Chen, Chao" userId="44c0eae3-1754-40ca-b7fc-812aef1f268d" providerId="ADAL" clId="{FFBACF2A-C02A-204C-816D-C73259F08685}" dt="2022-01-21T05:49:17.167" v="46" actId="20577"/>
        <pc:sldMkLst>
          <pc:docMk/>
          <pc:sldMk cId="1560288090" sldId="311"/>
        </pc:sldMkLst>
        <pc:spChg chg="mod">
          <ac:chgData name="Chen, Chao" userId="44c0eae3-1754-40ca-b7fc-812aef1f268d" providerId="ADAL" clId="{FFBACF2A-C02A-204C-816D-C73259F08685}" dt="2022-01-21T05:49:17.167" v="46" actId="20577"/>
          <ac:spMkLst>
            <pc:docMk/>
            <pc:sldMk cId="1560288090" sldId="311"/>
            <ac:spMk id="4" creationId="{9495F89F-F88F-6242-AECC-A68595D6555E}"/>
          </ac:spMkLst>
        </pc:spChg>
      </pc:sldChg>
      <pc:sldChg chg="modSp add del mod modClrScheme chgLayout">
        <pc:chgData name="Chen, Chao" userId="44c0eae3-1754-40ca-b7fc-812aef1f268d" providerId="ADAL" clId="{FFBACF2A-C02A-204C-816D-C73259F08685}" dt="2022-01-21T05:47:17.474" v="30" actId="2696"/>
        <pc:sldMkLst>
          <pc:docMk/>
          <pc:sldMk cId="244092537" sldId="312"/>
        </pc:sldMkLst>
        <pc:spChg chg="mod ord">
          <ac:chgData name="Chen, Chao" userId="44c0eae3-1754-40ca-b7fc-812aef1f268d" providerId="ADAL" clId="{FFBACF2A-C02A-204C-816D-C73259F08685}" dt="2022-01-20T06:33:40.932" v="1" actId="700"/>
          <ac:spMkLst>
            <pc:docMk/>
            <pc:sldMk cId="244092537" sldId="312"/>
            <ac:spMk id="2" creationId="{00000000-0000-0000-0000-000000000000}"/>
          </ac:spMkLst>
        </pc:spChg>
        <pc:spChg chg="mod ord">
          <ac:chgData name="Chen, Chao" userId="44c0eae3-1754-40ca-b7fc-812aef1f268d" providerId="ADAL" clId="{FFBACF2A-C02A-204C-816D-C73259F08685}" dt="2022-01-20T06:33:40.932" v="1" actId="700"/>
          <ac:spMkLst>
            <pc:docMk/>
            <pc:sldMk cId="244092537" sldId="312"/>
            <ac:spMk id="3" creationId="{00000000-0000-0000-0000-000000000000}"/>
          </ac:spMkLst>
        </pc:spChg>
      </pc:sldChg>
      <pc:sldChg chg="modSp add mod modClrScheme chgLayout">
        <pc:chgData name="Chen, Chao" userId="44c0eae3-1754-40ca-b7fc-812aef1f268d" providerId="ADAL" clId="{FFBACF2A-C02A-204C-816D-C73259F08685}" dt="2022-01-21T05:50:22.297" v="54" actId="207"/>
        <pc:sldMkLst>
          <pc:docMk/>
          <pc:sldMk cId="368611797" sldId="312"/>
        </pc:sldMkLst>
        <pc:spChg chg="mod ord">
          <ac:chgData name="Chen, Chao" userId="44c0eae3-1754-40ca-b7fc-812aef1f268d" providerId="ADAL" clId="{FFBACF2A-C02A-204C-816D-C73259F08685}" dt="2022-01-21T05:49:50.432" v="48" actId="700"/>
          <ac:spMkLst>
            <pc:docMk/>
            <pc:sldMk cId="368611797" sldId="312"/>
            <ac:spMk id="2" creationId="{00000000-0000-0000-0000-000000000000}"/>
          </ac:spMkLst>
        </pc:spChg>
        <pc:spChg chg="mod ord">
          <ac:chgData name="Chen, Chao" userId="44c0eae3-1754-40ca-b7fc-812aef1f268d" providerId="ADAL" clId="{FFBACF2A-C02A-204C-816D-C73259F08685}" dt="2022-01-21T05:50:22.297" v="54" actId="207"/>
          <ac:spMkLst>
            <pc:docMk/>
            <pc:sldMk cId="368611797" sldId="312"/>
            <ac:spMk id="4" creationId="{00000000-0000-0000-0000-000000000000}"/>
          </ac:spMkLst>
        </pc:spChg>
        <pc:picChg chg="mod ord">
          <ac:chgData name="Chen, Chao" userId="44c0eae3-1754-40ca-b7fc-812aef1f268d" providerId="ADAL" clId="{FFBACF2A-C02A-204C-816D-C73259F08685}" dt="2022-01-21T05:50:04.605" v="49" actId="1076"/>
          <ac:picMkLst>
            <pc:docMk/>
            <pc:sldMk cId="368611797" sldId="312"/>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443741128" sldId="313"/>
        </pc:sldMkLst>
        <pc:spChg chg="mod ord">
          <ac:chgData name="Chen, Chao" userId="44c0eae3-1754-40ca-b7fc-812aef1f268d" providerId="ADAL" clId="{FFBACF2A-C02A-204C-816D-C73259F08685}" dt="2022-01-21T05:49:50.432" v="48" actId="700"/>
          <ac:spMkLst>
            <pc:docMk/>
            <pc:sldMk cId="3443741128" sldId="313"/>
            <ac:spMk id="2" creationId="{00000000-0000-0000-0000-000000000000}"/>
          </ac:spMkLst>
        </pc:spChg>
        <pc:spChg chg="mod ord">
          <ac:chgData name="Chen, Chao" userId="44c0eae3-1754-40ca-b7fc-812aef1f268d" providerId="ADAL" clId="{FFBACF2A-C02A-204C-816D-C73259F08685}" dt="2022-01-21T05:49:50.432" v="48" actId="700"/>
          <ac:spMkLst>
            <pc:docMk/>
            <pc:sldMk cId="3443741128" sldId="313"/>
            <ac:spMk id="3" creationId="{00000000-0000-0000-0000-000000000000}"/>
          </ac:spMkLst>
        </pc:spChg>
      </pc:sldChg>
      <pc:sldChg chg="modSp add del mod modClrScheme chgLayout">
        <pc:chgData name="Chen, Chao" userId="44c0eae3-1754-40ca-b7fc-812aef1f268d" providerId="ADAL" clId="{FFBACF2A-C02A-204C-816D-C73259F08685}" dt="2022-01-21T05:47:17.474" v="30" actId="2696"/>
        <pc:sldMkLst>
          <pc:docMk/>
          <pc:sldMk cId="3976345259" sldId="313"/>
        </pc:sldMkLst>
        <pc:spChg chg="mod ord">
          <ac:chgData name="Chen, Chao" userId="44c0eae3-1754-40ca-b7fc-812aef1f268d" providerId="ADAL" clId="{FFBACF2A-C02A-204C-816D-C73259F08685}" dt="2022-01-20T06:33:40.932" v="1" actId="700"/>
          <ac:spMkLst>
            <pc:docMk/>
            <pc:sldMk cId="3976345259" sldId="313"/>
            <ac:spMk id="2" creationId="{00000000-0000-0000-0000-000000000000}"/>
          </ac:spMkLst>
        </pc:spChg>
        <pc:spChg chg="mod ord">
          <ac:chgData name="Chen, Chao" userId="44c0eae3-1754-40ca-b7fc-812aef1f268d" providerId="ADAL" clId="{FFBACF2A-C02A-204C-816D-C73259F08685}" dt="2022-01-20T06:33:40.932" v="1" actId="700"/>
          <ac:spMkLst>
            <pc:docMk/>
            <pc:sldMk cId="3976345259" sldId="313"/>
            <ac:spMk id="4" creationId="{00000000-0000-0000-0000-000000000000}"/>
          </ac:spMkLst>
        </pc:spChg>
        <pc:picChg chg="mod ord">
          <ac:chgData name="Chen, Chao" userId="44c0eae3-1754-40ca-b7fc-812aef1f268d" providerId="ADAL" clId="{FFBACF2A-C02A-204C-816D-C73259F08685}" dt="2022-01-20T06:33:40.932" v="1" actId="700"/>
          <ac:picMkLst>
            <pc:docMk/>
            <pc:sldMk cId="3976345259" sldId="313"/>
            <ac:picMk id="5" creationId="{00000000-0000-0000-0000-000000000000}"/>
          </ac:picMkLst>
        </pc:picChg>
      </pc:sldChg>
      <pc:sldChg chg="modSp add mod modClrScheme chgLayout">
        <pc:chgData name="Chen, Chao" userId="44c0eae3-1754-40ca-b7fc-812aef1f268d" providerId="ADAL" clId="{FFBACF2A-C02A-204C-816D-C73259F08685}" dt="2022-01-21T05:51:19.832" v="63" actId="1076"/>
        <pc:sldMkLst>
          <pc:docMk/>
          <pc:sldMk cId="1617830040" sldId="314"/>
        </pc:sldMkLst>
        <pc:spChg chg="mod ord">
          <ac:chgData name="Chen, Chao" userId="44c0eae3-1754-40ca-b7fc-812aef1f268d" providerId="ADAL" clId="{FFBACF2A-C02A-204C-816D-C73259F08685}" dt="2022-01-21T05:49:50.432" v="48" actId="700"/>
          <ac:spMkLst>
            <pc:docMk/>
            <pc:sldMk cId="1617830040" sldId="314"/>
            <ac:spMk id="2" creationId="{00000000-0000-0000-0000-000000000000}"/>
          </ac:spMkLst>
        </pc:spChg>
        <pc:spChg chg="mod ord">
          <ac:chgData name="Chen, Chao" userId="44c0eae3-1754-40ca-b7fc-812aef1f268d" providerId="ADAL" clId="{FFBACF2A-C02A-204C-816D-C73259F08685}" dt="2022-01-21T05:51:19.832" v="63" actId="1076"/>
          <ac:spMkLst>
            <pc:docMk/>
            <pc:sldMk cId="1617830040" sldId="314"/>
            <ac:spMk id="4" creationId="{00000000-0000-0000-0000-000000000000}"/>
          </ac:spMkLst>
        </pc:spChg>
        <pc:picChg chg="mod ord">
          <ac:chgData name="Chen, Chao" userId="44c0eae3-1754-40ca-b7fc-812aef1f268d" providerId="ADAL" clId="{FFBACF2A-C02A-204C-816D-C73259F08685}" dt="2022-01-21T05:50:25.746" v="55" actId="1076"/>
          <ac:picMkLst>
            <pc:docMk/>
            <pc:sldMk cId="1617830040" sldId="314"/>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731766267" sldId="315"/>
        </pc:sldMkLst>
        <pc:spChg chg="mod ord">
          <ac:chgData name="Chen, Chao" userId="44c0eae3-1754-40ca-b7fc-812aef1f268d" providerId="ADAL" clId="{FFBACF2A-C02A-204C-816D-C73259F08685}" dt="2022-01-21T05:49:50.432" v="48" actId="700"/>
          <ac:spMkLst>
            <pc:docMk/>
            <pc:sldMk cId="3731766267" sldId="315"/>
            <ac:spMk id="2" creationId="{00000000-0000-0000-0000-000000000000}"/>
          </ac:spMkLst>
        </pc:spChg>
        <pc:spChg chg="mod ord">
          <ac:chgData name="Chen, Chao" userId="44c0eae3-1754-40ca-b7fc-812aef1f268d" providerId="ADAL" clId="{FFBACF2A-C02A-204C-816D-C73259F08685}" dt="2022-01-21T05:49:50.432" v="48" actId="700"/>
          <ac:spMkLst>
            <pc:docMk/>
            <pc:sldMk cId="3731766267" sldId="315"/>
            <ac:spMk id="3" creationId="{00000000-0000-0000-0000-000000000000}"/>
          </ac:spMkLst>
        </pc:spChg>
      </pc:sldChg>
      <pc:sldChg chg="modSp add mod modClrScheme chgLayout">
        <pc:chgData name="Chen, Chao" userId="44c0eae3-1754-40ca-b7fc-812aef1f268d" providerId="ADAL" clId="{FFBACF2A-C02A-204C-816D-C73259F08685}" dt="2022-01-21T05:51:31.331" v="65" actId="1076"/>
        <pc:sldMkLst>
          <pc:docMk/>
          <pc:sldMk cId="876818903" sldId="316"/>
        </pc:sldMkLst>
        <pc:spChg chg="mod ord">
          <ac:chgData name="Chen, Chao" userId="44c0eae3-1754-40ca-b7fc-812aef1f268d" providerId="ADAL" clId="{FFBACF2A-C02A-204C-816D-C73259F08685}" dt="2022-01-21T05:49:50.432" v="48" actId="700"/>
          <ac:spMkLst>
            <pc:docMk/>
            <pc:sldMk cId="876818903" sldId="316"/>
            <ac:spMk id="2" creationId="{00000000-0000-0000-0000-000000000000}"/>
          </ac:spMkLst>
        </pc:spChg>
        <pc:spChg chg="mod ord">
          <ac:chgData name="Chen, Chao" userId="44c0eae3-1754-40ca-b7fc-812aef1f268d" providerId="ADAL" clId="{FFBACF2A-C02A-204C-816D-C73259F08685}" dt="2022-01-21T05:51:31.331" v="65" actId="1076"/>
          <ac:spMkLst>
            <pc:docMk/>
            <pc:sldMk cId="876818903" sldId="316"/>
            <ac:spMk id="4" creationId="{00000000-0000-0000-0000-000000000000}"/>
          </ac:spMkLst>
        </pc:spChg>
        <pc:picChg chg="mod ord">
          <ac:chgData name="Chen, Chao" userId="44c0eae3-1754-40ca-b7fc-812aef1f268d" providerId="ADAL" clId="{FFBACF2A-C02A-204C-816D-C73259F08685}" dt="2022-01-21T05:51:02.089" v="60" actId="1076"/>
          <ac:picMkLst>
            <pc:docMk/>
            <pc:sldMk cId="876818903" sldId="316"/>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4153841887" sldId="317"/>
        </pc:sldMkLst>
        <pc:spChg chg="mod ord">
          <ac:chgData name="Chen, Chao" userId="44c0eae3-1754-40ca-b7fc-812aef1f268d" providerId="ADAL" clId="{FFBACF2A-C02A-204C-816D-C73259F08685}" dt="2022-01-21T05:49:50.432" v="48" actId="700"/>
          <ac:spMkLst>
            <pc:docMk/>
            <pc:sldMk cId="4153841887" sldId="317"/>
            <ac:spMk id="2" creationId="{00000000-0000-0000-0000-000000000000}"/>
          </ac:spMkLst>
        </pc:spChg>
        <pc:spChg chg="mod ord">
          <ac:chgData name="Chen, Chao" userId="44c0eae3-1754-40ca-b7fc-812aef1f268d" providerId="ADAL" clId="{FFBACF2A-C02A-204C-816D-C73259F08685}" dt="2022-01-21T05:49:50.432" v="48" actId="700"/>
          <ac:spMkLst>
            <pc:docMk/>
            <pc:sldMk cId="4153841887" sldId="317"/>
            <ac:spMk id="3" creationId="{00000000-0000-0000-0000-000000000000}"/>
          </ac:spMkLst>
        </pc:spChg>
      </pc:sldChg>
      <pc:sldChg chg="modSp add mod modClrScheme chgLayout">
        <pc:chgData name="Chen, Chao" userId="44c0eae3-1754-40ca-b7fc-812aef1f268d" providerId="ADAL" clId="{FFBACF2A-C02A-204C-816D-C73259F08685}" dt="2022-01-21T05:51:46.322" v="69" actId="1076"/>
        <pc:sldMkLst>
          <pc:docMk/>
          <pc:sldMk cId="3597072385" sldId="318"/>
        </pc:sldMkLst>
        <pc:spChg chg="mod ord">
          <ac:chgData name="Chen, Chao" userId="44c0eae3-1754-40ca-b7fc-812aef1f268d" providerId="ADAL" clId="{FFBACF2A-C02A-204C-816D-C73259F08685}" dt="2022-01-21T05:49:50.432" v="48" actId="700"/>
          <ac:spMkLst>
            <pc:docMk/>
            <pc:sldMk cId="3597072385" sldId="318"/>
            <ac:spMk id="2" creationId="{00000000-0000-0000-0000-000000000000}"/>
          </ac:spMkLst>
        </pc:spChg>
        <pc:spChg chg="mod ord">
          <ac:chgData name="Chen, Chao" userId="44c0eae3-1754-40ca-b7fc-812aef1f268d" providerId="ADAL" clId="{FFBACF2A-C02A-204C-816D-C73259F08685}" dt="2022-01-21T05:51:46.322" v="69" actId="1076"/>
          <ac:spMkLst>
            <pc:docMk/>
            <pc:sldMk cId="3597072385" sldId="318"/>
            <ac:spMk id="4" creationId="{00000000-0000-0000-0000-000000000000}"/>
          </ac:spMkLst>
        </pc:spChg>
        <pc:picChg chg="mod ord">
          <ac:chgData name="Chen, Chao" userId="44c0eae3-1754-40ca-b7fc-812aef1f268d" providerId="ADAL" clId="{FFBACF2A-C02A-204C-816D-C73259F08685}" dt="2022-01-21T05:51:36.713" v="66" actId="1076"/>
          <ac:picMkLst>
            <pc:docMk/>
            <pc:sldMk cId="3597072385" sldId="318"/>
            <ac:picMk id="5" creationId="{00000000-0000-0000-0000-000000000000}"/>
          </ac:picMkLst>
        </pc:picChg>
      </pc:sldChg>
      <pc:sldChg chg="modSp add del mod modClrScheme chgLayout">
        <pc:chgData name="Chen, Chao" userId="44c0eae3-1754-40ca-b7fc-812aef1f268d" providerId="ADAL" clId="{FFBACF2A-C02A-204C-816D-C73259F08685}" dt="2022-01-21T05:47:17.474" v="30" actId="2696"/>
        <pc:sldMkLst>
          <pc:docMk/>
          <pc:sldMk cId="2088541001" sldId="339"/>
        </pc:sldMkLst>
        <pc:spChg chg="mod ord">
          <ac:chgData name="Chen, Chao" userId="44c0eae3-1754-40ca-b7fc-812aef1f268d" providerId="ADAL" clId="{FFBACF2A-C02A-204C-816D-C73259F08685}" dt="2022-01-20T06:33:40.932" v="1" actId="700"/>
          <ac:spMkLst>
            <pc:docMk/>
            <pc:sldMk cId="2088541001" sldId="339"/>
            <ac:spMk id="2" creationId="{00000000-0000-0000-0000-000000000000}"/>
          </ac:spMkLst>
        </pc:spChg>
        <pc:spChg chg="mod ord">
          <ac:chgData name="Chen, Chao" userId="44c0eae3-1754-40ca-b7fc-812aef1f268d" providerId="ADAL" clId="{FFBACF2A-C02A-204C-816D-C73259F08685}" dt="2022-01-20T06:33:40.932" v="1" actId="700"/>
          <ac:spMkLst>
            <pc:docMk/>
            <pc:sldMk cId="2088541001" sldId="33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FD26-F28F-4248-816F-D5CC8ED5A388}" type="datetimeFigureOut">
              <a:rPr lang="en-AU" smtClean="0"/>
              <a:t>28/01/2022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584E7-D2FB-1F41-8670-70DCFDC230C3}" type="slidenum">
              <a:rPr lang="en-AU" smtClean="0"/>
              <a:t>‹#›</a:t>
            </a:fld>
            <a:endParaRPr lang="en-AU"/>
          </a:p>
        </p:txBody>
      </p:sp>
    </p:spTree>
    <p:extLst>
      <p:ext uri="{BB962C8B-B14F-4D97-AF65-F5344CB8AC3E}">
        <p14:creationId xmlns:p14="http://schemas.microsoft.com/office/powerpoint/2010/main" val="237474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a:t>
            </a:r>
            <a:r>
              <a:rPr lang="en-US" altLang="zh-CN" sz="1400"/>
              <a:t>© 2022 </a:t>
            </a:r>
            <a:r>
              <a:rPr lang="en-US" altLang="zh-CN" sz="1400" dirty="0"/>
              <a:t>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808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6"/>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Cabling</a:t>
            </a:r>
          </a:p>
        </p:txBody>
      </p:sp>
      <p:sp>
        <p:nvSpPr>
          <p:cNvPr id="5" name="Subtitle 4">
            <a:extLst>
              <a:ext uri="{FF2B5EF4-FFF2-40B4-BE49-F238E27FC236}">
                <a16:creationId xmlns:a16="http://schemas.microsoft.com/office/drawing/2014/main" id="{FA37D75E-8CF9-224E-9F2E-549870D5CB41}"/>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6028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(1 of 5)</a:t>
            </a:r>
            <a:endParaRPr lang="zh-CN" altLang="en-US" dirty="0"/>
          </a:p>
        </p:txBody>
      </p:sp>
      <p:sp>
        <p:nvSpPr>
          <p:cNvPr id="3" name="Text Placeholder 2"/>
          <p:cNvSpPr>
            <a:spLocks noGrp="1"/>
          </p:cNvSpPr>
          <p:nvPr>
            <p:ph idx="1"/>
          </p:nvPr>
        </p:nvSpPr>
        <p:spPr>
          <a:xfrm>
            <a:off x="614996" y="1925903"/>
            <a:ext cx="9044394" cy="4251059"/>
          </a:xfrm>
        </p:spPr>
        <p:txBody>
          <a:bodyPr/>
          <a:lstStyle/>
          <a:p>
            <a:r>
              <a:rPr lang="en-US" altLang="zh-CN" dirty="0"/>
              <a:t>Types of Cables</a:t>
            </a:r>
          </a:p>
          <a:p>
            <a:pPr lvl="1"/>
            <a:r>
              <a:rPr lang="en-US" altLang="zh-CN" b="1" dirty="0"/>
              <a:t>Patch cable </a:t>
            </a:r>
            <a:r>
              <a:rPr lang="en-US" altLang="zh-CN" dirty="0"/>
              <a:t>– a relatively short length of cabling with connectors at both ends</a:t>
            </a:r>
          </a:p>
          <a:p>
            <a:pPr lvl="1"/>
            <a:r>
              <a:rPr lang="en-US" altLang="zh-CN" b="1" dirty="0"/>
              <a:t>Horizontal cabling </a:t>
            </a:r>
            <a:r>
              <a:rPr lang="en-US" altLang="zh-CN" dirty="0"/>
              <a:t>– connects workstations to the closest data room and to switches housed in the room</a:t>
            </a:r>
          </a:p>
          <a:p>
            <a:pPr lvl="1"/>
            <a:r>
              <a:rPr lang="en-US" altLang="zh-CN" b="1" dirty="0"/>
              <a:t>Backbone cabling </a:t>
            </a:r>
            <a:r>
              <a:rPr lang="en-US" altLang="zh-CN" dirty="0"/>
              <a:t>– consists of cables or wireless links that provide interconnection between the entrance facility and MDF and between MDF and IDFs</a:t>
            </a:r>
          </a:p>
          <a:p>
            <a:pPr lvl="1"/>
            <a:r>
              <a:rPr lang="en-US" altLang="zh-CN" dirty="0"/>
              <a:t>Many network problems are the result of poor cable installations	</a:t>
            </a:r>
          </a:p>
          <a:p>
            <a:pPr lvl="2"/>
            <a:r>
              <a:rPr lang="en-US" altLang="zh-CN" dirty="0"/>
              <a:t>Pay close attention to the quality of cable connections and cable management</a:t>
            </a:r>
          </a:p>
          <a:p>
            <a:endParaRPr lang="zh-CN" altLang="en-US" dirty="0"/>
          </a:p>
        </p:txBody>
      </p:sp>
    </p:spTree>
    <p:extLst>
      <p:ext uri="{BB962C8B-B14F-4D97-AF65-F5344CB8AC3E}">
        <p14:creationId xmlns:p14="http://schemas.microsoft.com/office/powerpoint/2010/main" val="238970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(2 of 5)</a:t>
            </a:r>
            <a:endParaRPr lang="zh-CN" altLang="en-US" dirty="0"/>
          </a:p>
        </p:txBody>
      </p:sp>
      <p:pic>
        <p:nvPicPr>
          <p:cNvPr id="5" name="Picture Placeholder 4" descr="An illustration that shows how horizontal cabling is used to connect a switch in a data room to multiple workstations. In the data room is a rack system that has multiple switches installed in it. The switches are connected together using cross connects. Individual cables that are 90 meters long go out from the switches and end in standard ANSI TIA wall outlets with a jack. Ten meters of cable connect the jacks on the standard wall outlets with the workstations.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861" y="1690688"/>
            <a:ext cx="5868511" cy="4188315"/>
          </a:xfrm>
        </p:spPr>
      </p:pic>
    </p:spTree>
    <p:extLst>
      <p:ext uri="{BB962C8B-B14F-4D97-AF65-F5344CB8AC3E}">
        <p14:creationId xmlns:p14="http://schemas.microsoft.com/office/powerpoint/2010/main" val="3159839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(3 of 5)</a:t>
            </a:r>
            <a:endParaRPr lang="zh-CN" altLang="en-US" dirty="0"/>
          </a:p>
        </p:txBody>
      </p:sp>
      <p:pic>
        <p:nvPicPr>
          <p:cNvPr id="5" name="Picture Placeholder 4" descr="A diagram showing the layout of a typical U T P cabling installation. The diagram shows a work area and a data room. In the data room is an equipment rack that has a switch and a patch panel installed on it. On the wall are more patch panels. A cable connects the patch panel on the wall to the patch panel in the rack. The patch panel on the rack connects to the switch. A cable from the switch connects to the M D F and forms the backbone. Horizontal cabling connects the patch panel on the wall to a standard wall outlet in the work area. A patch cable connects the wall outlet to a worksta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052" y="1308415"/>
            <a:ext cx="6101542" cy="4966958"/>
          </a:xfrm>
        </p:spPr>
      </p:pic>
    </p:spTree>
    <p:extLst>
      <p:ext uri="{BB962C8B-B14F-4D97-AF65-F5344CB8AC3E}">
        <p14:creationId xmlns:p14="http://schemas.microsoft.com/office/powerpoint/2010/main" val="217391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(4 of 5)</a:t>
            </a:r>
            <a:endParaRPr lang="zh-CN" altLang="en-US" dirty="0"/>
          </a:p>
        </p:txBody>
      </p:sp>
      <p:sp>
        <p:nvSpPr>
          <p:cNvPr id="3" name="Text Placeholder 2"/>
          <p:cNvSpPr>
            <a:spLocks noGrp="1"/>
          </p:cNvSpPr>
          <p:nvPr>
            <p:ph idx="1"/>
          </p:nvPr>
        </p:nvSpPr>
        <p:spPr>
          <a:xfrm>
            <a:off x="614995" y="1925903"/>
            <a:ext cx="8121681" cy="4251059"/>
          </a:xfrm>
        </p:spPr>
        <p:txBody>
          <a:bodyPr/>
          <a:lstStyle/>
          <a:p>
            <a:r>
              <a:rPr lang="en-US" altLang="zh-CN" dirty="0"/>
              <a:t>Cable Management</a:t>
            </a:r>
          </a:p>
          <a:p>
            <a:pPr lvl="1"/>
            <a:r>
              <a:rPr lang="en-US" altLang="zh-CN" b="1" dirty="0"/>
              <a:t>Termination</a:t>
            </a:r>
            <a:r>
              <a:rPr lang="en-US" altLang="zh-CN" dirty="0"/>
              <a:t> – when terminating twisted-pair cabling, don’t leave more than 1 inch of exposed cable before a termination</a:t>
            </a:r>
          </a:p>
          <a:p>
            <a:pPr lvl="1"/>
            <a:r>
              <a:rPr lang="en-US" altLang="zh-CN" b="1" dirty="0"/>
              <a:t>Bend radius </a:t>
            </a:r>
            <a:r>
              <a:rPr lang="en-US" altLang="zh-CN" dirty="0"/>
              <a:t>– do not exceed the cable’s prescribed bend radius, which is the radius of the maximum arc into which you can loop a cable without impairing data transmission</a:t>
            </a:r>
          </a:p>
          <a:p>
            <a:pPr lvl="1"/>
            <a:r>
              <a:rPr lang="en-US" altLang="zh-CN" b="1" dirty="0"/>
              <a:t>Continuity </a:t>
            </a:r>
            <a:r>
              <a:rPr lang="en-US" altLang="zh-CN" dirty="0"/>
              <a:t>– use a cable tester to verify that each cable segment transmits data reliably</a:t>
            </a:r>
          </a:p>
          <a:p>
            <a:pPr lvl="1"/>
            <a:r>
              <a:rPr lang="en-US" altLang="zh-CN" b="1" dirty="0"/>
              <a:t>Loosely cinch cables </a:t>
            </a:r>
            <a:endParaRPr lang="en-US" altLang="zh-CN" dirty="0"/>
          </a:p>
          <a:p>
            <a:endParaRPr lang="zh-CN" altLang="en-US" dirty="0"/>
          </a:p>
        </p:txBody>
      </p:sp>
    </p:spTree>
    <p:extLst>
      <p:ext uri="{BB962C8B-B14F-4D97-AF65-F5344CB8AC3E}">
        <p14:creationId xmlns:p14="http://schemas.microsoft.com/office/powerpoint/2010/main" val="371887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(4 of 5)</a:t>
            </a:r>
            <a:endParaRPr lang="zh-CN" altLang="en-US" dirty="0"/>
          </a:p>
        </p:txBody>
      </p:sp>
      <p:sp>
        <p:nvSpPr>
          <p:cNvPr id="3" name="Text Placeholder 2"/>
          <p:cNvSpPr>
            <a:spLocks noGrp="1"/>
          </p:cNvSpPr>
          <p:nvPr>
            <p:ph idx="1"/>
          </p:nvPr>
        </p:nvSpPr>
        <p:spPr>
          <a:xfrm>
            <a:off x="614995" y="1925903"/>
            <a:ext cx="8121681" cy="4251059"/>
          </a:xfrm>
        </p:spPr>
        <p:txBody>
          <a:bodyPr/>
          <a:lstStyle/>
          <a:p>
            <a:r>
              <a:rPr lang="en-US" altLang="zh-CN" dirty="0"/>
              <a:t>Cable Management</a:t>
            </a:r>
          </a:p>
          <a:p>
            <a:pPr lvl="1"/>
            <a:r>
              <a:rPr lang="en-US" altLang="zh-CN" b="1" dirty="0"/>
              <a:t>Cable coverings and conduits – </a:t>
            </a:r>
            <a:r>
              <a:rPr lang="en-US" altLang="zh-CN" dirty="0"/>
              <a:t>avoid laying cables across a floor and use cord covers if they must be exposed</a:t>
            </a:r>
          </a:p>
          <a:p>
            <a:pPr lvl="1"/>
            <a:r>
              <a:rPr lang="en-US" altLang="zh-CN" b="1" dirty="0"/>
              <a:t>EMI sources </a:t>
            </a:r>
            <a:r>
              <a:rPr lang="en-US" altLang="zh-CN" i="1" dirty="0"/>
              <a:t>– </a:t>
            </a:r>
            <a:r>
              <a:rPr lang="en-US" altLang="zh-CN" dirty="0"/>
              <a:t>install cable at least 3 feet away from fluorescent lights or other sources of EMI (electromagnetic interference)</a:t>
            </a:r>
          </a:p>
          <a:p>
            <a:pPr lvl="1"/>
            <a:r>
              <a:rPr lang="en-US" altLang="zh-CN" b="1" dirty="0"/>
              <a:t>Plenum cabling </a:t>
            </a:r>
            <a:r>
              <a:rPr lang="en-US" altLang="zh-CN" dirty="0"/>
              <a:t>– if running cable in the plenum (the area above the ceiling tile or below subflooring), make sure the cable sheath is plenum-rated</a:t>
            </a:r>
          </a:p>
          <a:p>
            <a:endParaRPr lang="zh-CN" altLang="en-US" dirty="0"/>
          </a:p>
        </p:txBody>
      </p:sp>
    </p:spTree>
    <p:extLst>
      <p:ext uri="{BB962C8B-B14F-4D97-AF65-F5344CB8AC3E}">
        <p14:creationId xmlns:p14="http://schemas.microsoft.com/office/powerpoint/2010/main" val="24006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Cabling (5 of 5)</a:t>
            </a:r>
            <a:endParaRPr lang="zh-CN" altLang="en-US" dirty="0"/>
          </a:p>
        </p:txBody>
      </p:sp>
      <p:sp>
        <p:nvSpPr>
          <p:cNvPr id="3" name="Text Placeholder 2"/>
          <p:cNvSpPr>
            <a:spLocks noGrp="1"/>
          </p:cNvSpPr>
          <p:nvPr>
            <p:ph idx="1"/>
          </p:nvPr>
        </p:nvSpPr>
        <p:spPr>
          <a:xfrm>
            <a:off x="614996" y="1925903"/>
            <a:ext cx="8129994" cy="4251059"/>
          </a:xfrm>
        </p:spPr>
        <p:txBody>
          <a:bodyPr/>
          <a:lstStyle/>
          <a:p>
            <a:r>
              <a:rPr lang="en-US" altLang="zh-CN" dirty="0"/>
              <a:t>Cable Management (continued)</a:t>
            </a:r>
          </a:p>
          <a:p>
            <a:pPr lvl="1"/>
            <a:r>
              <a:rPr lang="en-US" altLang="zh-CN" b="1" dirty="0"/>
              <a:t>Grounding</a:t>
            </a:r>
            <a:r>
              <a:rPr lang="en-US" altLang="zh-CN" dirty="0"/>
              <a:t> - pay attention to </a:t>
            </a:r>
            <a:r>
              <a:rPr lang="en-US" altLang="zh-CN" i="1" dirty="0"/>
              <a:t>grounding</a:t>
            </a:r>
            <a:r>
              <a:rPr lang="en-US" altLang="zh-CN" dirty="0"/>
              <a:t> requirements</a:t>
            </a:r>
          </a:p>
          <a:p>
            <a:pPr lvl="1"/>
            <a:r>
              <a:rPr lang="en-US" altLang="zh-CN" b="1" dirty="0"/>
              <a:t>Slack in cable runs</a:t>
            </a:r>
          </a:p>
          <a:p>
            <a:pPr lvl="1"/>
            <a:r>
              <a:rPr lang="en-US" altLang="zh-CN" b="1" dirty="0"/>
              <a:t>Cable trays </a:t>
            </a:r>
            <a:r>
              <a:rPr lang="en-US" altLang="zh-CN" dirty="0"/>
              <a:t>- use cable management devices such as </a:t>
            </a:r>
            <a:r>
              <a:rPr lang="en-US" altLang="zh-CN" i="1" dirty="0"/>
              <a:t>cable trays</a:t>
            </a:r>
            <a:r>
              <a:rPr lang="en-US" altLang="zh-CN" dirty="0"/>
              <a:t>, braided sleeving, and furniture grommets</a:t>
            </a:r>
          </a:p>
          <a:p>
            <a:pPr lvl="1"/>
            <a:r>
              <a:rPr lang="en-US" altLang="zh-CN" b="1" dirty="0"/>
              <a:t>Patch panels </a:t>
            </a:r>
            <a:r>
              <a:rPr lang="en-US" altLang="zh-CN" dirty="0"/>
              <a:t>- use </a:t>
            </a:r>
            <a:r>
              <a:rPr lang="en-US" altLang="zh-CN" i="1" dirty="0"/>
              <a:t>patch panels </a:t>
            </a:r>
            <a:r>
              <a:rPr lang="en-US" altLang="zh-CN" dirty="0"/>
              <a:t>to organise and connect lines</a:t>
            </a:r>
          </a:p>
          <a:p>
            <a:pPr lvl="1"/>
            <a:r>
              <a:rPr lang="en-US" altLang="zh-CN" b="1" dirty="0"/>
              <a:t>Company standards and inventory</a:t>
            </a:r>
          </a:p>
          <a:p>
            <a:pPr lvl="1"/>
            <a:r>
              <a:rPr lang="en-US" altLang="zh-CN" b="1" dirty="0"/>
              <a:t>Documentation</a:t>
            </a:r>
          </a:p>
          <a:p>
            <a:pPr lvl="2"/>
            <a:r>
              <a:rPr lang="en-US" altLang="zh-CN" dirty="0"/>
              <a:t>Keep your cable plant documentation accessible</a:t>
            </a:r>
          </a:p>
          <a:p>
            <a:pPr lvl="2"/>
            <a:r>
              <a:rPr lang="en-US" altLang="zh-CN" dirty="0"/>
              <a:t>Label every data jack or port, patch panel and connector</a:t>
            </a:r>
          </a:p>
          <a:p>
            <a:pPr lvl="2"/>
            <a:r>
              <a:rPr lang="en-US" altLang="zh-CN" dirty="0"/>
              <a:t>Use color-coded cables for different purposes</a:t>
            </a:r>
          </a:p>
          <a:p>
            <a:pPr lvl="2"/>
            <a:r>
              <a:rPr lang="en-US" altLang="zh-CN" dirty="0"/>
              <a:t>Update your documentation as you make changes to the network</a:t>
            </a:r>
          </a:p>
          <a:p>
            <a:endParaRPr lang="zh-CN" altLang="en-US" dirty="0"/>
          </a:p>
        </p:txBody>
      </p:sp>
    </p:spTree>
    <p:extLst>
      <p:ext uri="{BB962C8B-B14F-4D97-AF65-F5344CB8AC3E}">
        <p14:creationId xmlns:p14="http://schemas.microsoft.com/office/powerpoint/2010/main" val="3643964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B3C7A7-32A9-430E-9A66-34E78C418A11}"/>
</file>

<file path=customXml/itemProps2.xml><?xml version="1.0" encoding="utf-8"?>
<ds:datastoreItem xmlns:ds="http://schemas.openxmlformats.org/officeDocument/2006/customXml" ds:itemID="{880201AE-09A5-42BA-834D-FF831F189C20}">
  <ds:schemaRefs>
    <ds:schemaRef ds:uri="c64b295e-e158-430a-a9fe-95bbf17b9d7d"/>
    <ds:schemaRef ds:uri="http://schemas.microsoft.com/office/2006/documentManagement/types"/>
    <ds:schemaRef ds:uri="http://purl.org/dc/dcmitype/"/>
    <ds:schemaRef ds:uri="http://purl.org/dc/terms/"/>
    <ds:schemaRef ds:uri="http://www.w3.org/XML/1998/namespace"/>
    <ds:schemaRef ds:uri="http://schemas.microsoft.com/office/infopath/2007/PartnerControls"/>
    <ds:schemaRef ds:uri="http://schemas.openxmlformats.org/package/2006/metadata/core-properties"/>
    <ds:schemaRef ds:uri="0f5e39c8-e5a1-4a0d-b53f-9134be983d19"/>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0FFEB7A-B337-4243-A57C-C710571A94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451</TotalTime>
  <Words>341</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Helvetica</vt:lpstr>
      <vt:lpstr>Playfair Display</vt:lpstr>
      <vt:lpstr>Summer Font</vt:lpstr>
      <vt:lpstr>Office Theme</vt:lpstr>
      <vt:lpstr>Cabling</vt:lpstr>
      <vt:lpstr>Cabling (1 of 5)</vt:lpstr>
      <vt:lpstr>Cabling (2 of 5)</vt:lpstr>
      <vt:lpstr>Cabling (3 of 5)</vt:lpstr>
      <vt:lpstr>Cabling (4 of 5)</vt:lpstr>
      <vt:lpstr>Cabling (4 of 5)</vt:lpstr>
      <vt:lpstr>Cabling (5 of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16</cp:revision>
  <dcterms:created xsi:type="dcterms:W3CDTF">2018-04-09T23:36:04Z</dcterms:created>
  <dcterms:modified xsi:type="dcterms:W3CDTF">2022-01-28T02:51:25Z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