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311" r:id="rId5"/>
    <p:sldId id="357" r:id="rId6"/>
    <p:sldId id="358" r:id="rId7"/>
    <p:sldId id="466" r:id="rId8"/>
    <p:sldId id="424" r:id="rId9"/>
    <p:sldId id="496" r:id="rId10"/>
    <p:sldId id="495" r:id="rId11"/>
    <p:sldId id="419" r:id="rId12"/>
    <p:sldId id="425" r:id="rId13"/>
    <p:sldId id="429" r:id="rId14"/>
    <p:sldId id="480" r:id="rId15"/>
    <p:sldId id="4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C5BBDC-093F-1346-8F3E-B0B55C8A195F}" v="2" dt="2022-01-23T03:42:32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B87F8E58-4B8D-DC4E-ADEC-011084B849DA}"/>
    <pc:docChg chg="custSel addSld delSld modSld">
      <pc:chgData name="Chen, Chao" userId="44c0eae3-1754-40ca-b7fc-812aef1f268d" providerId="ADAL" clId="{B87F8E58-4B8D-DC4E-ADEC-011084B849DA}" dt="2022-01-21T12:24:54.396" v="14" actId="700"/>
      <pc:docMkLst>
        <pc:docMk/>
      </pc:docMkLst>
      <pc:sldChg chg="modSp mod">
        <pc:chgData name="Chen, Chao" userId="44c0eae3-1754-40ca-b7fc-812aef1f268d" providerId="ADAL" clId="{B87F8E58-4B8D-DC4E-ADEC-011084B849DA}" dt="2022-01-21T12:23:43.112" v="11" actId="20577"/>
        <pc:sldMkLst>
          <pc:docMk/>
          <pc:sldMk cId="1560288090" sldId="311"/>
        </pc:sldMkLst>
        <pc:spChg chg="mod">
          <ac:chgData name="Chen, Chao" userId="44c0eae3-1754-40ca-b7fc-812aef1f268d" providerId="ADAL" clId="{B87F8E58-4B8D-DC4E-ADEC-011084B849DA}" dt="2022-01-21T12:23:43.112" v="11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68611797" sldId="312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443741128" sldId="313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1617830040" sldId="314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731766267" sldId="315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876818903" sldId="316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4153841887" sldId="317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597072385" sldId="318"/>
        </pc:sldMkLst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428716166" sldId="319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428716166" sldId="319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428716166" sldId="319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189639870" sldId="320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189639870" sldId="320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189639870" sldId="320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2189639870" sldId="320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1430648809" sldId="321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1430648809" sldId="321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1430648809" sldId="321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1430648809" sldId="321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995266445" sldId="322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95266445" sldId="322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95266445" sldId="32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3150300145" sldId="323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3150300145" sldId="323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3150300145" sldId="323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939043296" sldId="324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39043296" sldId="324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39043296" sldId="32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433653387" sldId="325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433653387" sldId="325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433653387" sldId="32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014367387" sldId="326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014367387" sldId="326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014367387" sldId="326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583788244" sldId="327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583788244" sldId="327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583788244" sldId="32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679392485" sldId="328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679392485" sldId="328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679392485" sldId="32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762511500" sldId="329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762511500" sldId="329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762511500" sldId="329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2762511500" sldId="329"/>
            <ac:picMk id="5" creationId="{00000000-0000-0000-0000-000000000000}"/>
          </ac:picMkLst>
        </pc:picChg>
      </pc:sldChg>
    </pc:docChg>
  </pc:docChgLst>
  <pc:docChgLst>
    <pc:chgData name="Chen, Chao" userId="44c0eae3-1754-40ca-b7fc-812aef1f268d" providerId="ADAL" clId="{BD5A57F2-2F91-CC4F-B414-712F585BCF1A}"/>
    <pc:docChg chg="delSld modSld">
      <pc:chgData name="Chen, Chao" userId="44c0eae3-1754-40ca-b7fc-812aef1f268d" providerId="ADAL" clId="{BD5A57F2-2F91-CC4F-B414-712F585BCF1A}" dt="2022-01-21T12:43:21.734" v="26" actId="2696"/>
      <pc:docMkLst>
        <pc:docMk/>
      </pc:docMkLst>
      <pc:sldChg chg="modSp mod">
        <pc:chgData name="Chen, Chao" userId="44c0eae3-1754-40ca-b7fc-812aef1f268d" providerId="ADAL" clId="{BD5A57F2-2F91-CC4F-B414-712F585BCF1A}" dt="2022-01-21T12:43:18.040" v="25" actId="20577"/>
        <pc:sldMkLst>
          <pc:docMk/>
          <pc:sldMk cId="1560288090" sldId="311"/>
        </pc:sldMkLst>
        <pc:spChg chg="mod">
          <ac:chgData name="Chen, Chao" userId="44c0eae3-1754-40ca-b7fc-812aef1f268d" providerId="ADAL" clId="{BD5A57F2-2F91-CC4F-B414-712F585BCF1A}" dt="2022-01-21T12:43:18.040" v="25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428716166" sldId="319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189639870" sldId="320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1430648809" sldId="321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995266445" sldId="322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3150300145" sldId="323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939043296" sldId="324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433653387" sldId="325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014367387" sldId="326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583788244" sldId="327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679392485" sldId="328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762511500" sldId="329"/>
        </pc:sldMkLst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A8C5BBDC-093F-1346-8F3E-B0B55C8A195F}"/>
    <pc:docChg chg="undo custSel addSld delSld modSld sldOrd">
      <pc:chgData name="Chen, Chao" userId="44c0eae3-1754-40ca-b7fc-812aef1f268d" providerId="ADAL" clId="{A8C5BBDC-093F-1346-8F3E-B0B55C8A195F}" dt="2022-01-23T03:45:07.724" v="46" actId="20577"/>
      <pc:docMkLst>
        <pc:docMk/>
      </pc:docMkLst>
      <pc:sldChg chg="modSp mod">
        <pc:chgData name="Chen, Chao" userId="44c0eae3-1754-40ca-b7fc-812aef1f268d" providerId="ADAL" clId="{A8C5BBDC-093F-1346-8F3E-B0B55C8A195F}" dt="2022-01-21T12:45:48.208" v="11" actId="20577"/>
        <pc:sldMkLst>
          <pc:docMk/>
          <pc:sldMk cId="1560288090" sldId="311"/>
        </pc:sldMkLst>
        <pc:spChg chg="mod">
          <ac:chgData name="Chen, Chao" userId="44c0eae3-1754-40ca-b7fc-812aef1f268d" providerId="ADAL" clId="{A8C5BBDC-093F-1346-8F3E-B0B55C8A195F}" dt="2022-01-21T12:45:48.208" v="11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modClrScheme chgLayout">
        <pc:chgData name="Chen, Chao" userId="44c0eae3-1754-40ca-b7fc-812aef1f268d" providerId="ADAL" clId="{A8C5BBDC-093F-1346-8F3E-B0B55C8A195F}" dt="2022-01-21T12:46:24.296" v="13" actId="700"/>
        <pc:sldMkLst>
          <pc:docMk/>
          <pc:sldMk cId="2370824375" sldId="357"/>
        </pc:sldMkLst>
        <pc:spChg chg="mod ord">
          <ac:chgData name="Chen, Chao" userId="44c0eae3-1754-40ca-b7fc-812aef1f268d" providerId="ADAL" clId="{A8C5BBDC-093F-1346-8F3E-B0B55C8A195F}" dt="2022-01-21T12:46:24.296" v="13" actId="700"/>
          <ac:spMkLst>
            <pc:docMk/>
            <pc:sldMk cId="2370824375" sldId="357"/>
            <ac:spMk id="2" creationId="{00000000-0000-0000-0000-000000000000}"/>
          </ac:spMkLst>
        </pc:spChg>
        <pc:spChg chg="mod ord">
          <ac:chgData name="Chen, Chao" userId="44c0eae3-1754-40ca-b7fc-812aef1f268d" providerId="ADAL" clId="{A8C5BBDC-093F-1346-8F3E-B0B55C8A195F}" dt="2022-01-21T12:46:24.296" v="13" actId="700"/>
          <ac:spMkLst>
            <pc:docMk/>
            <pc:sldMk cId="2370824375" sldId="357"/>
            <ac:spMk id="3" creationId="{00000000-0000-0000-0000-000000000000}"/>
          </ac:spMkLst>
        </pc:spChg>
      </pc:sldChg>
      <pc:sldChg chg="modSp add mod ord modClrScheme chgLayout">
        <pc:chgData name="Chen, Chao" userId="44c0eae3-1754-40ca-b7fc-812aef1f268d" providerId="ADAL" clId="{A8C5BBDC-093F-1346-8F3E-B0B55C8A195F}" dt="2022-01-23T03:43:13.908" v="23" actId="20578"/>
        <pc:sldMkLst>
          <pc:docMk/>
          <pc:sldMk cId="2808651243" sldId="358"/>
        </pc:sldMkLst>
        <pc:spChg chg="mod ord">
          <ac:chgData name="Chen, Chao" userId="44c0eae3-1754-40ca-b7fc-812aef1f268d" providerId="ADAL" clId="{A8C5BBDC-093F-1346-8F3E-B0B55C8A195F}" dt="2022-01-23T03:42:27.646" v="14" actId="700"/>
          <ac:spMkLst>
            <pc:docMk/>
            <pc:sldMk cId="2808651243" sldId="358"/>
            <ac:spMk id="2" creationId="{00000000-0000-0000-0000-000000000000}"/>
          </ac:spMkLst>
        </pc:spChg>
        <pc:spChg chg="mod ord">
          <ac:chgData name="Chen, Chao" userId="44c0eae3-1754-40ca-b7fc-812aef1f268d" providerId="ADAL" clId="{A8C5BBDC-093F-1346-8F3E-B0B55C8A195F}" dt="2022-01-23T03:42:27.646" v="14" actId="700"/>
          <ac:spMkLst>
            <pc:docMk/>
            <pc:sldMk cId="2808651243" sldId="358"/>
            <ac:spMk id="4" creationId="{00000000-0000-0000-0000-000000000000}"/>
          </ac:spMkLst>
        </pc:spChg>
        <pc:picChg chg="mod ord">
          <ac:chgData name="Chen, Chao" userId="44c0eae3-1754-40ca-b7fc-812aef1f268d" providerId="ADAL" clId="{A8C5BBDC-093F-1346-8F3E-B0B55C8A195F}" dt="2022-01-23T03:42:27.646" v="14" actId="700"/>
          <ac:picMkLst>
            <pc:docMk/>
            <pc:sldMk cId="2808651243" sldId="358"/>
            <ac:picMk id="5" creationId="{00000000-0000-0000-0000-000000000000}"/>
          </ac:picMkLst>
        </pc:picChg>
      </pc:sldChg>
      <pc:sldChg chg="modSp add mod chgLayout">
        <pc:chgData name="Chen, Chao" userId="44c0eae3-1754-40ca-b7fc-812aef1f268d" providerId="ADAL" clId="{A8C5BBDC-093F-1346-8F3E-B0B55C8A195F}" dt="2022-01-23T03:44:27.064" v="31" actId="108"/>
        <pc:sldMkLst>
          <pc:docMk/>
          <pc:sldMk cId="609579546" sldId="419"/>
        </pc:sldMkLst>
        <pc:spChg chg="mod ord">
          <ac:chgData name="Chen, Chao" userId="44c0eae3-1754-40ca-b7fc-812aef1f268d" providerId="ADAL" clId="{A8C5BBDC-093F-1346-8F3E-B0B55C8A195F}" dt="2022-01-23T03:42:34.854" v="16" actId="700"/>
          <ac:spMkLst>
            <pc:docMk/>
            <pc:sldMk cId="609579546" sldId="419"/>
            <ac:spMk id="5122" creationId="{00000000-0000-0000-0000-000000000000}"/>
          </ac:spMkLst>
        </pc:spChg>
        <pc:spChg chg="mod ord">
          <ac:chgData name="Chen, Chao" userId="44c0eae3-1754-40ca-b7fc-812aef1f268d" providerId="ADAL" clId="{A8C5BBDC-093F-1346-8F3E-B0B55C8A195F}" dt="2022-01-23T03:44:27.064" v="31" actId="108"/>
          <ac:spMkLst>
            <pc:docMk/>
            <pc:sldMk cId="609579546" sldId="419"/>
            <ac:spMk id="5123" creationId="{00000000-0000-0000-0000-000000000000}"/>
          </ac:spMkLst>
        </pc:spChg>
      </pc:sldChg>
      <pc:sldChg chg="modSp add mod chgLayout">
        <pc:chgData name="Chen, Chao" userId="44c0eae3-1754-40ca-b7fc-812aef1f268d" providerId="ADAL" clId="{A8C5BBDC-093F-1346-8F3E-B0B55C8A195F}" dt="2022-01-23T03:44:19.429" v="30" actId="108"/>
        <pc:sldMkLst>
          <pc:docMk/>
          <pc:sldMk cId="2108689740" sldId="424"/>
        </pc:sldMkLst>
        <pc:spChg chg="mod ord">
          <ac:chgData name="Chen, Chao" userId="44c0eae3-1754-40ca-b7fc-812aef1f268d" providerId="ADAL" clId="{A8C5BBDC-093F-1346-8F3E-B0B55C8A195F}" dt="2022-01-23T03:44:17.527" v="29" actId="108"/>
          <ac:spMkLst>
            <pc:docMk/>
            <pc:sldMk cId="2108689740" sldId="424"/>
            <ac:spMk id="10242" creationId="{00000000-0000-0000-0000-000000000000}"/>
          </ac:spMkLst>
        </pc:spChg>
        <pc:spChg chg="mod ord">
          <ac:chgData name="Chen, Chao" userId="44c0eae3-1754-40ca-b7fc-812aef1f268d" providerId="ADAL" clId="{A8C5BBDC-093F-1346-8F3E-B0B55C8A195F}" dt="2022-01-23T03:44:19.429" v="30" actId="108"/>
          <ac:spMkLst>
            <pc:docMk/>
            <pc:sldMk cId="2108689740" sldId="424"/>
            <ac:spMk id="10243" creationId="{00000000-0000-0000-0000-000000000000}"/>
          </ac:spMkLst>
        </pc:spChg>
      </pc:sldChg>
      <pc:sldChg chg="modSp add mod chgLayout">
        <pc:chgData name="Chen, Chao" userId="44c0eae3-1754-40ca-b7fc-812aef1f268d" providerId="ADAL" clId="{A8C5BBDC-093F-1346-8F3E-B0B55C8A195F}" dt="2022-01-23T03:44:46.162" v="42" actId="404"/>
        <pc:sldMkLst>
          <pc:docMk/>
          <pc:sldMk cId="2320292407" sldId="425"/>
        </pc:sldMkLst>
        <pc:spChg chg="mod ord">
          <ac:chgData name="Chen, Chao" userId="44c0eae3-1754-40ca-b7fc-812aef1f268d" providerId="ADAL" clId="{A8C5BBDC-093F-1346-8F3E-B0B55C8A195F}" dt="2022-01-23T03:42:34.854" v="16" actId="700"/>
          <ac:spMkLst>
            <pc:docMk/>
            <pc:sldMk cId="2320292407" sldId="425"/>
            <ac:spMk id="11266" creationId="{00000000-0000-0000-0000-000000000000}"/>
          </ac:spMkLst>
        </pc:spChg>
        <pc:spChg chg="mod ord">
          <ac:chgData name="Chen, Chao" userId="44c0eae3-1754-40ca-b7fc-812aef1f268d" providerId="ADAL" clId="{A8C5BBDC-093F-1346-8F3E-B0B55C8A195F}" dt="2022-01-23T03:44:46.162" v="42" actId="404"/>
          <ac:spMkLst>
            <pc:docMk/>
            <pc:sldMk cId="2320292407" sldId="425"/>
            <ac:spMk id="11267" creationId="{00000000-0000-0000-0000-000000000000}"/>
          </ac:spMkLst>
        </pc:spChg>
      </pc:sldChg>
      <pc:sldChg chg="modSp add mod chgLayout">
        <pc:chgData name="Chen, Chao" userId="44c0eae3-1754-40ca-b7fc-812aef1f268d" providerId="ADAL" clId="{A8C5BBDC-093F-1346-8F3E-B0B55C8A195F}" dt="2022-01-23T03:45:07.724" v="46" actId="20577"/>
        <pc:sldMkLst>
          <pc:docMk/>
          <pc:sldMk cId="2077365568" sldId="429"/>
        </pc:sldMkLst>
        <pc:spChg chg="mod ord">
          <ac:chgData name="Chen, Chao" userId="44c0eae3-1754-40ca-b7fc-812aef1f268d" providerId="ADAL" clId="{A8C5BBDC-093F-1346-8F3E-B0B55C8A195F}" dt="2022-01-23T03:45:07.724" v="46" actId="20577"/>
          <ac:spMkLst>
            <pc:docMk/>
            <pc:sldMk cId="2077365568" sldId="429"/>
            <ac:spMk id="15363" creationId="{00000000-0000-0000-0000-000000000000}"/>
          </ac:spMkLst>
        </pc:spChg>
        <pc:spChg chg="mod ord">
          <ac:chgData name="Chen, Chao" userId="44c0eae3-1754-40ca-b7fc-812aef1f268d" providerId="ADAL" clId="{A8C5BBDC-093F-1346-8F3E-B0B55C8A195F}" dt="2022-01-23T03:42:34.854" v="16" actId="700"/>
          <ac:spMkLst>
            <pc:docMk/>
            <pc:sldMk cId="2077365568" sldId="429"/>
            <ac:spMk id="16386" creationId="{00000000-0000-0000-0000-000000000000}"/>
          </ac:spMkLst>
        </pc:spChg>
      </pc:sldChg>
      <pc:sldChg chg="modSp add del mod chgLayout">
        <pc:chgData name="Chen, Chao" userId="44c0eae3-1754-40ca-b7fc-812aef1f268d" providerId="ADAL" clId="{A8C5BBDC-093F-1346-8F3E-B0B55C8A195F}" dt="2022-01-23T03:43:36.326" v="25" actId="2696"/>
        <pc:sldMkLst>
          <pc:docMk/>
          <pc:sldMk cId="3812027152" sldId="464"/>
        </pc:sldMkLst>
        <pc:spChg chg="mod ord">
          <ac:chgData name="Chen, Chao" userId="44c0eae3-1754-40ca-b7fc-812aef1f268d" providerId="ADAL" clId="{A8C5BBDC-093F-1346-8F3E-B0B55C8A195F}" dt="2022-01-23T03:42:34.854" v="16" actId="700"/>
          <ac:spMkLst>
            <pc:docMk/>
            <pc:sldMk cId="3812027152" sldId="464"/>
            <ac:spMk id="2" creationId="{00000000-0000-0000-0000-000000000000}"/>
          </ac:spMkLst>
        </pc:spChg>
        <pc:spChg chg="mod ord">
          <ac:chgData name="Chen, Chao" userId="44c0eae3-1754-40ca-b7fc-812aef1f268d" providerId="ADAL" clId="{A8C5BBDC-093F-1346-8F3E-B0B55C8A195F}" dt="2022-01-23T03:42:34.854" v="16" actId="700"/>
          <ac:spMkLst>
            <pc:docMk/>
            <pc:sldMk cId="3812027152" sldId="464"/>
            <ac:spMk id="4" creationId="{00000000-0000-0000-0000-000000000000}"/>
          </ac:spMkLst>
        </pc:spChg>
        <pc:spChg chg="mod ord">
          <ac:chgData name="Chen, Chao" userId="44c0eae3-1754-40ca-b7fc-812aef1f268d" providerId="ADAL" clId="{A8C5BBDC-093F-1346-8F3E-B0B55C8A195F}" dt="2022-01-23T03:42:34.854" v="16" actId="700"/>
          <ac:spMkLst>
            <pc:docMk/>
            <pc:sldMk cId="3812027152" sldId="464"/>
            <ac:spMk id="5" creationId="{00000000-0000-0000-0000-000000000000}"/>
          </ac:spMkLst>
        </pc:spChg>
        <pc:picChg chg="mod ord">
          <ac:chgData name="Chen, Chao" userId="44c0eae3-1754-40ca-b7fc-812aef1f268d" providerId="ADAL" clId="{A8C5BBDC-093F-1346-8F3E-B0B55C8A195F}" dt="2022-01-23T03:42:34.854" v="16" actId="700"/>
          <ac:picMkLst>
            <pc:docMk/>
            <pc:sldMk cId="3812027152" sldId="464"/>
            <ac:picMk id="31746" creationId="{00000000-0000-0000-0000-000000000000}"/>
          </ac:picMkLst>
        </pc:picChg>
      </pc:sldChg>
      <pc:sldChg chg="modSp add mod ord chgLayout">
        <pc:chgData name="Chen, Chao" userId="44c0eae3-1754-40ca-b7fc-812aef1f268d" providerId="ADAL" clId="{A8C5BBDC-093F-1346-8F3E-B0B55C8A195F}" dt="2022-01-23T03:43:04.727" v="22" actId="20577"/>
        <pc:sldMkLst>
          <pc:docMk/>
          <pc:sldMk cId="1798224608" sldId="466"/>
        </pc:sldMkLst>
        <pc:spChg chg="mod ord">
          <ac:chgData name="Chen, Chao" userId="44c0eae3-1754-40ca-b7fc-812aef1f268d" providerId="ADAL" clId="{A8C5BBDC-093F-1346-8F3E-B0B55C8A195F}" dt="2022-01-23T03:42:34.854" v="16" actId="700"/>
          <ac:spMkLst>
            <pc:docMk/>
            <pc:sldMk cId="1798224608" sldId="466"/>
            <ac:spMk id="7170" creationId="{00000000-0000-0000-0000-000000000000}"/>
          </ac:spMkLst>
        </pc:spChg>
        <pc:spChg chg="mod">
          <ac:chgData name="Chen, Chao" userId="44c0eae3-1754-40ca-b7fc-812aef1f268d" providerId="ADAL" clId="{A8C5BBDC-093F-1346-8F3E-B0B55C8A195F}" dt="2022-01-23T03:43:04.727" v="22" actId="20577"/>
          <ac:spMkLst>
            <pc:docMk/>
            <pc:sldMk cId="1798224608" sldId="466"/>
            <ac:spMk id="7172" creationId="{00000000-0000-0000-0000-000000000000}"/>
          </ac:spMkLst>
        </pc:spChg>
        <pc:picChg chg="mod ord">
          <ac:chgData name="Chen, Chao" userId="44c0eae3-1754-40ca-b7fc-812aef1f268d" providerId="ADAL" clId="{A8C5BBDC-093F-1346-8F3E-B0B55C8A195F}" dt="2022-01-23T03:42:45.607" v="18" actId="1076"/>
          <ac:picMkLst>
            <pc:docMk/>
            <pc:sldMk cId="1798224608" sldId="466"/>
            <ac:picMk id="7171" creationId="{00000000-0000-0000-0000-000000000000}"/>
          </ac:picMkLst>
        </pc:picChg>
      </pc:sldChg>
      <pc:sldChg chg="modSp add mod chgLayout">
        <pc:chgData name="Chen, Chao" userId="44c0eae3-1754-40ca-b7fc-812aef1f268d" providerId="ADAL" clId="{A8C5BBDC-093F-1346-8F3E-B0B55C8A195F}" dt="2022-01-23T03:42:34.854" v="16" actId="700"/>
        <pc:sldMkLst>
          <pc:docMk/>
          <pc:sldMk cId="3839076147" sldId="480"/>
        </pc:sldMkLst>
        <pc:spChg chg="mod ord">
          <ac:chgData name="Chen, Chao" userId="44c0eae3-1754-40ca-b7fc-812aef1f268d" providerId="ADAL" clId="{A8C5BBDC-093F-1346-8F3E-B0B55C8A195F}" dt="2022-01-23T03:42:34.854" v="16" actId="700"/>
          <ac:spMkLst>
            <pc:docMk/>
            <pc:sldMk cId="3839076147" sldId="480"/>
            <ac:spMk id="2" creationId="{00000000-0000-0000-0000-000000000000}"/>
          </ac:spMkLst>
        </pc:spChg>
        <pc:spChg chg="mod ord">
          <ac:chgData name="Chen, Chao" userId="44c0eae3-1754-40ca-b7fc-812aef1f268d" providerId="ADAL" clId="{A8C5BBDC-093F-1346-8F3E-B0B55C8A195F}" dt="2022-01-23T03:42:34.854" v="16" actId="700"/>
          <ac:spMkLst>
            <pc:docMk/>
            <pc:sldMk cId="3839076147" sldId="480"/>
            <ac:spMk id="16386" creationId="{00000000-0000-0000-0000-000000000000}"/>
          </ac:spMkLst>
        </pc:spChg>
      </pc:sldChg>
      <pc:sldChg chg="addSp modSp add mod chgLayout">
        <pc:chgData name="Chen, Chao" userId="44c0eae3-1754-40ca-b7fc-812aef1f268d" providerId="ADAL" clId="{A8C5BBDC-093F-1346-8F3E-B0B55C8A195F}" dt="2022-01-23T03:42:34.854" v="16" actId="700"/>
        <pc:sldMkLst>
          <pc:docMk/>
          <pc:sldMk cId="967060366" sldId="495"/>
        </pc:sldMkLst>
        <pc:spChg chg="mod ord">
          <ac:chgData name="Chen, Chao" userId="44c0eae3-1754-40ca-b7fc-812aef1f268d" providerId="ADAL" clId="{A8C5BBDC-093F-1346-8F3E-B0B55C8A195F}" dt="2022-01-23T03:42:34.854" v="16" actId="700"/>
          <ac:spMkLst>
            <pc:docMk/>
            <pc:sldMk cId="967060366" sldId="495"/>
            <ac:spMk id="2" creationId="{00000000-0000-0000-0000-000000000000}"/>
          </ac:spMkLst>
        </pc:spChg>
        <pc:spChg chg="add mod ord">
          <ac:chgData name="Chen, Chao" userId="44c0eae3-1754-40ca-b7fc-812aef1f268d" providerId="ADAL" clId="{A8C5BBDC-093F-1346-8F3E-B0B55C8A195F}" dt="2022-01-23T03:42:34.854" v="16" actId="700"/>
          <ac:spMkLst>
            <pc:docMk/>
            <pc:sldMk cId="967060366" sldId="495"/>
            <ac:spMk id="3" creationId="{473B20A3-CA98-1F45-B452-E496B6361EED}"/>
          </ac:spMkLst>
        </pc:spChg>
      </pc:sldChg>
      <pc:sldChg chg="addSp modSp add mod chgLayout">
        <pc:chgData name="Chen, Chao" userId="44c0eae3-1754-40ca-b7fc-812aef1f268d" providerId="ADAL" clId="{A8C5BBDC-093F-1346-8F3E-B0B55C8A195F}" dt="2022-01-23T03:42:34.854" v="16" actId="700"/>
        <pc:sldMkLst>
          <pc:docMk/>
          <pc:sldMk cId="192059543" sldId="496"/>
        </pc:sldMkLst>
        <pc:spChg chg="mod ord">
          <ac:chgData name="Chen, Chao" userId="44c0eae3-1754-40ca-b7fc-812aef1f268d" providerId="ADAL" clId="{A8C5BBDC-093F-1346-8F3E-B0B55C8A195F}" dt="2022-01-23T03:42:34.854" v="16" actId="700"/>
          <ac:spMkLst>
            <pc:docMk/>
            <pc:sldMk cId="192059543" sldId="496"/>
            <ac:spMk id="2" creationId="{104151BA-634D-4761-86BD-4C7A4A4F8322}"/>
          </ac:spMkLst>
        </pc:spChg>
        <pc:spChg chg="add mod ord">
          <ac:chgData name="Chen, Chao" userId="44c0eae3-1754-40ca-b7fc-812aef1f268d" providerId="ADAL" clId="{A8C5BBDC-093F-1346-8F3E-B0B55C8A195F}" dt="2022-01-23T03:42:34.854" v="16" actId="700"/>
          <ac:spMkLst>
            <pc:docMk/>
            <pc:sldMk cId="192059543" sldId="496"/>
            <ac:spMk id="3" creationId="{0FDB57FC-C2AC-5E40-8740-D1AA88ED44F4}"/>
          </ac:spMkLst>
        </pc:spChg>
      </pc:sldChg>
    </pc:docChg>
  </pc:docChgLst>
  <pc:docChgLst>
    <pc:chgData name="Chen, Chao" userId="44c0eae3-1754-40ca-b7fc-812aef1f268d" providerId="ADAL" clId="{FFBACF2A-C02A-204C-816D-C73259F08685}"/>
    <pc:docChg chg="custSel addSld delSld modSld">
      <pc:chgData name="Chen, Chao" userId="44c0eae3-1754-40ca-b7fc-812aef1f268d" providerId="ADAL" clId="{FFBACF2A-C02A-204C-816D-C73259F08685}" dt="2022-01-21T05:51:46.322" v="69" actId="1076"/>
      <pc:docMkLst>
        <pc:docMk/>
      </pc:docMkLst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FFBACF2A-C02A-204C-816D-C73259F08685}" dt="2022-01-21T05:49:17.167" v="46" actId="20577"/>
        <pc:sldMkLst>
          <pc:docMk/>
          <pc:sldMk cId="1560288090" sldId="311"/>
        </pc:sldMkLst>
        <pc:spChg chg="mod">
          <ac:chgData name="Chen, Chao" userId="44c0eae3-1754-40ca-b7fc-812aef1f268d" providerId="ADAL" clId="{FFBACF2A-C02A-204C-816D-C73259F08685}" dt="2022-01-21T05:49:17.167" v="46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244092537" sldId="312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44092537" sldId="312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44092537" sldId="31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0:22.297" v="54" actId="207"/>
        <pc:sldMkLst>
          <pc:docMk/>
          <pc:sldMk cId="368611797" sldId="312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68611797" sldId="312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0:22.297" v="54" actId="207"/>
          <ac:spMkLst>
            <pc:docMk/>
            <pc:sldMk cId="368611797" sldId="312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0:04.605" v="49" actId="1076"/>
          <ac:picMkLst>
            <pc:docMk/>
            <pc:sldMk cId="368611797" sldId="312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3443741128" sldId="313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443741128" sldId="313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443741128" sldId="313"/>
            <ac:spMk id="3" creationId="{00000000-0000-0000-0000-000000000000}"/>
          </ac:spMkLst>
        </pc:sp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3976345259" sldId="313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3976345259" sldId="313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3976345259" sldId="313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0T06:33:40.932" v="1" actId="700"/>
          <ac:picMkLst>
            <pc:docMk/>
            <pc:sldMk cId="3976345259" sldId="31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51:19.832" v="63" actId="1076"/>
        <pc:sldMkLst>
          <pc:docMk/>
          <pc:sldMk cId="1617830040" sldId="314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1617830040" sldId="314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19.832" v="63" actId="1076"/>
          <ac:spMkLst>
            <pc:docMk/>
            <pc:sldMk cId="1617830040" sldId="314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0:25.746" v="55" actId="1076"/>
          <ac:picMkLst>
            <pc:docMk/>
            <pc:sldMk cId="1617830040" sldId="314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3731766267" sldId="315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731766267" sldId="315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731766267" sldId="31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1:31.331" v="65" actId="1076"/>
        <pc:sldMkLst>
          <pc:docMk/>
          <pc:sldMk cId="876818903" sldId="316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876818903" sldId="316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31.331" v="65" actId="1076"/>
          <ac:spMkLst>
            <pc:docMk/>
            <pc:sldMk cId="876818903" sldId="316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1:02.089" v="60" actId="1076"/>
          <ac:picMkLst>
            <pc:docMk/>
            <pc:sldMk cId="876818903" sldId="31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4153841887" sldId="317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4153841887" sldId="317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4153841887" sldId="31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1:46.322" v="69" actId="1076"/>
        <pc:sldMkLst>
          <pc:docMk/>
          <pc:sldMk cId="3597072385" sldId="318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597072385" sldId="318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46.322" v="69" actId="1076"/>
          <ac:spMkLst>
            <pc:docMk/>
            <pc:sldMk cId="3597072385" sldId="318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1:36.713" v="66" actId="1076"/>
          <ac:picMkLst>
            <pc:docMk/>
            <pc:sldMk cId="3597072385" sldId="318"/>
            <ac:picMk id="5" creationId="{00000000-0000-0000-0000-000000000000}"/>
          </ac:picMkLst>
        </pc:pic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2088541001" sldId="339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088541001" sldId="339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088541001" sldId="33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FD26-F28F-4248-816F-D5CC8ED5A388}" type="datetimeFigureOut">
              <a:rPr lang="en-AU" smtClean="0"/>
              <a:t>20/11/2022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84E7-D2FB-1F41-8670-70DCFDC230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74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</a:t>
            </a:r>
            <a:r>
              <a:rPr lang="en-US" altLang="zh-CN" sz="1400"/>
              <a:t>© 2022 </a:t>
            </a:r>
            <a:r>
              <a:rPr lang="en-US" altLang="zh-CN" sz="14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980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yYr3cR5BTw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Ethernet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14994" y="1690688"/>
            <a:ext cx="10738805" cy="4251059"/>
          </a:xfrm>
        </p:spPr>
        <p:txBody>
          <a:bodyPr/>
          <a:lstStyle/>
          <a:p>
            <a:r>
              <a:rPr lang="en-US" dirty="0"/>
              <a:t> Ethernet performs three functions:</a:t>
            </a:r>
          </a:p>
          <a:p>
            <a:pPr lvl="1"/>
            <a:r>
              <a:rPr lang="en-US" dirty="0"/>
              <a:t>Transmitting and receiving data frames</a:t>
            </a:r>
          </a:p>
          <a:p>
            <a:pPr lvl="2"/>
            <a:r>
              <a:rPr lang="en-US" dirty="0"/>
              <a:t>Uses CSMA/CD (non-deterministic)</a:t>
            </a:r>
          </a:p>
          <a:p>
            <a:pPr lvl="2"/>
            <a:r>
              <a:rPr lang="en-US" dirty="0"/>
              <a:t>Carrier Sense Multiple Access / Collision Detection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Decoding data frames and checking them for valid MAC addresses </a:t>
            </a:r>
          </a:p>
          <a:p>
            <a:pPr lvl="2"/>
            <a:r>
              <a:rPr lang="en-US" dirty="0"/>
              <a:t>before passing them to the upper layers of the OSI model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Detecting errors within data frames or on the network </a:t>
            </a:r>
          </a:p>
          <a:p>
            <a:pPr lvl="2"/>
            <a:r>
              <a:rPr lang="en-US" dirty="0"/>
              <a:t>Note that Ethernet performs error detection but NOT error correction</a:t>
            </a:r>
          </a:p>
          <a:p>
            <a:pPr lvl="2"/>
            <a:r>
              <a:rPr lang="en-US" dirty="0"/>
              <a:t>Any frame with an incorrect checksum is an error</a:t>
            </a:r>
          </a:p>
          <a:p>
            <a:pPr lvl="2"/>
            <a:r>
              <a:rPr lang="en-US" dirty="0"/>
              <a:t>Also, any frame under 64 bytes in length is an error</a:t>
            </a:r>
          </a:p>
        </p:txBody>
      </p:sp>
    </p:spTree>
    <p:extLst>
      <p:ext uri="{BB962C8B-B14F-4D97-AF65-F5344CB8AC3E}">
        <p14:creationId xmlns:p14="http://schemas.microsoft.com/office/powerpoint/2010/main" val="207736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Ethernet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4996" y="1925903"/>
            <a:ext cx="8603820" cy="4251059"/>
          </a:xfrm>
        </p:spPr>
        <p:txBody>
          <a:bodyPr/>
          <a:lstStyle/>
          <a:p>
            <a:r>
              <a:rPr lang="en-AU" dirty="0"/>
              <a:t>Ethernet was originally designed to work on networks with a shared medium</a:t>
            </a:r>
          </a:p>
          <a:p>
            <a:pPr lvl="1"/>
            <a:r>
              <a:rPr lang="en-AU" dirty="0"/>
              <a:t>physical bus topology</a:t>
            </a:r>
          </a:p>
          <a:p>
            <a:pPr lvl="1"/>
            <a:r>
              <a:rPr lang="en-AU" dirty="0"/>
              <a:t>star topology created with a hub</a:t>
            </a:r>
          </a:p>
          <a:p>
            <a:r>
              <a:rPr lang="en-AU" dirty="0"/>
              <a:t>If multiple nodes attempt to communicate at the same time, the signals will interfere</a:t>
            </a:r>
          </a:p>
          <a:p>
            <a:pPr lvl="1"/>
            <a:r>
              <a:rPr lang="en-AU" dirty="0"/>
              <a:t>called a </a:t>
            </a:r>
            <a:r>
              <a:rPr lang="en-AU" dirty="0">
                <a:solidFill>
                  <a:srgbClr val="00B0F0"/>
                </a:solidFill>
              </a:rPr>
              <a:t>collision</a:t>
            </a:r>
          </a:p>
          <a:p>
            <a:r>
              <a:rPr lang="en-AU" dirty="0"/>
              <a:t>CSMA/CD is used for controlling access to the shared medium</a:t>
            </a:r>
          </a:p>
        </p:txBody>
      </p:sp>
    </p:spTree>
    <p:extLst>
      <p:ext uri="{BB962C8B-B14F-4D97-AF65-F5344CB8AC3E}">
        <p14:creationId xmlns:p14="http://schemas.microsoft.com/office/powerpoint/2010/main" val="383907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957A-39F3-43EC-8907-A39BA7BA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  <a:endParaRPr lang="en-AU" dirty="0"/>
          </a:p>
        </p:txBody>
      </p:sp>
      <p:pic>
        <p:nvPicPr>
          <p:cNvPr id="4" name="Online Media 3" title="Animation of CSMA/CD(Carrier Sense Multiple Access with Collision Detection) in Eathernet">
            <a:hlinkClick r:id="" action="ppaction://media"/>
            <a:extLst>
              <a:ext uri="{FF2B5EF4-FFF2-40B4-BE49-F238E27FC236}">
                <a16:creationId xmlns:a16="http://schemas.microsoft.com/office/drawing/2014/main" id="{DD372FF5-9DE6-4C77-87DC-9E8460AF4E0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50529" y="582627"/>
            <a:ext cx="7750352" cy="58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5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Ethernet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171558" cy="4251059"/>
          </a:xfrm>
        </p:spPr>
        <p:txBody>
          <a:bodyPr/>
          <a:lstStyle/>
          <a:p>
            <a:r>
              <a:rPr lang="en-US" altLang="zh-CN" dirty="0"/>
              <a:t>Ethernet is the most important data link layer standard</a:t>
            </a:r>
          </a:p>
          <a:p>
            <a:pPr lvl="1"/>
            <a:r>
              <a:rPr lang="en-US" altLang="zh-CN" dirty="0"/>
              <a:t>It is capable of running on a variety of network media</a:t>
            </a:r>
          </a:p>
          <a:p>
            <a:pPr lvl="1"/>
            <a:r>
              <a:rPr lang="en-US" altLang="zh-CN" dirty="0"/>
              <a:t>Ethernet offers excellent throughput at a reasonable cost</a:t>
            </a:r>
          </a:p>
          <a:p>
            <a:pPr lvl="1"/>
            <a:r>
              <a:rPr lang="en-US" altLang="zh-CN" dirty="0"/>
              <a:t>It is the most popular network technology used on modern LANs</a:t>
            </a:r>
          </a:p>
          <a:p>
            <a:r>
              <a:rPr lang="en-US" altLang="zh-CN" dirty="0"/>
              <a:t>Ethernet II is the current standard</a:t>
            </a:r>
          </a:p>
          <a:p>
            <a:r>
              <a:rPr lang="en-US" altLang="zh-CN" dirty="0"/>
              <a:t>Ethernet adds both a header and a trailer to the payload</a:t>
            </a:r>
          </a:p>
          <a:p>
            <a:pPr lvl="1"/>
            <a:r>
              <a:rPr lang="en-US" altLang="zh-CN" dirty="0"/>
              <a:t>This creates a frame around the payload</a:t>
            </a:r>
          </a:p>
          <a:p>
            <a:r>
              <a:rPr lang="en-US" altLang="zh-CN" dirty="0"/>
              <a:t>The header and FCS make up the 18-byte “frame” around the data</a:t>
            </a:r>
          </a:p>
          <a:p>
            <a:r>
              <a:rPr lang="en-US" altLang="zh-CN" dirty="0"/>
              <a:t>The data portion of an Ethernet frame may contain from 46 to 1500 bytes </a:t>
            </a:r>
          </a:p>
          <a:p>
            <a:r>
              <a:rPr lang="en-US" altLang="zh-CN" dirty="0"/>
              <a:t>MTU (maximum transmission unit) is the largest size that routers in a message’s path will allow at the Network Layer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82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Ethernet (2 of 2)</a:t>
            </a:r>
            <a:endParaRPr lang="zh-CN" altLang="en-US" dirty="0"/>
          </a:p>
        </p:txBody>
      </p:sp>
      <p:pic>
        <p:nvPicPr>
          <p:cNvPr id="5" name="Picture Placeholder 4" descr="An illustration showing the fields in an Ethernet 2 frame. The first field is a preamble and S F D that is 8 bytes long. This is followed by a destination address that makes up 6 bytes. Then comes the source address which also makes up 6 bytes. This is followed by the ethernet type which is 2 bytes long. Then, there is the data plus padding which may be between 46 to 1500 bytes. The last field is made of the F C S which is 4 bytes long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21" y="2141566"/>
            <a:ext cx="7741119" cy="1918739"/>
          </a:xfrm>
        </p:spPr>
      </p:pic>
    </p:spTree>
    <p:extLst>
      <p:ext uri="{BB962C8B-B14F-4D97-AF65-F5344CB8AC3E}">
        <p14:creationId xmlns:p14="http://schemas.microsoft.com/office/powerpoint/2010/main" val="280865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Ethernet and the OSI Model</a:t>
            </a:r>
          </a:p>
        </p:txBody>
      </p:sp>
      <p:pic>
        <p:nvPicPr>
          <p:cNvPr id="7171" name="Picture 7" descr="OSI model layers, where Ethernet exists at the MAC sublayer of the Data Link layer and the Physical lay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6944" y="1505744"/>
            <a:ext cx="3035300" cy="3251200"/>
          </a:xfrm>
          <a:noFill/>
        </p:spPr>
      </p:pic>
      <p:sp>
        <p:nvSpPr>
          <p:cNvPr id="7172" name="Rectangle 9"/>
          <p:cNvSpPr>
            <a:spLocks noChangeArrowheads="1"/>
          </p:cNvSpPr>
          <p:nvPr/>
        </p:nvSpPr>
        <p:spPr bwMode="auto">
          <a:xfrm>
            <a:off x="4495800" y="1676399"/>
            <a:ext cx="6013450" cy="354399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Ethernet operates in two areas of the OSI model: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the lower half of the data link layer, known as the MAC sub layer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and the physical layer</a:t>
            </a:r>
          </a:p>
        </p:txBody>
      </p:sp>
    </p:spTree>
    <p:extLst>
      <p:ext uri="{BB962C8B-B14F-4D97-AF65-F5344CB8AC3E}">
        <p14:creationId xmlns:p14="http://schemas.microsoft.com/office/powerpoint/2010/main" val="179822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3100" dirty="0"/>
              <a:t>Data link layer – Two Sub-layers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14995" y="1907832"/>
            <a:ext cx="8196496" cy="4251059"/>
          </a:xfrm>
        </p:spPr>
        <p:txBody>
          <a:bodyPr/>
          <a:lstStyle/>
          <a:p>
            <a:r>
              <a:rPr lang="en-AU" dirty="0"/>
              <a:t>Logical link Control (LLC) : 	(IEEE 802.2)</a:t>
            </a:r>
          </a:p>
          <a:p>
            <a:pPr lvl="1"/>
            <a:r>
              <a:rPr lang="en-AU" dirty="0"/>
              <a:t>The Logical Link Control (LLC) sublayer remains relatively independent of the physical equipment </a:t>
            </a:r>
          </a:p>
          <a:p>
            <a:pPr lvl="1"/>
            <a:r>
              <a:rPr lang="en-AU" dirty="0"/>
              <a:t>Provides an interface between the MAC layer and the Network layer independent of the hardware</a:t>
            </a:r>
          </a:p>
          <a:p>
            <a:pPr lvl="2"/>
            <a:endParaRPr lang="en-AU" dirty="0"/>
          </a:p>
          <a:p>
            <a:r>
              <a:rPr lang="en-AU" dirty="0"/>
              <a:t>Media Access Control (MAC):  (part of IEEE 802.3)</a:t>
            </a:r>
          </a:p>
          <a:p>
            <a:pPr lvl="1"/>
            <a:r>
              <a:rPr lang="en-AU" dirty="0"/>
              <a:t>The MAC sub-layer is concerned with the physical components that will be used to communicate the information </a:t>
            </a:r>
          </a:p>
          <a:p>
            <a:pPr lvl="1"/>
            <a:r>
              <a:rPr lang="en-AU" dirty="0"/>
              <a:t>Which computer can access the network when multiple computers are trying to access it simultaneously</a:t>
            </a:r>
          </a:p>
          <a:p>
            <a:pPr lvl="1"/>
            <a:r>
              <a:rPr lang="en-AU" dirty="0"/>
              <a:t>Physical addressing (MAC addresses) and access control methods. </a:t>
            </a:r>
          </a:p>
        </p:txBody>
      </p:sp>
    </p:spTree>
    <p:extLst>
      <p:ext uri="{BB962C8B-B14F-4D97-AF65-F5344CB8AC3E}">
        <p14:creationId xmlns:p14="http://schemas.microsoft.com/office/powerpoint/2010/main" val="210868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51BA-634D-4761-86BD-4C7A4A4F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299994"/>
            <a:ext cx="10738805" cy="1108061"/>
          </a:xfrm>
        </p:spPr>
        <p:txBody>
          <a:bodyPr/>
          <a:lstStyle/>
          <a:p>
            <a:r>
              <a:rPr lang="en-AU" dirty="0"/>
              <a:t>Ethernet Frames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695C49-549E-4BDC-B97A-46D99EB668D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1143000"/>
          <a:ext cx="8763000" cy="56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714322997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54657204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77733142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1863857014"/>
                    </a:ext>
                  </a:extLst>
                </a:gridCol>
              </a:tblGrid>
              <a:tr h="664170">
                <a:tc>
                  <a:txBody>
                    <a:bodyPr/>
                    <a:lstStyle/>
                    <a:p>
                      <a:r>
                        <a:rPr lang="en-AU" sz="1600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74500"/>
                  </a:ext>
                </a:extLst>
              </a:tr>
              <a:tr h="993538">
                <a:tc gridSpan="2">
                  <a:txBody>
                    <a:bodyPr/>
                    <a:lstStyle/>
                    <a:p>
                      <a:r>
                        <a:rPr lang="en-AU" sz="1600" dirty="0"/>
                        <a:t>Preamble and SFD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8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Signals to the receiving node that bytes following this preamble are the actual frame. Not included when calculating a frame’s total size.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94581"/>
                  </a:ext>
                </a:extLst>
              </a:tr>
              <a:tr h="664170">
                <a:tc rowSpan="3">
                  <a:txBody>
                    <a:bodyPr/>
                    <a:lstStyle/>
                    <a:p>
                      <a:r>
                        <a:rPr lang="en-AU" sz="1600" dirty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Destination address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6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Provides the MAC address of the recipient of the data frame.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7176"/>
                  </a:ext>
                </a:extLst>
              </a:tr>
              <a:tr h="66417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/>
                        <a:t>Source address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6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Provides the MAC address of the network node that originally sent the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94962"/>
                  </a:ext>
                </a:extLst>
              </a:tr>
              <a:tr h="766444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Type field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Specifies the upper-layer protocol carried in the frame. E.g. an IP packet has 0x0800 in the Type field.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043"/>
                  </a:ext>
                </a:extLst>
              </a:tr>
              <a:tr h="664170">
                <a:tc gridSpan="2">
                  <a:txBody>
                    <a:bodyPr/>
                    <a:lstStyle/>
                    <a:p>
                      <a:r>
                        <a:rPr lang="en-AU" sz="1600" i="1" dirty="0"/>
                        <a:t>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46 to 1500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If the data is not at least 46 bytes, padding is added to make a minimum of 46 bytes.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35329"/>
                  </a:ext>
                </a:extLst>
              </a:tr>
              <a:tr h="993538">
                <a:tc gridSpan="2">
                  <a:txBody>
                    <a:bodyPr/>
                    <a:lstStyle/>
                    <a:p>
                      <a:r>
                        <a:rPr lang="en-AU" sz="1600" dirty="0"/>
                        <a:t>Trailer FCS (frame check sequence)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The FCS trailer ensures that the data at the destination exactly matches the data issued from the source using the CRC (cyclic redundancy check) algorithm.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49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5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Frames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828800" y="2318174"/>
            <a:ext cx="84582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Left Brace 5"/>
          <p:cNvSpPr/>
          <p:nvPr/>
        </p:nvSpPr>
        <p:spPr>
          <a:xfrm rot="5400000">
            <a:off x="2476500" y="1182101"/>
            <a:ext cx="533400" cy="1676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78971" y="247640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8 bytes</a:t>
            </a:r>
            <a:endParaRPr lang="en-AU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7768" y="138426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Preamble and SFD </a:t>
            </a:r>
            <a:endParaRPr lang="en-AU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>
          <a:xfrm rot="5400000">
            <a:off x="5088638" y="398763"/>
            <a:ext cx="533400" cy="32430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9750" y="248224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6 bytes</a:t>
            </a:r>
            <a:endParaRPr lang="en-AU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2112" y="138426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Header</a:t>
            </a:r>
            <a:endParaRPr lang="en-AU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3882" y="24716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6 bytes</a:t>
            </a:r>
            <a:endParaRPr lang="en-AU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48989" y="24716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2 bytes</a:t>
            </a:r>
            <a:endParaRPr lang="en-AU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7620532" y="1185018"/>
            <a:ext cx="533400" cy="1676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78828" y="248224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46-1500 bytes</a:t>
            </a:r>
            <a:endParaRPr lang="en-AU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1242" y="1371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Data</a:t>
            </a:r>
            <a:endParaRPr lang="en-AU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5400000">
            <a:off x="9258300" y="1258301"/>
            <a:ext cx="533400" cy="1524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A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60771" y="248224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4 bytes</a:t>
            </a:r>
            <a:endParaRPr lang="en-AU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09950" y="1372785"/>
            <a:ext cx="83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</a:rPr>
              <a:t>Trailer</a:t>
            </a:r>
            <a:endParaRPr lang="en-AU" dirty="0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20" name="Picture 19" descr="Screenshot of frame from Wiresha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3157468"/>
            <a:ext cx="5291603" cy="36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6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Types of Ethernet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10-Mbps Ethernet </a:t>
            </a:r>
          </a:p>
          <a:p>
            <a:r>
              <a:rPr lang="en-AU" dirty="0"/>
              <a:t>100 Mbps Fast Ethernet </a:t>
            </a:r>
          </a:p>
          <a:p>
            <a:r>
              <a:rPr lang="en-AU" dirty="0"/>
              <a:t>Gigabit Ethernet</a:t>
            </a:r>
          </a:p>
          <a:p>
            <a:r>
              <a:rPr lang="en-AU" dirty="0"/>
              <a:t>10 Gigabit Ethernet</a:t>
            </a:r>
          </a:p>
          <a:p>
            <a:endParaRPr lang="en-AU" dirty="0"/>
          </a:p>
          <a:p>
            <a:r>
              <a:rPr lang="en-US" dirty="0"/>
              <a:t>10BASE5, 10BASE2, and 10BASE-T Ethernet are now considered </a:t>
            </a:r>
            <a:r>
              <a:rPr lang="en-US" dirty="0">
                <a:solidFill>
                  <a:srgbClr val="FF0000"/>
                </a:solidFill>
              </a:rPr>
              <a:t>Legacy</a:t>
            </a:r>
            <a:r>
              <a:rPr lang="en-US" dirty="0"/>
              <a:t> Ethernet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957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IEEE Ethernet Standards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14994" y="1346662"/>
            <a:ext cx="10738805" cy="3923607"/>
          </a:xfrm>
        </p:spPr>
        <p:txBody>
          <a:bodyPr/>
          <a:lstStyle/>
          <a:p>
            <a:pPr marL="0" indent="0">
              <a:buNone/>
            </a:pPr>
            <a:r>
              <a:rPr lang="en-AU" sz="1400" dirty="0"/>
              <a:t>IEEE 802 Committee Standards: </a:t>
            </a:r>
          </a:p>
          <a:p>
            <a:r>
              <a:rPr lang="en-AU" sz="1400" dirty="0"/>
              <a:t>802.1 - Standards introduction </a:t>
            </a:r>
          </a:p>
          <a:p>
            <a:r>
              <a:rPr lang="en-AU" sz="1400" dirty="0"/>
              <a:t>802.2 - Logical Link Control (LLC)</a:t>
            </a:r>
          </a:p>
          <a:p>
            <a:r>
              <a:rPr lang="en-AU" sz="1400" dirty="0"/>
              <a:t>802.3 - Ethernet</a:t>
            </a:r>
          </a:p>
          <a:p>
            <a:r>
              <a:rPr lang="en-AU" sz="1400" dirty="0"/>
              <a:t>802.4 - Token Bus - 75 ohm CATV coax or Fibre </a:t>
            </a:r>
          </a:p>
          <a:p>
            <a:r>
              <a:rPr lang="en-AU" sz="1400" dirty="0"/>
              <a:t>802.5 - Token Ring </a:t>
            </a:r>
          </a:p>
          <a:p>
            <a:r>
              <a:rPr lang="en-AU" sz="1400" dirty="0"/>
              <a:t>802.6 - MAN (Metropolitan Area Network) - similar 	to FDDI </a:t>
            </a:r>
          </a:p>
          <a:p>
            <a:r>
              <a:rPr lang="en-AU" sz="1400" dirty="0"/>
              <a:t>802.7 - Broadband </a:t>
            </a:r>
          </a:p>
          <a:p>
            <a:r>
              <a:rPr lang="en-AU" sz="1400" dirty="0"/>
              <a:t>802.8 - Fibre Optics </a:t>
            </a:r>
          </a:p>
          <a:p>
            <a:r>
              <a:rPr lang="en-AU" sz="1400" dirty="0"/>
              <a:t>802.9 - Integrated Voice and Data </a:t>
            </a:r>
          </a:p>
          <a:p>
            <a:r>
              <a:rPr lang="en-AU" sz="1400" dirty="0"/>
              <a:t>802.10 - LAN Security </a:t>
            </a:r>
          </a:p>
          <a:p>
            <a:r>
              <a:rPr lang="en-AU" sz="1400" dirty="0"/>
              <a:t>802.11 - Wireless </a:t>
            </a:r>
          </a:p>
          <a:p>
            <a:r>
              <a:rPr lang="en-AU" sz="1400" dirty="0"/>
              <a:t>802.12 - 100 VG </a:t>
            </a:r>
            <a:r>
              <a:rPr lang="en-AU" sz="1400" dirty="0" err="1"/>
              <a:t>AnyLAN</a:t>
            </a:r>
            <a:r>
              <a:rPr lang="en-AU" sz="1400" dirty="0"/>
              <a:t> </a:t>
            </a:r>
          </a:p>
          <a:p>
            <a:r>
              <a:rPr lang="en-AU" sz="1400" dirty="0"/>
              <a:t>802.15 - Bluetooth</a:t>
            </a:r>
          </a:p>
          <a:p>
            <a:r>
              <a:rPr lang="en-AU" sz="1400" dirty="0"/>
              <a:t>802.16 - </a:t>
            </a:r>
            <a:r>
              <a:rPr lang="en-AU" sz="1400" dirty="0" err="1"/>
              <a:t>WiMax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232029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3" ma:contentTypeDescription="Create a new document." ma:contentTypeScope="" ma:versionID="bce65fef590ea530654b5a70b3aaf7d2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1f03c8af7986bb0706683fe4a1ab921a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0201AE-09A5-42BA-834D-FF831F189C20}">
  <ds:schemaRefs>
    <ds:schemaRef ds:uri="http://schemas.openxmlformats.org/package/2006/metadata/core-properties"/>
    <ds:schemaRef ds:uri="http://schemas.microsoft.com/office/2006/documentManagement/types"/>
    <ds:schemaRef ds:uri="c64b295e-e158-430a-a9fe-95bbf17b9d7d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0f5e39c8-e5a1-4a0d-b53f-9134be983d1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839596-548E-43C9-AC49-B5A6F72714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5e39c8-e5a1-4a0d-b53f-9134be983d19"/>
    <ds:schemaRef ds:uri="c64b295e-e158-430a-a9fe-95bbf17b9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693</Words>
  <Application>Microsoft Office PowerPoint</Application>
  <PresentationFormat>Widescreen</PresentationFormat>
  <Paragraphs>104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Playfair Display</vt:lpstr>
      <vt:lpstr>Summer Font</vt:lpstr>
      <vt:lpstr>Office Theme</vt:lpstr>
      <vt:lpstr>Ethernet</vt:lpstr>
      <vt:lpstr>Ethernet (1 of 2)</vt:lpstr>
      <vt:lpstr>Ethernet (2 of 2)</vt:lpstr>
      <vt:lpstr>Ethernet and the OSI Model</vt:lpstr>
      <vt:lpstr>Data link layer – Two Sub-layers</vt:lpstr>
      <vt:lpstr>Ethernet Frames</vt:lpstr>
      <vt:lpstr>Ethernet Frames</vt:lpstr>
      <vt:lpstr>Types of Ethernet</vt:lpstr>
      <vt:lpstr>IEEE Ethernet Standards</vt:lpstr>
      <vt:lpstr>Ethernet</vt:lpstr>
      <vt:lpstr>Ethernet</vt:lpstr>
      <vt:lpstr>CSMA/CD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Jusak Jusak</cp:lastModifiedBy>
  <cp:revision>16</cp:revision>
  <dcterms:created xsi:type="dcterms:W3CDTF">2018-04-09T23:36:04Z</dcterms:created>
  <dcterms:modified xsi:type="dcterms:W3CDTF">2022-11-20T14:13:33Z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