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311" r:id="rId5"/>
    <p:sldId id="356" r:id="rId6"/>
    <p:sldId id="343" r:id="rId7"/>
    <p:sldId id="345" r:id="rId8"/>
    <p:sldId id="344" r:id="rId9"/>
    <p:sldId id="346" r:id="rId10"/>
    <p:sldId id="347" r:id="rId11"/>
    <p:sldId id="357" r:id="rId12"/>
    <p:sldId id="348" r:id="rId13"/>
    <p:sldId id="358" r:id="rId14"/>
    <p:sldId id="349" r:id="rId15"/>
    <p:sldId id="350" r:id="rId16"/>
    <p:sldId id="351" r:id="rId17"/>
    <p:sldId id="352" r:id="rId18"/>
    <p:sldId id="353" r:id="rId19"/>
    <p:sldId id="354" r:id="rId20"/>
    <p:sldId id="35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7F8E58-4B8D-DC4E-ADEC-011084B849DA}" v="1" dt="2022-01-21T12:24:50.100"/>
    <p1510:client id="{BD5A57F2-2F91-CC4F-B414-712F585BCF1A}" v="1" dt="2022-01-21T12:44:48.751"/>
    <p1510:client id="{DAE218EB-4017-4A4F-9A19-DD7B4395CDD4}" v="1" dt="2022-01-21T12:52:56.191"/>
    <p1510:client id="{FFBACF2A-C02A-204C-816D-C73259F08685}" v="2" dt="2022-01-21T05:49:42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6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DAE218EB-4017-4A4F-9A19-DD7B4395CDD4}"/>
    <pc:docChg chg="custSel addSld delSld modSld">
      <pc:chgData name="Chen, Chao" userId="44c0eae3-1754-40ca-b7fc-812aef1f268d" providerId="ADAL" clId="{DAE218EB-4017-4A4F-9A19-DD7B4395CDD4}" dt="2022-01-21T12:53:07.326" v="12" actId="20577"/>
      <pc:docMkLst>
        <pc:docMk/>
      </pc:docMkLst>
      <pc:sldChg chg="del">
        <pc:chgData name="Chen, Chao" userId="44c0eae3-1754-40ca-b7fc-812aef1f268d" providerId="ADAL" clId="{DAE218EB-4017-4A4F-9A19-DD7B4395CDD4}" dt="2022-01-21T12:52:54.833" v="0" actId="2696"/>
        <pc:sldMkLst>
          <pc:docMk/>
          <pc:sldMk cId="3556347120" sldId="301"/>
        </pc:sldMkLst>
      </pc:sldChg>
      <pc:sldChg chg="modSp mod">
        <pc:chgData name="Chen, Chao" userId="44c0eae3-1754-40ca-b7fc-812aef1f268d" providerId="ADAL" clId="{DAE218EB-4017-4A4F-9A19-DD7B4395CDD4}" dt="2022-01-21T12:53:07.326" v="12" actId="20577"/>
        <pc:sldMkLst>
          <pc:docMk/>
          <pc:sldMk cId="1560288090" sldId="311"/>
        </pc:sldMkLst>
        <pc:spChg chg="mod">
          <ac:chgData name="Chen, Chao" userId="44c0eae3-1754-40ca-b7fc-812aef1f268d" providerId="ADAL" clId="{DAE218EB-4017-4A4F-9A19-DD7B4395CDD4}" dt="2022-01-21T12:53:07.326" v="12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mod modClrScheme chgLayout">
        <pc:chgData name="Chen, Chao" userId="44c0eae3-1754-40ca-b7fc-812aef1f268d" providerId="ADAL" clId="{DAE218EB-4017-4A4F-9A19-DD7B4395CDD4}" dt="2022-01-21T12:53:01.572" v="2" actId="700"/>
        <pc:sldMkLst>
          <pc:docMk/>
          <pc:sldMk cId="1223391502" sldId="342"/>
        </pc:sldMkLst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1223391502" sldId="342"/>
            <ac:spMk id="2" creationId="{00000000-0000-0000-0000-000000000000}"/>
          </ac:spMkLst>
        </pc:spChg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1223391502" sldId="342"/>
            <ac:spMk id="3" creationId="{00000000-0000-0000-0000-000000000000}"/>
          </ac:spMkLst>
        </pc:spChg>
      </pc:sldChg>
      <pc:sldChg chg="del">
        <pc:chgData name="Chen, Chao" userId="44c0eae3-1754-40ca-b7fc-812aef1f268d" providerId="ADAL" clId="{DAE218EB-4017-4A4F-9A19-DD7B4395CDD4}" dt="2022-01-21T12:52:54.833" v="0" actId="2696"/>
        <pc:sldMkLst>
          <pc:docMk/>
          <pc:sldMk cId="3067265327" sldId="342"/>
        </pc:sldMkLst>
      </pc:sldChg>
      <pc:sldChg chg="modSp add mod modClrScheme chgLayout">
        <pc:chgData name="Chen, Chao" userId="44c0eae3-1754-40ca-b7fc-812aef1f268d" providerId="ADAL" clId="{DAE218EB-4017-4A4F-9A19-DD7B4395CDD4}" dt="2022-01-21T12:53:01.572" v="2" actId="700"/>
        <pc:sldMkLst>
          <pc:docMk/>
          <pc:sldMk cId="2544420287" sldId="343"/>
        </pc:sldMkLst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2544420287" sldId="343"/>
            <ac:spMk id="2" creationId="{00000000-0000-0000-0000-000000000000}"/>
          </ac:spMkLst>
        </pc:spChg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2544420287" sldId="343"/>
            <ac:spMk id="3" creationId="{00000000-0000-0000-0000-000000000000}"/>
          </ac:spMkLst>
        </pc:spChg>
      </pc:sldChg>
      <pc:sldChg chg="del">
        <pc:chgData name="Chen, Chao" userId="44c0eae3-1754-40ca-b7fc-812aef1f268d" providerId="ADAL" clId="{DAE218EB-4017-4A4F-9A19-DD7B4395CDD4}" dt="2022-01-21T12:52:54.833" v="0" actId="2696"/>
        <pc:sldMkLst>
          <pc:docMk/>
          <pc:sldMk cId="4034107502" sldId="343"/>
        </pc:sldMkLst>
      </pc:sldChg>
      <pc:sldChg chg="modSp add mod modClrScheme chgLayout">
        <pc:chgData name="Chen, Chao" userId="44c0eae3-1754-40ca-b7fc-812aef1f268d" providerId="ADAL" clId="{DAE218EB-4017-4A4F-9A19-DD7B4395CDD4}" dt="2022-01-21T12:53:01.572" v="2" actId="700"/>
        <pc:sldMkLst>
          <pc:docMk/>
          <pc:sldMk cId="449689822" sldId="344"/>
        </pc:sldMkLst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449689822" sldId="344"/>
            <ac:spMk id="2" creationId="{00000000-0000-0000-0000-000000000000}"/>
          </ac:spMkLst>
        </pc:spChg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449689822" sldId="344"/>
            <ac:spMk id="3" creationId="{00000000-0000-0000-0000-000000000000}"/>
          </ac:spMkLst>
        </pc:spChg>
      </pc:sldChg>
      <pc:sldChg chg="del">
        <pc:chgData name="Chen, Chao" userId="44c0eae3-1754-40ca-b7fc-812aef1f268d" providerId="ADAL" clId="{DAE218EB-4017-4A4F-9A19-DD7B4395CDD4}" dt="2022-01-21T12:52:54.833" v="0" actId="2696"/>
        <pc:sldMkLst>
          <pc:docMk/>
          <pc:sldMk cId="2329646099" sldId="344"/>
        </pc:sldMkLst>
      </pc:sldChg>
      <pc:sldChg chg="modSp add mod modClrScheme chgLayout">
        <pc:chgData name="Chen, Chao" userId="44c0eae3-1754-40ca-b7fc-812aef1f268d" providerId="ADAL" clId="{DAE218EB-4017-4A4F-9A19-DD7B4395CDD4}" dt="2022-01-21T12:53:01.572" v="2" actId="700"/>
        <pc:sldMkLst>
          <pc:docMk/>
          <pc:sldMk cId="778972978" sldId="345"/>
        </pc:sldMkLst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778972978" sldId="345"/>
            <ac:spMk id="2" creationId="{00000000-0000-0000-0000-000000000000}"/>
          </ac:spMkLst>
        </pc:spChg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778972978" sldId="345"/>
            <ac:spMk id="4" creationId="{00000000-0000-0000-0000-000000000000}"/>
          </ac:spMkLst>
        </pc:spChg>
        <pc:picChg chg="mod ord">
          <ac:chgData name="Chen, Chao" userId="44c0eae3-1754-40ca-b7fc-812aef1f268d" providerId="ADAL" clId="{DAE218EB-4017-4A4F-9A19-DD7B4395CDD4}" dt="2022-01-21T12:53:01.572" v="2" actId="700"/>
          <ac:picMkLst>
            <pc:docMk/>
            <pc:sldMk cId="778972978" sldId="345"/>
            <ac:picMk id="5" creationId="{00000000-0000-0000-0000-000000000000}"/>
          </ac:picMkLst>
        </pc:picChg>
      </pc:sldChg>
      <pc:sldChg chg="del">
        <pc:chgData name="Chen, Chao" userId="44c0eae3-1754-40ca-b7fc-812aef1f268d" providerId="ADAL" clId="{DAE218EB-4017-4A4F-9A19-DD7B4395CDD4}" dt="2022-01-21T12:52:54.833" v="0" actId="2696"/>
        <pc:sldMkLst>
          <pc:docMk/>
          <pc:sldMk cId="3367108307" sldId="345"/>
        </pc:sldMkLst>
      </pc:sldChg>
      <pc:sldChg chg="del">
        <pc:chgData name="Chen, Chao" userId="44c0eae3-1754-40ca-b7fc-812aef1f268d" providerId="ADAL" clId="{DAE218EB-4017-4A4F-9A19-DD7B4395CDD4}" dt="2022-01-21T12:52:54.833" v="0" actId="2696"/>
        <pc:sldMkLst>
          <pc:docMk/>
          <pc:sldMk cId="2057763058" sldId="346"/>
        </pc:sldMkLst>
      </pc:sldChg>
      <pc:sldChg chg="modSp add mod modClrScheme chgLayout">
        <pc:chgData name="Chen, Chao" userId="44c0eae3-1754-40ca-b7fc-812aef1f268d" providerId="ADAL" clId="{DAE218EB-4017-4A4F-9A19-DD7B4395CDD4}" dt="2022-01-21T12:53:01.572" v="2" actId="700"/>
        <pc:sldMkLst>
          <pc:docMk/>
          <pc:sldMk cId="2338553090" sldId="346"/>
        </pc:sldMkLst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2338553090" sldId="346"/>
            <ac:spMk id="2" creationId="{00000000-0000-0000-0000-000000000000}"/>
          </ac:spMkLst>
        </pc:spChg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2338553090" sldId="346"/>
            <ac:spMk id="3" creationId="{00000000-0000-0000-0000-000000000000}"/>
          </ac:spMkLst>
        </pc:spChg>
      </pc:sldChg>
      <pc:sldChg chg="del">
        <pc:chgData name="Chen, Chao" userId="44c0eae3-1754-40ca-b7fc-812aef1f268d" providerId="ADAL" clId="{DAE218EB-4017-4A4F-9A19-DD7B4395CDD4}" dt="2022-01-21T12:52:54.833" v="0" actId="2696"/>
        <pc:sldMkLst>
          <pc:docMk/>
          <pc:sldMk cId="1977759882" sldId="347"/>
        </pc:sldMkLst>
      </pc:sldChg>
      <pc:sldChg chg="modSp add mod modClrScheme chgLayout">
        <pc:chgData name="Chen, Chao" userId="44c0eae3-1754-40ca-b7fc-812aef1f268d" providerId="ADAL" clId="{DAE218EB-4017-4A4F-9A19-DD7B4395CDD4}" dt="2022-01-21T12:53:01.572" v="2" actId="700"/>
        <pc:sldMkLst>
          <pc:docMk/>
          <pc:sldMk cId="2378340811" sldId="347"/>
        </pc:sldMkLst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2378340811" sldId="347"/>
            <ac:spMk id="2" creationId="{00000000-0000-0000-0000-000000000000}"/>
          </ac:spMkLst>
        </pc:spChg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2378340811" sldId="34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AE218EB-4017-4A4F-9A19-DD7B4395CDD4}" dt="2022-01-21T12:53:01.572" v="2" actId="700"/>
        <pc:sldMkLst>
          <pc:docMk/>
          <pc:sldMk cId="2545501190" sldId="348"/>
        </pc:sldMkLst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2545501190" sldId="348"/>
            <ac:spMk id="2" creationId="{00000000-0000-0000-0000-000000000000}"/>
          </ac:spMkLst>
        </pc:spChg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2545501190" sldId="348"/>
            <ac:spMk id="3" creationId="{00000000-0000-0000-0000-000000000000}"/>
          </ac:spMkLst>
        </pc:spChg>
      </pc:sldChg>
      <pc:sldChg chg="del">
        <pc:chgData name="Chen, Chao" userId="44c0eae3-1754-40ca-b7fc-812aef1f268d" providerId="ADAL" clId="{DAE218EB-4017-4A4F-9A19-DD7B4395CDD4}" dt="2022-01-21T12:52:54.833" v="0" actId="2696"/>
        <pc:sldMkLst>
          <pc:docMk/>
          <pc:sldMk cId="2581641599" sldId="348"/>
        </pc:sldMkLst>
      </pc:sldChg>
      <pc:sldChg chg="del">
        <pc:chgData name="Chen, Chao" userId="44c0eae3-1754-40ca-b7fc-812aef1f268d" providerId="ADAL" clId="{DAE218EB-4017-4A4F-9A19-DD7B4395CDD4}" dt="2022-01-21T12:52:54.833" v="0" actId="2696"/>
        <pc:sldMkLst>
          <pc:docMk/>
          <pc:sldMk cId="795181754" sldId="349"/>
        </pc:sldMkLst>
      </pc:sldChg>
      <pc:sldChg chg="modSp add mod modClrScheme chgLayout">
        <pc:chgData name="Chen, Chao" userId="44c0eae3-1754-40ca-b7fc-812aef1f268d" providerId="ADAL" clId="{DAE218EB-4017-4A4F-9A19-DD7B4395CDD4}" dt="2022-01-21T12:53:01.572" v="2" actId="700"/>
        <pc:sldMkLst>
          <pc:docMk/>
          <pc:sldMk cId="971976314" sldId="349"/>
        </pc:sldMkLst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971976314" sldId="349"/>
            <ac:spMk id="2" creationId="{00000000-0000-0000-0000-000000000000}"/>
          </ac:spMkLst>
        </pc:spChg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971976314" sldId="349"/>
            <ac:spMk id="4" creationId="{00000000-0000-0000-0000-000000000000}"/>
          </ac:spMkLst>
        </pc:spChg>
        <pc:picChg chg="mod ord">
          <ac:chgData name="Chen, Chao" userId="44c0eae3-1754-40ca-b7fc-812aef1f268d" providerId="ADAL" clId="{DAE218EB-4017-4A4F-9A19-DD7B4395CDD4}" dt="2022-01-21T12:53:01.572" v="2" actId="700"/>
          <ac:picMkLst>
            <pc:docMk/>
            <pc:sldMk cId="971976314" sldId="349"/>
            <ac:picMk id="5" creationId="{00000000-0000-0000-0000-000000000000}"/>
          </ac:picMkLst>
        </pc:picChg>
      </pc:sldChg>
      <pc:sldChg chg="del">
        <pc:chgData name="Chen, Chao" userId="44c0eae3-1754-40ca-b7fc-812aef1f268d" providerId="ADAL" clId="{DAE218EB-4017-4A4F-9A19-DD7B4395CDD4}" dt="2022-01-21T12:52:54.833" v="0" actId="2696"/>
        <pc:sldMkLst>
          <pc:docMk/>
          <pc:sldMk cId="1887494665" sldId="350"/>
        </pc:sldMkLst>
      </pc:sldChg>
      <pc:sldChg chg="modSp add mod modClrScheme chgLayout">
        <pc:chgData name="Chen, Chao" userId="44c0eae3-1754-40ca-b7fc-812aef1f268d" providerId="ADAL" clId="{DAE218EB-4017-4A4F-9A19-DD7B4395CDD4}" dt="2022-01-21T12:53:01.572" v="2" actId="700"/>
        <pc:sldMkLst>
          <pc:docMk/>
          <pc:sldMk cId="3337579755" sldId="350"/>
        </pc:sldMkLst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3337579755" sldId="350"/>
            <ac:spMk id="2" creationId="{00000000-0000-0000-0000-000000000000}"/>
          </ac:spMkLst>
        </pc:spChg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3337579755" sldId="350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AE218EB-4017-4A4F-9A19-DD7B4395CDD4}" dt="2022-01-21T12:53:01.572" v="2" actId="700"/>
        <pc:sldMkLst>
          <pc:docMk/>
          <pc:sldMk cId="509075932" sldId="351"/>
        </pc:sldMkLst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509075932" sldId="351"/>
            <ac:spMk id="2" creationId="{00000000-0000-0000-0000-000000000000}"/>
          </ac:spMkLst>
        </pc:spChg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509075932" sldId="351"/>
            <ac:spMk id="3" creationId="{00000000-0000-0000-0000-000000000000}"/>
          </ac:spMkLst>
        </pc:spChg>
      </pc:sldChg>
      <pc:sldChg chg="del">
        <pc:chgData name="Chen, Chao" userId="44c0eae3-1754-40ca-b7fc-812aef1f268d" providerId="ADAL" clId="{DAE218EB-4017-4A4F-9A19-DD7B4395CDD4}" dt="2022-01-21T12:52:54.833" v="0" actId="2696"/>
        <pc:sldMkLst>
          <pc:docMk/>
          <pc:sldMk cId="1539721634" sldId="351"/>
        </pc:sldMkLst>
      </pc:sldChg>
      <pc:sldChg chg="del">
        <pc:chgData name="Chen, Chao" userId="44c0eae3-1754-40ca-b7fc-812aef1f268d" providerId="ADAL" clId="{DAE218EB-4017-4A4F-9A19-DD7B4395CDD4}" dt="2022-01-21T12:52:54.833" v="0" actId="2696"/>
        <pc:sldMkLst>
          <pc:docMk/>
          <pc:sldMk cId="1143146944" sldId="352"/>
        </pc:sldMkLst>
      </pc:sldChg>
      <pc:sldChg chg="modSp add mod modClrScheme chgLayout">
        <pc:chgData name="Chen, Chao" userId="44c0eae3-1754-40ca-b7fc-812aef1f268d" providerId="ADAL" clId="{DAE218EB-4017-4A4F-9A19-DD7B4395CDD4}" dt="2022-01-21T12:53:01.572" v="2" actId="700"/>
        <pc:sldMkLst>
          <pc:docMk/>
          <pc:sldMk cId="3523511822" sldId="352"/>
        </pc:sldMkLst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3523511822" sldId="352"/>
            <ac:spMk id="2" creationId="{00000000-0000-0000-0000-000000000000}"/>
          </ac:spMkLst>
        </pc:spChg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3523511822" sldId="35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AE218EB-4017-4A4F-9A19-DD7B4395CDD4}" dt="2022-01-21T12:53:01.572" v="2" actId="700"/>
        <pc:sldMkLst>
          <pc:docMk/>
          <pc:sldMk cId="4184589431" sldId="353"/>
        </pc:sldMkLst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4184589431" sldId="353"/>
            <ac:spMk id="2" creationId="{00000000-0000-0000-0000-000000000000}"/>
          </ac:spMkLst>
        </pc:spChg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4184589431" sldId="353"/>
            <ac:spMk id="4" creationId="{00000000-0000-0000-0000-000000000000}"/>
          </ac:spMkLst>
        </pc:spChg>
        <pc:picChg chg="mod ord">
          <ac:chgData name="Chen, Chao" userId="44c0eae3-1754-40ca-b7fc-812aef1f268d" providerId="ADAL" clId="{DAE218EB-4017-4A4F-9A19-DD7B4395CDD4}" dt="2022-01-21T12:53:01.572" v="2" actId="700"/>
          <ac:picMkLst>
            <pc:docMk/>
            <pc:sldMk cId="4184589431" sldId="35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DAE218EB-4017-4A4F-9A19-DD7B4395CDD4}" dt="2022-01-21T12:53:01.572" v="2" actId="700"/>
        <pc:sldMkLst>
          <pc:docMk/>
          <pc:sldMk cId="570099868" sldId="354"/>
        </pc:sldMkLst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570099868" sldId="354"/>
            <ac:spMk id="2" creationId="{00000000-0000-0000-0000-000000000000}"/>
          </ac:spMkLst>
        </pc:spChg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570099868" sldId="354"/>
            <ac:spMk id="4" creationId="{00000000-0000-0000-0000-000000000000}"/>
          </ac:spMkLst>
        </pc:spChg>
        <pc:picChg chg="mod ord">
          <ac:chgData name="Chen, Chao" userId="44c0eae3-1754-40ca-b7fc-812aef1f268d" providerId="ADAL" clId="{DAE218EB-4017-4A4F-9A19-DD7B4395CDD4}" dt="2022-01-21T12:53:01.572" v="2" actId="700"/>
          <ac:picMkLst>
            <pc:docMk/>
            <pc:sldMk cId="570099868" sldId="354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DAE218EB-4017-4A4F-9A19-DD7B4395CDD4}" dt="2022-01-21T12:53:01.572" v="2" actId="700"/>
        <pc:sldMkLst>
          <pc:docMk/>
          <pc:sldMk cId="663889370" sldId="355"/>
        </pc:sldMkLst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663889370" sldId="355"/>
            <ac:spMk id="2" creationId="{00000000-0000-0000-0000-000000000000}"/>
          </ac:spMkLst>
        </pc:spChg>
        <pc:spChg chg="mod ord">
          <ac:chgData name="Chen, Chao" userId="44c0eae3-1754-40ca-b7fc-812aef1f268d" providerId="ADAL" clId="{DAE218EB-4017-4A4F-9A19-DD7B4395CDD4}" dt="2022-01-21T12:53:01.572" v="2" actId="700"/>
          <ac:spMkLst>
            <pc:docMk/>
            <pc:sldMk cId="663889370" sldId="355"/>
            <ac:spMk id="3" creationId="{00000000-0000-0000-0000-000000000000}"/>
          </ac:spMkLst>
        </pc:spChg>
      </pc:sldChg>
    </pc:docChg>
  </pc:docChgLst>
  <pc:docChgLst>
    <pc:chgData name="Chen, Chao" userId="44c0eae3-1754-40ca-b7fc-812aef1f268d" providerId="ADAL" clId="{B87F8E58-4B8D-DC4E-ADEC-011084B849DA}"/>
    <pc:docChg chg="custSel addSld delSld modSld">
      <pc:chgData name="Chen, Chao" userId="44c0eae3-1754-40ca-b7fc-812aef1f268d" providerId="ADAL" clId="{B87F8E58-4B8D-DC4E-ADEC-011084B849DA}" dt="2022-01-21T12:24:54.396" v="14" actId="700"/>
      <pc:docMkLst>
        <pc:docMk/>
      </pc:docMkLst>
      <pc:sldChg chg="modSp mod">
        <pc:chgData name="Chen, Chao" userId="44c0eae3-1754-40ca-b7fc-812aef1f268d" providerId="ADAL" clId="{B87F8E58-4B8D-DC4E-ADEC-011084B849DA}" dt="2022-01-21T12:23:43.112" v="11" actId="20577"/>
        <pc:sldMkLst>
          <pc:docMk/>
          <pc:sldMk cId="1560288090" sldId="311"/>
        </pc:sldMkLst>
        <pc:spChg chg="mod">
          <ac:chgData name="Chen, Chao" userId="44c0eae3-1754-40ca-b7fc-812aef1f268d" providerId="ADAL" clId="{B87F8E58-4B8D-DC4E-ADEC-011084B849DA}" dt="2022-01-21T12:23:43.112" v="11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68611797" sldId="312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443741128" sldId="313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1617830040" sldId="314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731766267" sldId="315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876818903" sldId="316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4153841887" sldId="317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597072385" sldId="318"/>
        </pc:sldMkLst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428716166" sldId="319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428716166" sldId="319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428716166" sldId="319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189639870" sldId="320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189639870" sldId="320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189639870" sldId="320"/>
            <ac:spMk id="4" creationId="{00000000-0000-0000-0000-000000000000}"/>
          </ac:spMkLst>
        </pc:spChg>
        <pc:picChg chg="mod ord">
          <ac:chgData name="Chen, Chao" userId="44c0eae3-1754-40ca-b7fc-812aef1f268d" providerId="ADAL" clId="{B87F8E58-4B8D-DC4E-ADEC-011084B849DA}" dt="2022-01-21T12:24:54.396" v="14" actId="700"/>
          <ac:picMkLst>
            <pc:docMk/>
            <pc:sldMk cId="2189639870" sldId="320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1430648809" sldId="321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1430648809" sldId="321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1430648809" sldId="321"/>
            <ac:spMk id="4" creationId="{00000000-0000-0000-0000-000000000000}"/>
          </ac:spMkLst>
        </pc:spChg>
        <pc:picChg chg="mod ord">
          <ac:chgData name="Chen, Chao" userId="44c0eae3-1754-40ca-b7fc-812aef1f268d" providerId="ADAL" clId="{B87F8E58-4B8D-DC4E-ADEC-011084B849DA}" dt="2022-01-21T12:24:54.396" v="14" actId="700"/>
          <ac:picMkLst>
            <pc:docMk/>
            <pc:sldMk cId="1430648809" sldId="321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995266445" sldId="322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95266445" sldId="322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95266445" sldId="32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3150300145" sldId="323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3150300145" sldId="323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3150300145" sldId="323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939043296" sldId="324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39043296" sldId="324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39043296" sldId="32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433653387" sldId="325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433653387" sldId="325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433653387" sldId="32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014367387" sldId="326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014367387" sldId="326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014367387" sldId="326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583788244" sldId="327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583788244" sldId="327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583788244" sldId="32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679392485" sldId="328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679392485" sldId="328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679392485" sldId="32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762511500" sldId="329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762511500" sldId="329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762511500" sldId="329"/>
            <ac:spMk id="4" creationId="{00000000-0000-0000-0000-000000000000}"/>
          </ac:spMkLst>
        </pc:spChg>
        <pc:picChg chg="mod ord">
          <ac:chgData name="Chen, Chao" userId="44c0eae3-1754-40ca-b7fc-812aef1f268d" providerId="ADAL" clId="{B87F8E58-4B8D-DC4E-ADEC-011084B849DA}" dt="2022-01-21T12:24:54.396" v="14" actId="700"/>
          <ac:picMkLst>
            <pc:docMk/>
            <pc:sldMk cId="2762511500" sldId="329"/>
            <ac:picMk id="5" creationId="{00000000-0000-0000-0000-000000000000}"/>
          </ac:picMkLst>
        </pc:picChg>
      </pc:sldChg>
    </pc:docChg>
  </pc:docChgLst>
  <pc:docChgLst>
    <pc:chgData name="Chen, Chao" userId="44c0eae3-1754-40ca-b7fc-812aef1f268d" providerId="ADAL" clId="{BD5A57F2-2F91-CC4F-B414-712F585BCF1A}"/>
    <pc:docChg chg="custSel addSld delSld modSld">
      <pc:chgData name="Chen, Chao" userId="44c0eae3-1754-40ca-b7fc-812aef1f268d" providerId="ADAL" clId="{BD5A57F2-2F91-CC4F-B414-712F585BCF1A}" dt="2022-01-21T12:44:51.530" v="29" actId="700"/>
      <pc:docMkLst>
        <pc:docMk/>
      </pc:docMkLst>
      <pc:sldChg chg="modSp add mod modClrScheme chgLayout">
        <pc:chgData name="Chen, Chao" userId="44c0eae3-1754-40ca-b7fc-812aef1f268d" providerId="ADAL" clId="{BD5A57F2-2F91-CC4F-B414-712F585BCF1A}" dt="2022-01-21T12:44:51.530" v="29" actId="700"/>
        <pc:sldMkLst>
          <pc:docMk/>
          <pc:sldMk cId="3556347120" sldId="301"/>
        </pc:sldMkLst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3556347120" sldId="301"/>
            <ac:spMk id="3" creationId="{00000000-0000-0000-0000-000000000000}"/>
          </ac:spMkLst>
        </pc:spChg>
      </pc:sldChg>
      <pc:sldChg chg="modSp mod">
        <pc:chgData name="Chen, Chao" userId="44c0eae3-1754-40ca-b7fc-812aef1f268d" providerId="ADAL" clId="{BD5A57F2-2F91-CC4F-B414-712F585BCF1A}" dt="2022-01-21T12:44:47.085" v="27" actId="313"/>
        <pc:sldMkLst>
          <pc:docMk/>
          <pc:sldMk cId="1560288090" sldId="311"/>
        </pc:sldMkLst>
        <pc:spChg chg="mod">
          <ac:chgData name="Chen, Chao" userId="44c0eae3-1754-40ca-b7fc-812aef1f268d" providerId="ADAL" clId="{BD5A57F2-2F91-CC4F-B414-712F585BCF1A}" dt="2022-01-21T12:44:47.085" v="27" actId="313"/>
          <ac:spMkLst>
            <pc:docMk/>
            <pc:sldMk cId="1560288090" sldId="311"/>
            <ac:spMk id="4" creationId="{9495F89F-F88F-6242-AECC-A68595D6555E}"/>
          </ac:spMkLst>
        </pc:spChg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428716166" sldId="319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189639870" sldId="320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1430648809" sldId="321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995266445" sldId="322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3150300145" sldId="323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939043296" sldId="324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433653387" sldId="325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014367387" sldId="326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583788244" sldId="327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679392485" sldId="328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762511500" sldId="329"/>
        </pc:sldMkLst>
      </pc:sldChg>
      <pc:sldChg chg="modSp add mod modClrScheme chgLayout">
        <pc:chgData name="Chen, Chao" userId="44c0eae3-1754-40ca-b7fc-812aef1f268d" providerId="ADAL" clId="{BD5A57F2-2F91-CC4F-B414-712F585BCF1A}" dt="2022-01-21T12:44:51.530" v="29" actId="700"/>
        <pc:sldMkLst>
          <pc:docMk/>
          <pc:sldMk cId="3067265327" sldId="342"/>
        </pc:sldMkLst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3067265327" sldId="342"/>
            <ac:spMk id="2" creationId="{00000000-0000-0000-0000-000000000000}"/>
          </ac:spMkLst>
        </pc:spChg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3067265327" sldId="34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D5A57F2-2F91-CC4F-B414-712F585BCF1A}" dt="2022-01-21T12:44:51.530" v="29" actId="700"/>
        <pc:sldMkLst>
          <pc:docMk/>
          <pc:sldMk cId="4034107502" sldId="343"/>
        </pc:sldMkLst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4034107502" sldId="343"/>
            <ac:spMk id="2" creationId="{00000000-0000-0000-0000-000000000000}"/>
          </ac:spMkLst>
        </pc:spChg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4034107502" sldId="343"/>
            <ac:spMk id="4" creationId="{00000000-0000-0000-0000-000000000000}"/>
          </ac:spMkLst>
        </pc:spChg>
        <pc:picChg chg="mod ord">
          <ac:chgData name="Chen, Chao" userId="44c0eae3-1754-40ca-b7fc-812aef1f268d" providerId="ADAL" clId="{BD5A57F2-2F91-CC4F-B414-712F585BCF1A}" dt="2022-01-21T12:44:51.530" v="29" actId="700"/>
          <ac:picMkLst>
            <pc:docMk/>
            <pc:sldMk cId="4034107502" sldId="34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D5A57F2-2F91-CC4F-B414-712F585BCF1A}" dt="2022-01-21T12:44:51.530" v="29" actId="700"/>
        <pc:sldMkLst>
          <pc:docMk/>
          <pc:sldMk cId="2329646099" sldId="344"/>
        </pc:sldMkLst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2329646099" sldId="344"/>
            <ac:spMk id="2" creationId="{00000000-0000-0000-0000-000000000000}"/>
          </ac:spMkLst>
        </pc:spChg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2329646099" sldId="34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D5A57F2-2F91-CC4F-B414-712F585BCF1A}" dt="2022-01-21T12:44:51.530" v="29" actId="700"/>
        <pc:sldMkLst>
          <pc:docMk/>
          <pc:sldMk cId="3367108307" sldId="345"/>
        </pc:sldMkLst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3367108307" sldId="345"/>
            <ac:spMk id="2" creationId="{00000000-0000-0000-0000-000000000000}"/>
          </ac:spMkLst>
        </pc:spChg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3367108307" sldId="345"/>
            <ac:spMk id="4" creationId="{00000000-0000-0000-0000-000000000000}"/>
          </ac:spMkLst>
        </pc:spChg>
        <pc:picChg chg="mod ord">
          <ac:chgData name="Chen, Chao" userId="44c0eae3-1754-40ca-b7fc-812aef1f268d" providerId="ADAL" clId="{BD5A57F2-2F91-CC4F-B414-712F585BCF1A}" dt="2022-01-21T12:44:51.530" v="29" actId="700"/>
          <ac:picMkLst>
            <pc:docMk/>
            <pc:sldMk cId="3367108307" sldId="345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D5A57F2-2F91-CC4F-B414-712F585BCF1A}" dt="2022-01-21T12:44:51.530" v="29" actId="700"/>
        <pc:sldMkLst>
          <pc:docMk/>
          <pc:sldMk cId="2057763058" sldId="346"/>
        </pc:sldMkLst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2057763058" sldId="346"/>
            <ac:spMk id="2" creationId="{00000000-0000-0000-0000-000000000000}"/>
          </ac:spMkLst>
        </pc:spChg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2057763058" sldId="346"/>
            <ac:spMk id="4" creationId="{00000000-0000-0000-0000-000000000000}"/>
          </ac:spMkLst>
        </pc:spChg>
        <pc:picChg chg="mod ord">
          <ac:chgData name="Chen, Chao" userId="44c0eae3-1754-40ca-b7fc-812aef1f268d" providerId="ADAL" clId="{BD5A57F2-2F91-CC4F-B414-712F585BCF1A}" dt="2022-01-21T12:44:51.530" v="29" actId="700"/>
          <ac:picMkLst>
            <pc:docMk/>
            <pc:sldMk cId="2057763058" sldId="34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D5A57F2-2F91-CC4F-B414-712F585BCF1A}" dt="2022-01-21T12:44:51.530" v="29" actId="700"/>
        <pc:sldMkLst>
          <pc:docMk/>
          <pc:sldMk cId="1977759882" sldId="347"/>
        </pc:sldMkLst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1977759882" sldId="347"/>
            <ac:spMk id="2" creationId="{00000000-0000-0000-0000-000000000000}"/>
          </ac:spMkLst>
        </pc:spChg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1977759882" sldId="347"/>
            <ac:spMk id="4" creationId="{00000000-0000-0000-0000-000000000000}"/>
          </ac:spMkLst>
        </pc:spChg>
        <pc:picChg chg="mod ord">
          <ac:chgData name="Chen, Chao" userId="44c0eae3-1754-40ca-b7fc-812aef1f268d" providerId="ADAL" clId="{BD5A57F2-2F91-CC4F-B414-712F585BCF1A}" dt="2022-01-21T12:44:51.530" v="29" actId="700"/>
          <ac:picMkLst>
            <pc:docMk/>
            <pc:sldMk cId="1977759882" sldId="347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D5A57F2-2F91-CC4F-B414-712F585BCF1A}" dt="2022-01-21T12:44:51.530" v="29" actId="700"/>
        <pc:sldMkLst>
          <pc:docMk/>
          <pc:sldMk cId="2581641599" sldId="348"/>
        </pc:sldMkLst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2581641599" sldId="348"/>
            <ac:spMk id="2" creationId="{00000000-0000-0000-0000-000000000000}"/>
          </ac:spMkLst>
        </pc:spChg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2581641599" sldId="348"/>
            <ac:spMk id="4" creationId="{00000000-0000-0000-0000-000000000000}"/>
          </ac:spMkLst>
        </pc:spChg>
        <pc:picChg chg="mod ord">
          <ac:chgData name="Chen, Chao" userId="44c0eae3-1754-40ca-b7fc-812aef1f268d" providerId="ADAL" clId="{BD5A57F2-2F91-CC4F-B414-712F585BCF1A}" dt="2022-01-21T12:44:51.530" v="29" actId="700"/>
          <ac:picMkLst>
            <pc:docMk/>
            <pc:sldMk cId="2581641599" sldId="348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D5A57F2-2F91-CC4F-B414-712F585BCF1A}" dt="2022-01-21T12:44:51.530" v="29" actId="700"/>
        <pc:sldMkLst>
          <pc:docMk/>
          <pc:sldMk cId="795181754" sldId="349"/>
        </pc:sldMkLst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795181754" sldId="349"/>
            <ac:spMk id="2" creationId="{00000000-0000-0000-0000-000000000000}"/>
          </ac:spMkLst>
        </pc:spChg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795181754" sldId="349"/>
            <ac:spMk id="4" creationId="{00000000-0000-0000-0000-000000000000}"/>
          </ac:spMkLst>
        </pc:spChg>
        <pc:picChg chg="mod ord">
          <ac:chgData name="Chen, Chao" userId="44c0eae3-1754-40ca-b7fc-812aef1f268d" providerId="ADAL" clId="{BD5A57F2-2F91-CC4F-B414-712F585BCF1A}" dt="2022-01-21T12:44:51.530" v="29" actId="700"/>
          <ac:picMkLst>
            <pc:docMk/>
            <pc:sldMk cId="795181754" sldId="34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D5A57F2-2F91-CC4F-B414-712F585BCF1A}" dt="2022-01-21T12:44:51.530" v="29" actId="700"/>
        <pc:sldMkLst>
          <pc:docMk/>
          <pc:sldMk cId="1887494665" sldId="350"/>
        </pc:sldMkLst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1887494665" sldId="350"/>
            <ac:spMk id="2" creationId="{00000000-0000-0000-0000-000000000000}"/>
          </ac:spMkLst>
        </pc:spChg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1887494665" sldId="350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D5A57F2-2F91-CC4F-B414-712F585BCF1A}" dt="2022-01-21T12:44:51.530" v="29" actId="700"/>
        <pc:sldMkLst>
          <pc:docMk/>
          <pc:sldMk cId="1539721634" sldId="351"/>
        </pc:sldMkLst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1539721634" sldId="351"/>
            <ac:spMk id="2" creationId="{00000000-0000-0000-0000-000000000000}"/>
          </ac:spMkLst>
        </pc:spChg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1539721634" sldId="351"/>
            <ac:spMk id="4" creationId="{00000000-0000-0000-0000-000000000000}"/>
          </ac:spMkLst>
        </pc:spChg>
        <pc:picChg chg="mod ord">
          <ac:chgData name="Chen, Chao" userId="44c0eae3-1754-40ca-b7fc-812aef1f268d" providerId="ADAL" clId="{BD5A57F2-2F91-CC4F-B414-712F585BCF1A}" dt="2022-01-21T12:44:51.530" v="29" actId="700"/>
          <ac:picMkLst>
            <pc:docMk/>
            <pc:sldMk cId="1539721634" sldId="351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D5A57F2-2F91-CC4F-B414-712F585BCF1A}" dt="2022-01-21T12:44:51.530" v="29" actId="700"/>
        <pc:sldMkLst>
          <pc:docMk/>
          <pc:sldMk cId="1143146944" sldId="352"/>
        </pc:sldMkLst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1143146944" sldId="352"/>
            <ac:spMk id="2" creationId="{00000000-0000-0000-0000-000000000000}"/>
          </ac:spMkLst>
        </pc:spChg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1143146944" sldId="352"/>
            <ac:spMk id="4" creationId="{00000000-0000-0000-0000-000000000000}"/>
          </ac:spMkLst>
        </pc:spChg>
        <pc:picChg chg="mod ord">
          <ac:chgData name="Chen, Chao" userId="44c0eae3-1754-40ca-b7fc-812aef1f268d" providerId="ADAL" clId="{BD5A57F2-2F91-CC4F-B414-712F585BCF1A}" dt="2022-01-21T12:44:51.530" v="29" actId="700"/>
          <ac:picMkLst>
            <pc:docMk/>
            <pc:sldMk cId="1143146944" sldId="352"/>
            <ac:picMk id="5" creationId="{00000000-0000-0000-0000-000000000000}"/>
          </ac:picMkLst>
        </pc:picChg>
      </pc:sldChg>
    </pc:docChg>
  </pc:docChgLst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FFBACF2A-C02A-204C-816D-C73259F08685}"/>
    <pc:docChg chg="custSel addSld delSld modSld">
      <pc:chgData name="Chen, Chao" userId="44c0eae3-1754-40ca-b7fc-812aef1f268d" providerId="ADAL" clId="{FFBACF2A-C02A-204C-816D-C73259F08685}" dt="2022-01-21T05:51:46.322" v="69" actId="1076"/>
      <pc:docMkLst>
        <pc:docMk/>
      </pc:docMkLst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FFBACF2A-C02A-204C-816D-C73259F08685}" dt="2022-01-21T05:49:17.167" v="46" actId="20577"/>
        <pc:sldMkLst>
          <pc:docMk/>
          <pc:sldMk cId="1560288090" sldId="311"/>
        </pc:sldMkLst>
        <pc:spChg chg="mod">
          <ac:chgData name="Chen, Chao" userId="44c0eae3-1754-40ca-b7fc-812aef1f268d" providerId="ADAL" clId="{FFBACF2A-C02A-204C-816D-C73259F08685}" dt="2022-01-21T05:49:17.167" v="46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del mod modClrScheme chgLayout">
        <pc:chgData name="Chen, Chao" userId="44c0eae3-1754-40ca-b7fc-812aef1f268d" providerId="ADAL" clId="{FFBACF2A-C02A-204C-816D-C73259F08685}" dt="2022-01-21T05:47:17.474" v="30" actId="2696"/>
        <pc:sldMkLst>
          <pc:docMk/>
          <pc:sldMk cId="244092537" sldId="312"/>
        </pc:sldMkLst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44092537" sldId="312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44092537" sldId="31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FBACF2A-C02A-204C-816D-C73259F08685}" dt="2022-01-21T05:50:22.297" v="54" actId="207"/>
        <pc:sldMkLst>
          <pc:docMk/>
          <pc:sldMk cId="368611797" sldId="312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68611797" sldId="312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0:22.297" v="54" actId="207"/>
          <ac:spMkLst>
            <pc:docMk/>
            <pc:sldMk cId="368611797" sldId="312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0:04.605" v="49" actId="1076"/>
          <ac:picMkLst>
            <pc:docMk/>
            <pc:sldMk cId="368611797" sldId="312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49:50.432" v="48" actId="700"/>
        <pc:sldMkLst>
          <pc:docMk/>
          <pc:sldMk cId="3443741128" sldId="313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443741128" sldId="313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443741128" sldId="313"/>
            <ac:spMk id="3" creationId="{00000000-0000-0000-0000-000000000000}"/>
          </ac:spMkLst>
        </pc:spChg>
      </pc:sldChg>
      <pc:sldChg chg="modSp add del mod modClrScheme chgLayout">
        <pc:chgData name="Chen, Chao" userId="44c0eae3-1754-40ca-b7fc-812aef1f268d" providerId="ADAL" clId="{FFBACF2A-C02A-204C-816D-C73259F08685}" dt="2022-01-21T05:47:17.474" v="30" actId="2696"/>
        <pc:sldMkLst>
          <pc:docMk/>
          <pc:sldMk cId="3976345259" sldId="313"/>
        </pc:sldMkLst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3976345259" sldId="313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3976345259" sldId="313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0T06:33:40.932" v="1" actId="700"/>
          <ac:picMkLst>
            <pc:docMk/>
            <pc:sldMk cId="3976345259" sldId="31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51:19.832" v="63" actId="1076"/>
        <pc:sldMkLst>
          <pc:docMk/>
          <pc:sldMk cId="1617830040" sldId="314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1617830040" sldId="314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1:19.832" v="63" actId="1076"/>
          <ac:spMkLst>
            <pc:docMk/>
            <pc:sldMk cId="1617830040" sldId="314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0:25.746" v="55" actId="1076"/>
          <ac:picMkLst>
            <pc:docMk/>
            <pc:sldMk cId="1617830040" sldId="314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49:50.432" v="48" actId="700"/>
        <pc:sldMkLst>
          <pc:docMk/>
          <pc:sldMk cId="3731766267" sldId="315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731766267" sldId="315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731766267" sldId="31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FBACF2A-C02A-204C-816D-C73259F08685}" dt="2022-01-21T05:51:31.331" v="65" actId="1076"/>
        <pc:sldMkLst>
          <pc:docMk/>
          <pc:sldMk cId="876818903" sldId="316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876818903" sldId="316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1:31.331" v="65" actId="1076"/>
          <ac:spMkLst>
            <pc:docMk/>
            <pc:sldMk cId="876818903" sldId="316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1:02.089" v="60" actId="1076"/>
          <ac:picMkLst>
            <pc:docMk/>
            <pc:sldMk cId="876818903" sldId="31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49:50.432" v="48" actId="700"/>
        <pc:sldMkLst>
          <pc:docMk/>
          <pc:sldMk cId="4153841887" sldId="317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4153841887" sldId="317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4153841887" sldId="31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FBACF2A-C02A-204C-816D-C73259F08685}" dt="2022-01-21T05:51:46.322" v="69" actId="1076"/>
        <pc:sldMkLst>
          <pc:docMk/>
          <pc:sldMk cId="3597072385" sldId="318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597072385" sldId="318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1:46.322" v="69" actId="1076"/>
          <ac:spMkLst>
            <pc:docMk/>
            <pc:sldMk cId="3597072385" sldId="318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1:36.713" v="66" actId="1076"/>
          <ac:picMkLst>
            <pc:docMk/>
            <pc:sldMk cId="3597072385" sldId="318"/>
            <ac:picMk id="5" creationId="{00000000-0000-0000-0000-000000000000}"/>
          </ac:picMkLst>
        </pc:picChg>
      </pc:sldChg>
      <pc:sldChg chg="modSp add del mod modClrScheme chgLayout">
        <pc:chgData name="Chen, Chao" userId="44c0eae3-1754-40ca-b7fc-812aef1f268d" providerId="ADAL" clId="{FFBACF2A-C02A-204C-816D-C73259F08685}" dt="2022-01-21T05:47:17.474" v="30" actId="2696"/>
        <pc:sldMkLst>
          <pc:docMk/>
          <pc:sldMk cId="2088541001" sldId="339"/>
        </pc:sldMkLst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088541001" sldId="339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088541001" sldId="33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FD26-F28F-4248-816F-D5CC8ED5A388}" type="datetimeFigureOut">
              <a:rPr lang="en-AU" smtClean="0"/>
              <a:t>28/01/2022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84E7-D2FB-1F41-8670-70DCFDC230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74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</a:t>
            </a:r>
            <a:r>
              <a:rPr lang="en-US" altLang="zh-CN" sz="1400"/>
              <a:t>© 2022 </a:t>
            </a:r>
            <a:r>
              <a:rPr lang="en-US" altLang="zh-CN" sz="1400" dirty="0"/>
              <a:t>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980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IP Address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IPv4 Addresses (3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7905550" cy="4251059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en-US" altLang="zh-CN" dirty="0"/>
              <a:t>Two variations of NAT to be aware of:</a:t>
            </a:r>
          </a:p>
          <a:p>
            <a:pPr lvl="1"/>
            <a:r>
              <a:rPr lang="en-US" altLang="zh-CN" b="1" dirty="0"/>
              <a:t>SNAT (Source Network Address Translation) </a:t>
            </a:r>
            <a:r>
              <a:rPr lang="en-US" altLang="zh-CN" dirty="0"/>
              <a:t>- the gateway assigns the same public IP address to a host each time it makes a request to access the Internet</a:t>
            </a:r>
          </a:p>
          <a:p>
            <a:pPr lvl="1"/>
            <a:r>
              <a:rPr lang="en-US" altLang="zh-CN" b="1" dirty="0"/>
              <a:t>DNAT (Dynamic Network Address Translation) </a:t>
            </a:r>
            <a:r>
              <a:rPr lang="en-US" altLang="zh-CN" dirty="0"/>
              <a:t>- the gateway has a pool of public address that it is free to assign to a local host when it makes a request to access the Internet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56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IPv4 Addresses (4 of 4)</a:t>
            </a:r>
            <a:endParaRPr lang="zh-CN" altLang="en-US" dirty="0"/>
          </a:p>
        </p:txBody>
      </p:sp>
      <p:pic>
        <p:nvPicPr>
          <p:cNvPr id="5" name="Picture Placeholder 4" descr="An example of how Port Address Translation or PAT works. A gateway makes use of PAT to keep track of which host needs to receive a response from a web server on the Internet. The illustration shows a private network with four computers having the following I P addresses. 10 dot 1 dot 1 dot 120 to 123. These computers are connected to a router that acts as the router with the I P address 95 dot 52 dot 44 dot 1. The gateway receives the response from a web server on the Internet. The gateway sends the responses to the computers in the private network based on the following PAT translation table in its memory. 10 dot 1 dot 1 dot 120 colon 80 equals 92 dot 52 dot 44 dot 1 colon 8000. 10 dot 1 dot 1 dot 121 colon 80 equals 92 dot 52 dot 44 dot 1 colon 8001. 10 dot 1 dot 1 dot 122 colon 80 equals 92 dot 52 dot 44 dot 1 colon 8002. 10 dot 1 dot 1 dot 123 colon 80 equals 92 dot 52 dot 44 dot 1 colon 8003. 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36" y="1820487"/>
            <a:ext cx="7568588" cy="3497465"/>
          </a:xfrm>
        </p:spPr>
      </p:pic>
    </p:spTree>
    <p:extLst>
      <p:ext uri="{BB962C8B-B14F-4D97-AF65-F5344CB8AC3E}">
        <p14:creationId xmlns:p14="http://schemas.microsoft.com/office/powerpoint/2010/main" val="97197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 Addresses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7830736" cy="4251059"/>
          </a:xfrm>
        </p:spPr>
        <p:txBody>
          <a:bodyPr/>
          <a:lstStyle/>
          <a:p>
            <a:r>
              <a:rPr lang="en-US" altLang="zh-CN" dirty="0"/>
              <a:t>An IPv6 address has 128 bits written as eight blocks of hexadecimal numbers separated by colons</a:t>
            </a:r>
          </a:p>
          <a:p>
            <a:pPr lvl="1"/>
            <a:r>
              <a:rPr lang="en-US" altLang="zh-CN" dirty="0"/>
              <a:t>Ex: 2001:0000:0B80:0000:0000:00D3:9C5A:00CC</a:t>
            </a:r>
          </a:p>
          <a:p>
            <a:pPr lvl="1"/>
            <a:r>
              <a:rPr lang="en-US" altLang="zh-CN" dirty="0"/>
              <a:t>Each block is 16 bits</a:t>
            </a:r>
          </a:p>
          <a:p>
            <a:pPr lvl="1"/>
            <a:r>
              <a:rPr lang="en-US" altLang="zh-CN" dirty="0"/>
              <a:t>Leading zeros in a four-character hex block can be eliminated</a:t>
            </a:r>
          </a:p>
          <a:p>
            <a:pPr lvl="1"/>
            <a:r>
              <a:rPr lang="en-US" altLang="zh-CN" dirty="0"/>
              <a:t>If blocks contain all zeroes, they can be written as double colons (::), only one set of double colons is used in an IP address</a:t>
            </a:r>
          </a:p>
          <a:p>
            <a:pPr lvl="1"/>
            <a:r>
              <a:rPr lang="en-US" altLang="zh-CN" dirty="0"/>
              <a:t>Therefore, above example can be written two ways:</a:t>
            </a:r>
          </a:p>
          <a:p>
            <a:pPr lvl="2"/>
            <a:r>
              <a:rPr lang="en-US" altLang="zh-CN" dirty="0"/>
              <a:t>2001::B80:0000:0000:D3:9C5A:CC</a:t>
            </a:r>
          </a:p>
          <a:p>
            <a:pPr lvl="2"/>
            <a:r>
              <a:rPr lang="en-US" altLang="zh-CN" dirty="0"/>
              <a:t>2001:0000:B80::D3:9C5A:CC  (this is the preferred method because it contains the fewest zeroes)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579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 Addresses (2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8213121" cy="4251059"/>
          </a:xfrm>
        </p:spPr>
        <p:txBody>
          <a:bodyPr/>
          <a:lstStyle/>
          <a:p>
            <a:r>
              <a:rPr lang="en-US" altLang="zh-CN" dirty="0"/>
              <a:t>IPv6 terminology:	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b="1" dirty="0"/>
              <a:t>link</a:t>
            </a:r>
            <a:r>
              <a:rPr lang="en-US" altLang="zh-CN" dirty="0"/>
              <a:t> (sometimes called local link) is any LAN bounded by routers</a:t>
            </a:r>
          </a:p>
          <a:p>
            <a:pPr lvl="1"/>
            <a:r>
              <a:rPr lang="en-US" altLang="zh-CN" b="1" dirty="0"/>
              <a:t>Neighbours</a:t>
            </a:r>
            <a:r>
              <a:rPr lang="en-US" altLang="zh-CN" dirty="0"/>
              <a:t> are two or more nodes on the same link</a:t>
            </a:r>
          </a:p>
          <a:p>
            <a:pPr lvl="1"/>
            <a:r>
              <a:rPr lang="en-US" altLang="zh-CN" b="1" dirty="0"/>
              <a:t>Dual stacked </a:t>
            </a:r>
            <a:r>
              <a:rPr lang="en-US" altLang="zh-CN" dirty="0"/>
              <a:t>is when a network is configured to use both IPv4 and IPv6</a:t>
            </a:r>
          </a:p>
          <a:p>
            <a:pPr lvl="1"/>
            <a:r>
              <a:rPr lang="en-US" altLang="zh-CN" b="1" dirty="0"/>
              <a:t>Tunnelling</a:t>
            </a:r>
            <a:r>
              <a:rPr lang="en-US" altLang="zh-CN" dirty="0"/>
              <a:t> is a method used by IPv6 to transport IPv6 packets through or over an IPv4 network</a:t>
            </a:r>
          </a:p>
          <a:p>
            <a:pPr lvl="1"/>
            <a:r>
              <a:rPr lang="en-US" altLang="zh-CN" b="1" dirty="0"/>
              <a:t>Interface ID </a:t>
            </a:r>
            <a:r>
              <a:rPr lang="en-US" altLang="zh-CN" dirty="0"/>
              <a:t>is the last 64 bits or four blocks of an IPv6 address that identify the interface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07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Types of IPv6 Addresses (1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8213121" cy="4251059"/>
          </a:xfrm>
        </p:spPr>
        <p:txBody>
          <a:bodyPr/>
          <a:lstStyle/>
          <a:p>
            <a:r>
              <a:rPr lang="en-US" altLang="zh-CN" b="1" dirty="0"/>
              <a:t>Unicast address </a:t>
            </a:r>
            <a:r>
              <a:rPr lang="en-US" altLang="zh-CN" dirty="0"/>
              <a:t>- specifies a single node on a network</a:t>
            </a:r>
          </a:p>
          <a:p>
            <a:pPr lvl="1"/>
            <a:r>
              <a:rPr lang="en-US" altLang="zh-CN" b="1" dirty="0"/>
              <a:t>Global address </a:t>
            </a:r>
            <a:r>
              <a:rPr lang="en-US" altLang="zh-CN" dirty="0"/>
              <a:t>can be routed on the Internet</a:t>
            </a:r>
          </a:p>
          <a:p>
            <a:pPr lvl="1"/>
            <a:r>
              <a:rPr lang="en-US" altLang="zh-CN" b="1" dirty="0"/>
              <a:t>Link local address </a:t>
            </a:r>
            <a:r>
              <a:rPr lang="en-US" altLang="zh-CN" dirty="0"/>
              <a:t>can be used for communicating with nodes in the same link</a:t>
            </a:r>
          </a:p>
          <a:p>
            <a:pPr lvl="1"/>
            <a:r>
              <a:rPr lang="en-US" altLang="zh-CN" b="1" dirty="0"/>
              <a:t>Loopback address </a:t>
            </a:r>
            <a:r>
              <a:rPr lang="en-US" altLang="zh-CN" dirty="0"/>
              <a:t>can be used to test that an interface and supporting protocol stack are functioning properly</a:t>
            </a:r>
          </a:p>
          <a:p>
            <a:r>
              <a:rPr lang="en-US" altLang="zh-CN" b="1" dirty="0"/>
              <a:t>Multicast address </a:t>
            </a:r>
            <a:r>
              <a:rPr lang="en-US" altLang="zh-CN" dirty="0"/>
              <a:t>– delivers packets to all nodes on a network</a:t>
            </a:r>
          </a:p>
          <a:p>
            <a:r>
              <a:rPr lang="en-US" altLang="zh-CN" b="1" dirty="0"/>
              <a:t>Anycast address </a:t>
            </a:r>
            <a:r>
              <a:rPr lang="en-US" altLang="zh-CN" dirty="0"/>
              <a:t>- can identify multiple destinations, with packets delivered to the closest destination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511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Types of IPv6 Addresses (2 of 4)</a:t>
            </a:r>
            <a:endParaRPr lang="zh-CN" altLang="en-US" dirty="0"/>
          </a:p>
        </p:txBody>
      </p:sp>
      <p:pic>
        <p:nvPicPr>
          <p:cNvPr id="5" name="Picture Placeholder 4" descr="An illustration explaining the three types of I P v 6 addresses. The first one is a global address. In a global address, the first 3 bits begin with 0 0 1. This is followed by the global routing prefix which makes up 45 bits. This is followed by the subnet I D which is 16 bits long. The last set of 64 bits makes up the interface I D. The second type of I P v 6 address is the link local address. This address contains two sets of 64 bits. An example for the set of 64 bits is something like F E 80 colon colon back slash 64. The next set of 64 bits makes up the interface I D. The third type of I P v 6 address is the loopback address. The first section of this address is 127 bits long and there is a final 1 bit section. An example shows the first 127 bits containing zeroes in all places and the final 1 bit containing 1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36" y="1519638"/>
            <a:ext cx="6237504" cy="3877862"/>
          </a:xfrm>
        </p:spPr>
      </p:pic>
    </p:spTree>
    <p:extLst>
      <p:ext uri="{BB962C8B-B14F-4D97-AF65-F5344CB8AC3E}">
        <p14:creationId xmlns:p14="http://schemas.microsoft.com/office/powerpoint/2010/main" val="4184589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Types of IPv6 Addresses (3 of 4)</a:t>
            </a:r>
            <a:endParaRPr lang="zh-CN" altLang="en-US" dirty="0"/>
          </a:p>
        </p:txBody>
      </p:sp>
      <p:pic>
        <p:nvPicPr>
          <p:cNvPr id="5" name="Picture Placeholder 4" descr="The result of running the i p config command in the Power Shell command line window in Windows 10. The output indicates that an I P v 6 address has been assigned to a virtual interface. An I P v 4 address has been assigned to this interface as well. An I P v 6 address has been assigned to the physical Wi-Fi interface. An I P v 4 address has also been assigned to this physical Wi-Fi interface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8933"/>
            <a:ext cx="5547910" cy="4870633"/>
          </a:xfrm>
        </p:spPr>
      </p:pic>
    </p:spTree>
    <p:extLst>
      <p:ext uri="{BB962C8B-B14F-4D97-AF65-F5344CB8AC3E}">
        <p14:creationId xmlns:p14="http://schemas.microsoft.com/office/powerpoint/2010/main" val="570099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Types of IPv6 Addresses (4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352326"/>
            <a:ext cx="7830736" cy="4251059"/>
          </a:xfrm>
        </p:spPr>
        <p:txBody>
          <a:bodyPr/>
          <a:lstStyle/>
          <a:p>
            <a:r>
              <a:rPr lang="en-US" altLang="zh-CN" dirty="0"/>
              <a:t>IPv6 autoconfiguration</a:t>
            </a:r>
          </a:p>
          <a:p>
            <a:pPr lvl="1"/>
            <a:r>
              <a:rPr lang="en-US" altLang="zh-CN" dirty="0"/>
              <a:t>IPv6 addressing is designed so that a computer can autoconfigure its own link local IP address</a:t>
            </a:r>
          </a:p>
          <a:p>
            <a:pPr lvl="1"/>
            <a:r>
              <a:rPr lang="en-US" altLang="zh-CN" dirty="0"/>
              <a:t>This process is called </a:t>
            </a:r>
            <a:r>
              <a:rPr lang="en-US" altLang="zh-CN" b="1" dirty="0"/>
              <a:t>SLAAC (stateless address autoconfiguration)</a:t>
            </a:r>
          </a:p>
          <a:p>
            <a:r>
              <a:rPr lang="en-US" altLang="zh-CN" dirty="0"/>
              <a:t>Step 1 - The computer creates its IPv6 address</a:t>
            </a:r>
          </a:p>
          <a:p>
            <a:pPr lvl="1"/>
            <a:r>
              <a:rPr lang="en-US" altLang="zh-CN" dirty="0"/>
              <a:t>It uses FE80::/64 as the first 64 bits (called prefix)</a:t>
            </a:r>
          </a:p>
          <a:p>
            <a:pPr lvl="1"/>
            <a:r>
              <a:rPr lang="en-US" altLang="zh-CN" dirty="0"/>
              <a:t>The last 64 bits are generated from the network adapter’s MAC address</a:t>
            </a:r>
          </a:p>
          <a:p>
            <a:r>
              <a:rPr lang="en-US" altLang="zh-CN" dirty="0"/>
              <a:t>Step 2 - The computer checks to make sure its IP address is unique on the network</a:t>
            </a:r>
          </a:p>
          <a:p>
            <a:r>
              <a:rPr lang="en-US" altLang="zh-CN" dirty="0"/>
              <a:t>Step 3 - The computer asks if a router on the network can provide configuration information </a:t>
            </a:r>
          </a:p>
          <a:p>
            <a:pPr lvl="1"/>
            <a:r>
              <a:rPr lang="en-US" altLang="zh-CN" dirty="0"/>
              <a:t>This message is called an </a:t>
            </a:r>
            <a:r>
              <a:rPr lang="en-US" altLang="zh-CN" b="1" dirty="0"/>
              <a:t>RS (router solicitation) </a:t>
            </a:r>
            <a:r>
              <a:rPr lang="en-US" altLang="zh-CN" dirty="0"/>
              <a:t>message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88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Addressing Overview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485328"/>
            <a:ext cx="8071805" cy="4251059"/>
          </a:xfrm>
        </p:spPr>
        <p:txBody>
          <a:bodyPr/>
          <a:lstStyle/>
          <a:p>
            <a:r>
              <a:rPr lang="en-US" altLang="zh-CN" dirty="0"/>
              <a:t>There are four addressing methods:</a:t>
            </a:r>
          </a:p>
          <a:p>
            <a:pPr lvl="1"/>
            <a:r>
              <a:rPr lang="en-US" altLang="zh-CN" dirty="0"/>
              <a:t>Data link layer MAC (Media Access Control) address is 48 bits, written as six hex numbers separated by colons</a:t>
            </a:r>
          </a:p>
          <a:p>
            <a:pPr lvl="2"/>
            <a:r>
              <a:rPr lang="en-US" altLang="zh-CN" dirty="0"/>
              <a:t>It is also called a physical address</a:t>
            </a:r>
          </a:p>
          <a:p>
            <a:pPr lvl="2"/>
            <a:r>
              <a:rPr lang="en-US" altLang="zh-CN" dirty="0"/>
              <a:t>MAC addresses are embedded on every NIC in the world</a:t>
            </a:r>
          </a:p>
          <a:p>
            <a:pPr lvl="1"/>
            <a:r>
              <a:rPr lang="en-US" altLang="zh-CN" dirty="0"/>
              <a:t>Network layer IP (Internet Address) address can be used to find any computer in the world</a:t>
            </a:r>
          </a:p>
          <a:p>
            <a:pPr lvl="2"/>
            <a:r>
              <a:rPr lang="en-US" altLang="zh-CN" dirty="0"/>
              <a:t>IPv4 addresses have 32 bits and are written as four decimal numbers called octets</a:t>
            </a:r>
          </a:p>
          <a:p>
            <a:pPr lvl="2"/>
            <a:r>
              <a:rPr lang="en-US" altLang="zh-CN" dirty="0"/>
              <a:t>IPv6 addresses have 128 bits and are written as eight blocks of hexadecimal number</a:t>
            </a:r>
          </a:p>
          <a:p>
            <a:pPr lvl="1"/>
            <a:r>
              <a:rPr lang="en-US" altLang="zh-CN" dirty="0"/>
              <a:t>Transport layer port numbers are used to find applications</a:t>
            </a:r>
          </a:p>
          <a:p>
            <a:pPr lvl="1"/>
            <a:r>
              <a:rPr lang="en-US" altLang="zh-CN" dirty="0"/>
              <a:t>Application layer FQDNs, computer names, and host names</a:t>
            </a:r>
          </a:p>
          <a:p>
            <a:pPr lvl="2"/>
            <a:r>
              <a:rPr lang="en-US" altLang="zh-CN" dirty="0"/>
              <a:t>Fully qualified domain name (FQDN) – a unique character-based name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69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 Addresses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146620" cy="4251059"/>
          </a:xfrm>
        </p:spPr>
        <p:txBody>
          <a:bodyPr/>
          <a:lstStyle/>
          <a:p>
            <a:r>
              <a:rPr lang="en-US" altLang="zh-CN" dirty="0"/>
              <a:t>Traditional MAC addresses contain two parts</a:t>
            </a:r>
          </a:p>
          <a:p>
            <a:pPr lvl="1"/>
            <a:r>
              <a:rPr lang="en-US" altLang="zh-CN" dirty="0"/>
              <a:t>The first 24 bits are known as the </a:t>
            </a:r>
            <a:r>
              <a:rPr lang="en-US" altLang="zh-CN" b="1" dirty="0"/>
              <a:t>OUI (Organizationally Unique Identifier) </a:t>
            </a:r>
            <a:r>
              <a:rPr lang="en-US" altLang="zh-CN" dirty="0"/>
              <a:t>or manufacturer-ID</a:t>
            </a:r>
          </a:p>
          <a:p>
            <a:pPr lvl="2"/>
            <a:r>
              <a:rPr lang="en-US" altLang="zh-CN" dirty="0"/>
              <a:t>This part is assigned by the IEEE</a:t>
            </a:r>
          </a:p>
          <a:p>
            <a:pPr lvl="1"/>
            <a:r>
              <a:rPr lang="en-US" altLang="zh-CN" dirty="0"/>
              <a:t>The last 24 bits make up the </a:t>
            </a:r>
            <a:r>
              <a:rPr lang="en-US" altLang="zh-CN" b="1" dirty="0"/>
              <a:t>extension identifier </a:t>
            </a:r>
            <a:r>
              <a:rPr lang="en-US" altLang="zh-CN" dirty="0"/>
              <a:t>or </a:t>
            </a:r>
            <a:r>
              <a:rPr lang="en-US" altLang="zh-CN" b="1" dirty="0"/>
              <a:t>device ID</a:t>
            </a:r>
          </a:p>
          <a:p>
            <a:pPr lvl="2"/>
            <a:r>
              <a:rPr lang="en-US" altLang="zh-CN" dirty="0"/>
              <a:t>Manufacturer’s assign each NIC a unique device ID</a:t>
            </a:r>
          </a:p>
          <a:p>
            <a:r>
              <a:rPr lang="en-US" altLang="zh-CN" dirty="0"/>
              <a:t>Switches use MAC addresses to identify devices on the local area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42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 Addresses (2 of 2)</a:t>
            </a:r>
            <a:endParaRPr lang="zh-CN" altLang="en-US" dirty="0"/>
          </a:p>
        </p:txBody>
      </p:sp>
      <p:pic>
        <p:nvPicPr>
          <p:cNvPr id="5" name="Picture Placeholder 4" descr="A network diagram shows a computer sending a message to another computer through a switch. The switch learns the MAC address of the sending device in the following manner. This message is coming into my port 1. It says&#10;the source MAC address is 12 colon 34 colon 56 colon 78 colon A B colon C D. I’ll add that one to my list! The switch knows that the message is address to the computer with the MAC address, W X colon Y X colon 0 9 colon 87 colon 65 colon 43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58" y="2011680"/>
            <a:ext cx="7812926" cy="2579024"/>
          </a:xfrm>
        </p:spPr>
      </p:pic>
    </p:spTree>
    <p:extLst>
      <p:ext uri="{BB962C8B-B14F-4D97-AF65-F5344CB8AC3E}">
        <p14:creationId xmlns:p14="http://schemas.microsoft.com/office/powerpoint/2010/main" val="77897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Addresses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429252" cy="4251059"/>
          </a:xfrm>
        </p:spPr>
        <p:txBody>
          <a:bodyPr/>
          <a:lstStyle/>
          <a:p>
            <a:r>
              <a:rPr lang="en-US" altLang="zh-CN" dirty="0"/>
              <a:t>Static IP addresses are assigned manually by the network administrator</a:t>
            </a:r>
          </a:p>
          <a:p>
            <a:r>
              <a:rPr lang="en-US" altLang="zh-CN" dirty="0"/>
              <a:t>Dynamic IP addresses are automatically assigned by a DHCP server</a:t>
            </a:r>
          </a:p>
          <a:p>
            <a:pPr lvl="1"/>
            <a:r>
              <a:rPr lang="en-US" altLang="zh-CN" dirty="0"/>
              <a:t>You’ll learn more about DHCP later in the chapter</a:t>
            </a:r>
          </a:p>
          <a:p>
            <a:r>
              <a:rPr lang="en-US" altLang="zh-CN" dirty="0"/>
              <a:t>There are two types of IP addresses:</a:t>
            </a:r>
          </a:p>
          <a:p>
            <a:pPr lvl="1"/>
            <a:r>
              <a:rPr lang="en-US" altLang="zh-CN" dirty="0"/>
              <a:t>IPv4 is a 32-bit address</a:t>
            </a:r>
          </a:p>
          <a:p>
            <a:pPr lvl="1"/>
            <a:r>
              <a:rPr lang="en-US" altLang="zh-CN" dirty="0"/>
              <a:t>IPv6 is a 128-bit address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968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IPv4 Addresses (1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8113369" cy="4251059"/>
          </a:xfrm>
        </p:spPr>
        <p:txBody>
          <a:bodyPr/>
          <a:lstStyle/>
          <a:p>
            <a:r>
              <a:rPr lang="en-US" altLang="zh-CN" dirty="0"/>
              <a:t>A 32-bit IPv4 address is organized into four groups of 8 bits each (known as octets)</a:t>
            </a:r>
          </a:p>
          <a:p>
            <a:pPr lvl="1"/>
            <a:r>
              <a:rPr lang="en-US" altLang="zh-CN" dirty="0"/>
              <a:t>Each of the four octets can be any number from 0 to 255</a:t>
            </a:r>
          </a:p>
          <a:p>
            <a:pPr lvl="1"/>
            <a:r>
              <a:rPr lang="en-US" altLang="zh-CN" dirty="0"/>
              <a:t>Some IP addresses are reserved</a:t>
            </a:r>
          </a:p>
          <a:p>
            <a:r>
              <a:rPr lang="en-US" altLang="zh-CN" dirty="0"/>
              <a:t>Example of an IPv4 address:  72.56.105.12</a:t>
            </a:r>
          </a:p>
          <a:p>
            <a:r>
              <a:rPr lang="en-US" altLang="zh-CN" dirty="0"/>
              <a:t>Classful addressing</a:t>
            </a:r>
          </a:p>
          <a:p>
            <a:pPr lvl="1"/>
            <a:r>
              <a:rPr lang="en-US" altLang="zh-CN" dirty="0"/>
              <a:t>The dividing line between the network and host portions is determined by the numerical range the IP address falls in</a:t>
            </a:r>
          </a:p>
          <a:p>
            <a:r>
              <a:rPr lang="en-US" altLang="zh-CN" dirty="0"/>
              <a:t>Classful IPv4 addresses are divided into five classes:</a:t>
            </a:r>
          </a:p>
          <a:p>
            <a:pPr lvl="1"/>
            <a:r>
              <a:rPr lang="en-US" altLang="zh-CN" dirty="0"/>
              <a:t>Class A, Class B, Class C, Class D, and Class 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55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IPv4 Addresses (2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088430" cy="4251059"/>
          </a:xfrm>
        </p:spPr>
        <p:txBody>
          <a:bodyPr/>
          <a:lstStyle/>
          <a:p>
            <a:r>
              <a:rPr lang="en-US" altLang="zh-CN" dirty="0"/>
              <a:t>Class A, B, and C licensed IP addresses are available for use on the Internet</a:t>
            </a:r>
          </a:p>
          <a:p>
            <a:pPr lvl="1"/>
            <a:r>
              <a:rPr lang="en-US" altLang="zh-CN" dirty="0"/>
              <a:t>These are called </a:t>
            </a:r>
            <a:r>
              <a:rPr lang="en-US" altLang="zh-CN" b="1" dirty="0"/>
              <a:t>public IP addresses</a:t>
            </a:r>
          </a:p>
          <a:p>
            <a:r>
              <a:rPr lang="en-US" altLang="zh-CN" dirty="0"/>
              <a:t>A company can use </a:t>
            </a:r>
            <a:r>
              <a:rPr lang="en-US" altLang="zh-CN" b="1" dirty="0"/>
              <a:t>private IP addresses </a:t>
            </a:r>
            <a:r>
              <a:rPr lang="en-US" altLang="zh-CN" dirty="0"/>
              <a:t>on its private networks</a:t>
            </a:r>
          </a:p>
          <a:p>
            <a:r>
              <a:rPr lang="en-US" altLang="zh-CN" dirty="0"/>
              <a:t>The IANA recommends the following IP addresses be used for private networks:</a:t>
            </a:r>
          </a:p>
          <a:p>
            <a:pPr lvl="1"/>
            <a:r>
              <a:rPr lang="en-US" altLang="zh-CN" dirty="0"/>
              <a:t>10.0.0.0 through 10.255.255.255</a:t>
            </a:r>
          </a:p>
          <a:p>
            <a:pPr lvl="1"/>
            <a:r>
              <a:rPr lang="en-US" altLang="zh-CN" dirty="0"/>
              <a:t>172.16.0.0 through 172.31.255.255</a:t>
            </a:r>
          </a:p>
          <a:p>
            <a:pPr lvl="1"/>
            <a:r>
              <a:rPr lang="en-US" altLang="zh-CN" dirty="0"/>
              <a:t>192.168.0.0 through 192.168.255.255</a:t>
            </a:r>
          </a:p>
          <a:p>
            <a:r>
              <a:rPr lang="en-US" altLang="zh-CN" b="1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34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IPv4 Addresses (2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088430" cy="4251059"/>
          </a:xfrm>
        </p:spPr>
        <p:txBody>
          <a:bodyPr/>
          <a:lstStyle/>
          <a:p>
            <a:r>
              <a:rPr lang="en-US" altLang="zh-CN" b="1" dirty="0"/>
              <a:t>Classless addressing </a:t>
            </a:r>
            <a:r>
              <a:rPr lang="en-US" altLang="zh-CN" dirty="0"/>
              <a:t>allows the dividing line between network and host portions to fall anywhere along the string of binary bits in an IP address</a:t>
            </a:r>
          </a:p>
          <a:p>
            <a:r>
              <a:rPr lang="en-US" altLang="zh-CN" b="1" dirty="0"/>
              <a:t>CIDR (Classless Interdomain Routing) notation </a:t>
            </a:r>
            <a:r>
              <a:rPr lang="en-US" altLang="zh-CN" dirty="0"/>
              <a:t>takes the network ID or a host’s IP address and follows it with a forward slash (/) followed by the number of bits that are used for the network 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09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IPv4 Addresses (3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7905550" cy="4251059"/>
          </a:xfrm>
        </p:spPr>
        <p:txBody>
          <a:bodyPr/>
          <a:lstStyle/>
          <a:p>
            <a:r>
              <a:rPr lang="en-US" altLang="zh-CN" b="1" dirty="0"/>
              <a:t>Network Address Translation (NAT) </a:t>
            </a:r>
            <a:r>
              <a:rPr lang="en-US" altLang="zh-CN" dirty="0"/>
              <a:t>is a technique designed to conserve public IP addresses needed by a network</a:t>
            </a:r>
          </a:p>
          <a:p>
            <a:r>
              <a:rPr lang="en-US" altLang="zh-CN" dirty="0"/>
              <a:t>Address translation is a process where a gateway device substitutes the private IP addresses with its own public address</a:t>
            </a:r>
          </a:p>
          <a:p>
            <a:pPr lvl="1"/>
            <a:r>
              <a:rPr lang="en-US" altLang="zh-CN" dirty="0"/>
              <a:t>When these computers need access to other networks or Internet</a:t>
            </a:r>
          </a:p>
          <a:p>
            <a:r>
              <a:rPr lang="en-US" altLang="zh-CN" dirty="0"/>
              <a:t>Port Address Translation (PAT) is the process of assigning a TCP port number to each ongoing session between a local host and Internet host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550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0201AE-09A5-42BA-834D-FF831F189C20}">
  <ds:schemaRefs>
    <ds:schemaRef ds:uri="http://purl.org/dc/elements/1.1/"/>
    <ds:schemaRef ds:uri="http://purl.org/dc/dcmitype/"/>
    <ds:schemaRef ds:uri="http://schemas.microsoft.com/office/2006/metadata/properties"/>
    <ds:schemaRef ds:uri="0f5e39c8-e5a1-4a0d-b53f-9134be983d19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c64b295e-e158-430a-a9fe-95bbf17b9d7d"/>
  </ds:schemaRefs>
</ds:datastoreItem>
</file>

<file path=customXml/itemProps2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7BA866-1F7A-47E3-924F-BC820D0D35E7}"/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1055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Playfair Display</vt:lpstr>
      <vt:lpstr>Summer Font</vt:lpstr>
      <vt:lpstr>Office Theme</vt:lpstr>
      <vt:lpstr>IP Address</vt:lpstr>
      <vt:lpstr>Addressing Overview</vt:lpstr>
      <vt:lpstr>MAC Addresses (1 of 2)</vt:lpstr>
      <vt:lpstr>MAC Addresses (2 of 2)</vt:lpstr>
      <vt:lpstr>IP Addresses</vt:lpstr>
      <vt:lpstr>IPv4 Addresses (1 of 4)</vt:lpstr>
      <vt:lpstr>IPv4 Addresses (2 of 4)</vt:lpstr>
      <vt:lpstr>IPv4 Addresses (2 of 4)</vt:lpstr>
      <vt:lpstr>IPv4 Addresses (3 of 4)</vt:lpstr>
      <vt:lpstr>IPv4 Addresses (3 of 4)</vt:lpstr>
      <vt:lpstr>IPv4 Addresses (4 of 4)</vt:lpstr>
      <vt:lpstr>IPv6 Addresses (1 of 2)</vt:lpstr>
      <vt:lpstr>IPv6 Addresses (2 of 2)</vt:lpstr>
      <vt:lpstr>Types of IPv6 Addresses (1 of 4)</vt:lpstr>
      <vt:lpstr>Types of IPv6 Addresses (2 of 4)</vt:lpstr>
      <vt:lpstr>Types of IPv6 Addresses (3 of 4)</vt:lpstr>
      <vt:lpstr>Types of IPv6 Addresses (4 of 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Suwanwiwat, Art</cp:lastModifiedBy>
  <cp:revision>16</cp:revision>
  <dcterms:created xsi:type="dcterms:W3CDTF">2018-04-09T23:36:04Z</dcterms:created>
  <dcterms:modified xsi:type="dcterms:W3CDTF">2022-01-28T03:11:50Z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