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311" r:id="rId5"/>
    <p:sldId id="356" r:id="rId6"/>
    <p:sldId id="357" r:id="rId7"/>
    <p:sldId id="358" r:id="rId8"/>
    <p:sldId id="359" r:id="rId9"/>
    <p:sldId id="360" r:id="rId10"/>
    <p:sldId id="361" r:id="rId11"/>
    <p:sldId id="367" r:id="rId12"/>
    <p:sldId id="362" r:id="rId13"/>
    <p:sldId id="363" r:id="rId14"/>
    <p:sldId id="364" r:id="rId15"/>
    <p:sldId id="368" r:id="rId16"/>
    <p:sldId id="365" r:id="rId17"/>
    <p:sldId id="369" r:id="rId18"/>
    <p:sldId id="3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A5A10-30B3-7740-88AA-71EC197DC83D}" v="1" dt="2022-01-21T12:53:49.623"/>
    <p1510:client id="{B87F8E58-4B8D-DC4E-ADEC-011084B849DA}" v="1" dt="2022-01-21T12:24:50.100"/>
    <p1510:client id="{BD5A57F2-2F91-CC4F-B414-712F585BCF1A}" v="1" dt="2022-01-21T12:44:48.751"/>
    <p1510:client id="{FFBACF2A-C02A-204C-816D-C73259F08685}" v="2" dt="2022-01-21T05:49:4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Chao" userId="44c0eae3-1754-40ca-b7fc-812aef1f268d" providerId="ADAL" clId="{120A5A10-30B3-7740-88AA-71EC197DC83D}"/>
    <pc:docChg chg="custSel addSld delSld modSld">
      <pc:chgData name="Chen, Chao" userId="44c0eae3-1754-40ca-b7fc-812aef1f268d" providerId="ADAL" clId="{120A5A10-30B3-7740-88AA-71EC197DC83D}" dt="2022-01-21T12:53:52.420" v="5" actId="700"/>
      <pc:docMkLst>
        <pc:docMk/>
      </pc:docMkLst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3556347120" sldId="301"/>
        </pc:sldMkLst>
      </pc:sldChg>
      <pc:sldChg chg="modSp mod">
        <pc:chgData name="Chen, Chao" userId="44c0eae3-1754-40ca-b7fc-812aef1f268d" providerId="ADAL" clId="{120A5A10-30B3-7740-88AA-71EC197DC83D}" dt="2022-01-21T12:53:45.755" v="2" actId="20577"/>
        <pc:sldMkLst>
          <pc:docMk/>
          <pc:sldMk cId="1560288090" sldId="311"/>
        </pc:sldMkLst>
        <pc:spChg chg="mod">
          <ac:chgData name="Chen, Chao" userId="44c0eae3-1754-40ca-b7fc-812aef1f268d" providerId="ADAL" clId="{120A5A10-30B3-7740-88AA-71EC197DC83D}" dt="2022-01-21T12:53:45.755" v="2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3067265327" sldId="342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4034107502" sldId="343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2329646099" sldId="344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3367108307" sldId="345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2057763058" sldId="346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1977759882" sldId="347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2581641599" sldId="348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795181754" sldId="349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1887494665" sldId="350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1539721634" sldId="351"/>
        </pc:sldMkLst>
      </pc:sldChg>
      <pc:sldChg chg="del">
        <pc:chgData name="Chen, Chao" userId="44c0eae3-1754-40ca-b7fc-812aef1f268d" providerId="ADAL" clId="{120A5A10-30B3-7740-88AA-71EC197DC83D}" dt="2022-01-21T12:53:49.132" v="3" actId="2696"/>
        <pc:sldMkLst>
          <pc:docMk/>
          <pc:sldMk cId="1143146944" sldId="352"/>
        </pc:sldMkLst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2387134165" sldId="356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387134165" sldId="356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387134165" sldId="35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2371611231" sldId="357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371611231" sldId="357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371611231" sldId="357"/>
            <ac:spMk id="4" creationId="{00000000-0000-0000-0000-000000000000}"/>
          </ac:spMkLst>
        </pc:spChg>
        <pc:picChg chg="mod ord">
          <ac:chgData name="Chen, Chao" userId="44c0eae3-1754-40ca-b7fc-812aef1f268d" providerId="ADAL" clId="{120A5A10-30B3-7740-88AA-71EC197DC83D}" dt="2022-01-21T12:53:52.420" v="5" actId="700"/>
          <ac:picMkLst>
            <pc:docMk/>
            <pc:sldMk cId="2371611231" sldId="35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1363586279" sldId="358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1363586279" sldId="358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1363586279" sldId="35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1037957106" sldId="359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1037957106" sldId="359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1037957106" sldId="35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3561145510" sldId="360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3561145510" sldId="360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3561145510" sldId="36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2743774705" sldId="361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743774705" sldId="361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743774705" sldId="36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795703794" sldId="362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795703794" sldId="362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795703794" sldId="362"/>
            <ac:spMk id="4" creationId="{00000000-0000-0000-0000-000000000000}"/>
          </ac:spMkLst>
        </pc:spChg>
        <pc:picChg chg="mod ord">
          <ac:chgData name="Chen, Chao" userId="44c0eae3-1754-40ca-b7fc-812aef1f268d" providerId="ADAL" clId="{120A5A10-30B3-7740-88AA-71EC197DC83D}" dt="2022-01-21T12:53:52.420" v="5" actId="700"/>
          <ac:picMkLst>
            <pc:docMk/>
            <pc:sldMk cId="795703794" sldId="36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2206651642" sldId="363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206651642" sldId="363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206651642" sldId="363"/>
            <ac:spMk id="4" creationId="{00000000-0000-0000-0000-000000000000}"/>
          </ac:spMkLst>
        </pc:spChg>
        <pc:picChg chg="mod ord">
          <ac:chgData name="Chen, Chao" userId="44c0eae3-1754-40ca-b7fc-812aef1f268d" providerId="ADAL" clId="{120A5A10-30B3-7740-88AA-71EC197DC83D}" dt="2022-01-21T12:53:52.420" v="5" actId="700"/>
          <ac:picMkLst>
            <pc:docMk/>
            <pc:sldMk cId="2206651642" sldId="36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4140586867" sldId="364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4140586867" sldId="364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4140586867" sldId="36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3522586904" sldId="365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3522586904" sldId="365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3522586904" sldId="36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20A5A10-30B3-7740-88AA-71EC197DC83D}" dt="2022-01-21T12:53:52.420" v="5" actId="700"/>
        <pc:sldMkLst>
          <pc:docMk/>
          <pc:sldMk cId="2146810582" sldId="366"/>
        </pc:sldMkLst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146810582" sldId="366"/>
            <ac:spMk id="2" creationId="{00000000-0000-0000-0000-000000000000}"/>
          </ac:spMkLst>
        </pc:spChg>
        <pc:spChg chg="mod ord">
          <ac:chgData name="Chen, Chao" userId="44c0eae3-1754-40ca-b7fc-812aef1f268d" providerId="ADAL" clId="{120A5A10-30B3-7740-88AA-71EC197DC83D}" dt="2022-01-21T12:53:52.420" v="5" actId="700"/>
          <ac:spMkLst>
            <pc:docMk/>
            <pc:sldMk cId="2146810582" sldId="366"/>
            <ac:spMk id="3" creationId="{00000000-0000-0000-0000-000000000000}"/>
          </ac:spMkLst>
        </pc:spChg>
      </pc:sldChg>
    </pc:docChg>
  </pc:docChgLst>
  <pc:docChgLst>
    <pc:chgData name="Chen, Chao" userId="44c0eae3-1754-40ca-b7fc-812aef1f268d" providerId="ADAL" clId="{B87F8E58-4B8D-DC4E-ADEC-011084B849DA}"/>
    <pc:docChg chg="custSel addSld delSld modSld">
      <pc:chgData name="Chen, Chao" userId="44c0eae3-1754-40ca-b7fc-812aef1f268d" providerId="ADAL" clId="{B87F8E58-4B8D-DC4E-ADEC-011084B849DA}" dt="2022-01-21T12:24:54.396" v="14" actId="700"/>
      <pc:docMkLst>
        <pc:docMk/>
      </pc:docMkLst>
      <pc:sldChg chg="modSp mod">
        <pc:chgData name="Chen, Chao" userId="44c0eae3-1754-40ca-b7fc-812aef1f268d" providerId="ADAL" clId="{B87F8E58-4B8D-DC4E-ADEC-011084B849DA}" dt="2022-01-21T12:23:43.112" v="11" actId="20577"/>
        <pc:sldMkLst>
          <pc:docMk/>
          <pc:sldMk cId="1560288090" sldId="311"/>
        </pc:sldMkLst>
        <pc:spChg chg="mod">
          <ac:chgData name="Chen, Chao" userId="44c0eae3-1754-40ca-b7fc-812aef1f268d" providerId="ADAL" clId="{B87F8E58-4B8D-DC4E-ADEC-011084B849DA}" dt="2022-01-21T12:23:43.112" v="11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68611797" sldId="312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443741128" sldId="313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1617830040" sldId="314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731766267" sldId="315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876818903" sldId="316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4153841887" sldId="317"/>
        </pc:sldMkLst>
      </pc:sldChg>
      <pc:sldChg chg="del">
        <pc:chgData name="Chen, Chao" userId="44c0eae3-1754-40ca-b7fc-812aef1f268d" providerId="ADAL" clId="{B87F8E58-4B8D-DC4E-ADEC-011084B849DA}" dt="2022-01-21T12:23:46.584" v="12" actId="2696"/>
        <pc:sldMkLst>
          <pc:docMk/>
          <pc:sldMk cId="3597072385" sldId="318"/>
        </pc:sldMkLst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428716166" sldId="31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428716166" sldId="319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189639870" sldId="320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189639870" sldId="320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189639870" sldId="320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1430648809" sldId="321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1430648809" sldId="321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1430648809" sldId="32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95266445" sldId="322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95266445" sldId="32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3150300145" sldId="323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3150300145" sldId="323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939043296" sldId="324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939043296" sldId="32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433653387" sldId="325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433653387" sldId="32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014367387" sldId="326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014367387" sldId="326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583788244" sldId="327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583788244" sldId="32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679392485" sldId="328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679392485" sldId="32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87F8E58-4B8D-DC4E-ADEC-011084B849DA}" dt="2022-01-21T12:24:54.396" v="14" actId="700"/>
        <pc:sldMkLst>
          <pc:docMk/>
          <pc:sldMk cId="2762511500" sldId="329"/>
        </pc:sldMkLst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2" creationId="{00000000-0000-0000-0000-000000000000}"/>
          </ac:spMkLst>
        </pc:spChg>
        <pc:spChg chg="mod ord">
          <ac:chgData name="Chen, Chao" userId="44c0eae3-1754-40ca-b7fc-812aef1f268d" providerId="ADAL" clId="{B87F8E58-4B8D-DC4E-ADEC-011084B849DA}" dt="2022-01-21T12:24:54.396" v="14" actId="700"/>
          <ac:spMkLst>
            <pc:docMk/>
            <pc:sldMk cId="2762511500" sldId="329"/>
            <ac:spMk id="4" creationId="{00000000-0000-0000-0000-000000000000}"/>
          </ac:spMkLst>
        </pc:spChg>
        <pc:picChg chg="mod ord">
          <ac:chgData name="Chen, Chao" userId="44c0eae3-1754-40ca-b7fc-812aef1f268d" providerId="ADAL" clId="{B87F8E58-4B8D-DC4E-ADEC-011084B849DA}" dt="2022-01-21T12:24:54.396" v="14" actId="700"/>
          <ac:picMkLst>
            <pc:docMk/>
            <pc:sldMk cId="2762511500" sldId="329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BD5A57F2-2F91-CC4F-B414-712F585BCF1A}"/>
    <pc:docChg chg="custSel addSld delSld modSld">
      <pc:chgData name="Chen, Chao" userId="44c0eae3-1754-40ca-b7fc-812aef1f268d" providerId="ADAL" clId="{BD5A57F2-2F91-CC4F-B414-712F585BCF1A}" dt="2022-01-21T12:44:51.530" v="29" actId="700"/>
      <pc:docMkLst>
        <pc:docMk/>
      </pc:docMkLst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3556347120" sldId="301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556347120" sldId="301"/>
            <ac:spMk id="3" creationId="{00000000-0000-0000-0000-000000000000}"/>
          </ac:spMkLst>
        </pc:spChg>
      </pc:sldChg>
      <pc:sldChg chg="modSp mod">
        <pc:chgData name="Chen, Chao" userId="44c0eae3-1754-40ca-b7fc-812aef1f268d" providerId="ADAL" clId="{BD5A57F2-2F91-CC4F-B414-712F585BCF1A}" dt="2022-01-21T12:44:47.085" v="27" actId="313"/>
        <pc:sldMkLst>
          <pc:docMk/>
          <pc:sldMk cId="1560288090" sldId="311"/>
        </pc:sldMkLst>
        <pc:spChg chg="mod">
          <ac:chgData name="Chen, Chao" userId="44c0eae3-1754-40ca-b7fc-812aef1f268d" providerId="ADAL" clId="{BD5A57F2-2F91-CC4F-B414-712F585BCF1A}" dt="2022-01-21T12:44:47.085" v="27" actId="313"/>
          <ac:spMkLst>
            <pc:docMk/>
            <pc:sldMk cId="1560288090" sldId="311"/>
            <ac:spMk id="4" creationId="{9495F89F-F88F-6242-AECC-A68595D6555E}"/>
          </ac:spMkLst>
        </pc:spChg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428716166" sldId="319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189639870" sldId="320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1430648809" sldId="321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995266445" sldId="322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3150300145" sldId="323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939043296" sldId="324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433653387" sldId="325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014367387" sldId="326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583788244" sldId="327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679392485" sldId="328"/>
        </pc:sldMkLst>
      </pc:sldChg>
      <pc:sldChg chg="del">
        <pc:chgData name="Chen, Chao" userId="44c0eae3-1754-40ca-b7fc-812aef1f268d" providerId="ADAL" clId="{BD5A57F2-2F91-CC4F-B414-712F585BCF1A}" dt="2022-01-21T12:43:21.734" v="26" actId="2696"/>
        <pc:sldMkLst>
          <pc:docMk/>
          <pc:sldMk cId="2762511500" sldId="329"/>
        </pc:sldMkLst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3067265327" sldId="342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067265327" sldId="342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067265327" sldId="34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4034107502" sldId="343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4034107502" sldId="343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4034107502" sldId="343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4034107502" sldId="34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2329646099" sldId="344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329646099" sldId="344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329646099" sldId="34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3367108307" sldId="345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367108307" sldId="345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3367108307" sldId="345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3367108307" sldId="345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2057763058" sldId="346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057763058" sldId="346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057763058" sldId="346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2057763058" sldId="34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1977759882" sldId="347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977759882" sldId="347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977759882" sldId="347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1977759882" sldId="347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2581641599" sldId="348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581641599" sldId="348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2581641599" sldId="348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2581641599" sldId="348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795181754" sldId="349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795181754" sldId="349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795181754" sldId="349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795181754" sldId="34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1887494665" sldId="350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887494665" sldId="350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887494665" sldId="350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1539721634" sldId="351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539721634" sldId="351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539721634" sldId="351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1539721634" sldId="351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BD5A57F2-2F91-CC4F-B414-712F585BCF1A}" dt="2022-01-21T12:44:51.530" v="29" actId="700"/>
        <pc:sldMkLst>
          <pc:docMk/>
          <pc:sldMk cId="1143146944" sldId="352"/>
        </pc:sldMkLst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143146944" sldId="352"/>
            <ac:spMk id="2" creationId="{00000000-0000-0000-0000-000000000000}"/>
          </ac:spMkLst>
        </pc:spChg>
        <pc:spChg chg="mod ord">
          <ac:chgData name="Chen, Chao" userId="44c0eae3-1754-40ca-b7fc-812aef1f268d" providerId="ADAL" clId="{BD5A57F2-2F91-CC4F-B414-712F585BCF1A}" dt="2022-01-21T12:44:51.530" v="29" actId="700"/>
          <ac:spMkLst>
            <pc:docMk/>
            <pc:sldMk cId="1143146944" sldId="352"/>
            <ac:spMk id="4" creationId="{00000000-0000-0000-0000-000000000000}"/>
          </ac:spMkLst>
        </pc:spChg>
        <pc:picChg chg="mod ord">
          <ac:chgData name="Chen, Chao" userId="44c0eae3-1754-40ca-b7fc-812aef1f268d" providerId="ADAL" clId="{BD5A57F2-2F91-CC4F-B414-712F585BCF1A}" dt="2022-01-21T12:44:51.530" v="29" actId="700"/>
          <ac:picMkLst>
            <pc:docMk/>
            <pc:sldMk cId="1143146944" sldId="352"/>
            <ac:picMk id="5" creationId="{00000000-0000-0000-0000-000000000000}"/>
          </ac:picMkLst>
        </pc:picChg>
      </pc:sldChg>
    </pc:docChg>
  </pc:docChgLst>
  <pc:docChgLst>
    <pc:chgData name="Chen, Chao" userId="44c0eae3-1754-40ca-b7fc-812aef1f268d" providerId="ADAL" clId="{10D7ED9B-00D8-4A4B-8343-FAF842663CF5}"/>
    <pc:docChg chg="custSel addSld delSld modSld sldOrd modMainMaster">
      <pc:chgData name="Chen, Chao" userId="44c0eae3-1754-40ca-b7fc-812aef1f268d" providerId="ADAL" clId="{10D7ED9B-00D8-4A4B-8343-FAF842663CF5}" dt="2022-01-20T06:30:00.765" v="75" actId="20577"/>
      <pc:docMkLst>
        <pc:docMk/>
      </pc:docMkLst>
      <pc:sldChg chg="del">
        <pc:chgData name="Chen, Chao" userId="44c0eae3-1754-40ca-b7fc-812aef1f268d" providerId="ADAL" clId="{10D7ED9B-00D8-4A4B-8343-FAF842663CF5}" dt="2022-01-20T06:20:53.605" v="11" actId="2696"/>
        <pc:sldMkLst>
          <pc:docMk/>
          <pc:sldMk cId="73321499" sldId="256"/>
        </pc:sldMkLst>
      </pc:sldChg>
      <pc:sldChg chg="modSp add mod modClrScheme chgLayout">
        <pc:chgData name="Chen, Chao" userId="44c0eae3-1754-40ca-b7fc-812aef1f268d" providerId="ADAL" clId="{10D7ED9B-00D8-4A4B-8343-FAF842663CF5}" dt="2022-01-20T06:21:17.948" v="13" actId="207"/>
        <pc:sldMkLst>
          <pc:docMk/>
          <pc:sldMk cId="3556347120" sldId="301"/>
        </pc:sldMkLst>
        <pc:spChg chg="mod ord">
          <ac:chgData name="Chen, Chao" userId="44c0eae3-1754-40ca-b7fc-812aef1f268d" providerId="ADAL" clId="{10D7ED9B-00D8-4A4B-8343-FAF842663CF5}" dt="2022-01-20T06:17:35.735" v="1" actId="700"/>
          <ac:spMkLst>
            <pc:docMk/>
            <pc:sldMk cId="3556347120" sldId="301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1:17.948" v="13" actId="207"/>
          <ac:spMkLst>
            <pc:docMk/>
            <pc:sldMk cId="3556347120" sldId="301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6:01.794" v="33" actId="27636"/>
        <pc:sldMkLst>
          <pc:docMk/>
          <pc:sldMk cId="2292657764" sldId="302"/>
        </pc:sldMkLst>
        <pc:spChg chg="mod ord">
          <ac:chgData name="Chen, Chao" userId="44c0eae3-1754-40ca-b7fc-812aef1f268d" providerId="ADAL" clId="{10D7ED9B-00D8-4A4B-8343-FAF842663CF5}" dt="2022-01-20T06:17:46.311" v="2" actId="700"/>
          <ac:spMkLst>
            <pc:docMk/>
            <pc:sldMk cId="2292657764" sldId="302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6:01.794" v="33" actId="27636"/>
          <ac:spMkLst>
            <pc:docMk/>
            <pc:sldMk cId="2292657764" sldId="30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45.964" v="58" actId="1076"/>
        <pc:sldMkLst>
          <pc:docMk/>
          <pc:sldMk cId="304627538" sldId="303"/>
        </pc:sldMkLst>
        <pc:spChg chg="mod ord">
          <ac:chgData name="Chen, Chao" userId="44c0eae3-1754-40ca-b7fc-812aef1f268d" providerId="ADAL" clId="{10D7ED9B-00D8-4A4B-8343-FAF842663CF5}" dt="2022-01-20T06:18:31.517" v="5" actId="700"/>
          <ac:spMkLst>
            <pc:docMk/>
            <pc:sldMk cId="304627538" sldId="303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45.964" v="58" actId="1076"/>
          <ac:spMkLst>
            <pc:docMk/>
            <pc:sldMk cId="304627538" sldId="303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18:44.435" v="9" actId="14100"/>
          <ac:picMkLst>
            <pc:docMk/>
            <pc:sldMk cId="304627538" sldId="30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3:28.819" v="27" actId="2711"/>
        <pc:sldMkLst>
          <pc:docMk/>
          <pc:sldMk cId="1916732755" sldId="304"/>
        </pc:sldMkLst>
        <pc:spChg chg="mod ord">
          <ac:chgData name="Chen, Chao" userId="44c0eae3-1754-40ca-b7fc-812aef1f268d" providerId="ADAL" clId="{10D7ED9B-00D8-4A4B-8343-FAF842663CF5}" dt="2022-01-20T06:23:28.819" v="27" actId="2711"/>
          <ac:spMkLst>
            <pc:docMk/>
            <pc:sldMk cId="1916732755" sldId="304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3:12.581" v="26" actId="207"/>
          <ac:spMkLst>
            <pc:docMk/>
            <pc:sldMk cId="1916732755" sldId="304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3168294154" sldId="305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168294154" sldId="30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9:23.325" v="54" actId="1076"/>
        <pc:sldMkLst>
          <pc:docMk/>
          <pc:sldMk cId="2083914309" sldId="306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2083914309" sldId="306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9:23.325" v="54" actId="1076"/>
          <ac:spMkLst>
            <pc:docMk/>
            <pc:sldMk cId="2083914309" sldId="306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9:19.567" v="53" actId="1076"/>
          <ac:picMkLst>
            <pc:docMk/>
            <pc:sldMk cId="2083914309" sldId="30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92311697" sldId="307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92311697" sldId="30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19:05.357" v="10" actId="700"/>
        <pc:sldMkLst>
          <pc:docMk/>
          <pc:sldMk cId="786195027" sldId="308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786195027" sldId="308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10D7ED9B-00D8-4A4B-8343-FAF842663CF5}" dt="2022-01-20T06:28:42.024" v="44" actId="1076"/>
        <pc:sldMkLst>
          <pc:docMk/>
          <pc:sldMk cId="3879370524" sldId="309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3879370524" sldId="309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42.024" v="44" actId="1076"/>
          <ac:spMkLst>
            <pc:docMk/>
            <pc:sldMk cId="3879370524" sldId="309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23.746" v="39" actId="1076"/>
          <ac:picMkLst>
            <pc:docMk/>
            <pc:sldMk cId="3879370524" sldId="309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10D7ED9B-00D8-4A4B-8343-FAF842663CF5}" dt="2022-01-20T06:28:58.402" v="49" actId="1076"/>
        <pc:sldMkLst>
          <pc:docMk/>
          <pc:sldMk cId="4140762831" sldId="310"/>
        </pc:sldMkLst>
        <pc:spChg chg="mod ord">
          <ac:chgData name="Chen, Chao" userId="44c0eae3-1754-40ca-b7fc-812aef1f268d" providerId="ADAL" clId="{10D7ED9B-00D8-4A4B-8343-FAF842663CF5}" dt="2022-01-20T06:19:05.357" v="10" actId="700"/>
          <ac:spMkLst>
            <pc:docMk/>
            <pc:sldMk cId="4140762831" sldId="310"/>
            <ac:spMk id="2" creationId="{00000000-0000-0000-0000-000000000000}"/>
          </ac:spMkLst>
        </pc:spChg>
        <pc:spChg chg="mod ord">
          <ac:chgData name="Chen, Chao" userId="44c0eae3-1754-40ca-b7fc-812aef1f268d" providerId="ADAL" clId="{10D7ED9B-00D8-4A4B-8343-FAF842663CF5}" dt="2022-01-20T06:28:58.402" v="49" actId="1076"/>
          <ac:spMkLst>
            <pc:docMk/>
            <pc:sldMk cId="4140762831" sldId="310"/>
            <ac:spMk id="4" creationId="{00000000-0000-0000-0000-000000000000}"/>
          </ac:spMkLst>
        </pc:spChg>
        <pc:picChg chg="mod ord">
          <ac:chgData name="Chen, Chao" userId="44c0eae3-1754-40ca-b7fc-812aef1f268d" providerId="ADAL" clId="{10D7ED9B-00D8-4A4B-8343-FAF842663CF5}" dt="2022-01-20T06:28:46.709" v="45" actId="1076"/>
          <ac:picMkLst>
            <pc:docMk/>
            <pc:sldMk cId="4140762831" sldId="310"/>
            <ac:picMk id="5" creationId="{00000000-0000-0000-0000-000000000000}"/>
          </ac:picMkLst>
        </pc:picChg>
      </pc:sldChg>
      <pc:sldChg chg="addSp delSp modSp new mod ord modClrScheme chgLayout">
        <pc:chgData name="Chen, Chao" userId="44c0eae3-1754-40ca-b7fc-812aef1f268d" providerId="ADAL" clId="{10D7ED9B-00D8-4A4B-8343-FAF842663CF5}" dt="2022-01-20T06:30:00.765" v="75" actId="20577"/>
        <pc:sldMkLst>
          <pc:docMk/>
          <pc:sldMk cId="1560288090" sldId="311"/>
        </pc:sldMkLst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2" creationId="{7BD83BE7-760C-0E4A-80DF-2FEB9E6322B6}"/>
          </ac:spMkLst>
        </pc:spChg>
        <pc:spChg chg="del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3" creationId="{933B9677-A9EF-3649-B624-DDF0A6EAA461}"/>
          </ac:spMkLst>
        </pc:spChg>
        <pc:spChg chg="add mod ord">
          <ac:chgData name="Chen, Chao" userId="44c0eae3-1754-40ca-b7fc-812aef1f268d" providerId="ADAL" clId="{10D7ED9B-00D8-4A4B-8343-FAF842663CF5}" dt="2022-01-20T06:30:00.765" v="75" actId="20577"/>
          <ac:spMkLst>
            <pc:docMk/>
            <pc:sldMk cId="1560288090" sldId="311"/>
            <ac:spMk id="4" creationId="{9495F89F-F88F-6242-AECC-A68595D6555E}"/>
          </ac:spMkLst>
        </pc:spChg>
        <pc:spChg chg="add mod ord">
          <ac:chgData name="Chen, Chao" userId="44c0eae3-1754-40ca-b7fc-812aef1f268d" providerId="ADAL" clId="{10D7ED9B-00D8-4A4B-8343-FAF842663CF5}" dt="2022-01-20T06:29:57.097" v="61" actId="700"/>
          <ac:spMkLst>
            <pc:docMk/>
            <pc:sldMk cId="1560288090" sldId="311"/>
            <ac:spMk id="5" creationId="{FA37D75E-8CF9-224E-9F2E-549870D5CB41}"/>
          </ac:spMkLst>
        </pc:spChg>
      </pc:sldChg>
      <pc:sldMasterChg chg="modSldLayout">
        <pc:chgData name="Chen, Chao" userId="44c0eae3-1754-40ca-b7fc-812aef1f268d" providerId="ADAL" clId="{10D7ED9B-00D8-4A4B-8343-FAF842663CF5}" dt="2022-01-20T06:27:46.662" v="37" actId="207"/>
        <pc:sldMasterMkLst>
          <pc:docMk/>
          <pc:sldMasterMk cId="3442194177" sldId="2147483648"/>
        </pc:sldMasterMkLst>
        <pc:sldLayoutChg chg="modSp">
          <pc:chgData name="Chen, Chao" userId="44c0eae3-1754-40ca-b7fc-812aef1f268d" providerId="ADAL" clId="{10D7ED9B-00D8-4A4B-8343-FAF842663CF5}" dt="2022-01-20T06:26:33.781" v="36" actId="255"/>
          <pc:sldLayoutMkLst>
            <pc:docMk/>
            <pc:sldMasterMk cId="3442194177" sldId="2147483648"/>
            <pc:sldLayoutMk cId="1498501229" sldId="2147483649"/>
          </pc:sldLayoutMkLst>
          <pc:spChg chg="mod">
            <ac:chgData name="Chen, Chao" userId="44c0eae3-1754-40ca-b7fc-812aef1f268d" providerId="ADAL" clId="{10D7ED9B-00D8-4A4B-8343-FAF842663CF5}" dt="2022-01-20T06:26:33.781" v="36" actId="255"/>
            <ac:spMkLst>
              <pc:docMk/>
              <pc:sldMasterMk cId="3442194177" sldId="2147483648"/>
              <pc:sldLayoutMk cId="1498501229" sldId="2147483649"/>
              <ac:spMk id="2" creationId="{99F1B6BC-D639-F449-A88A-1DFC5F88DFCF}"/>
            </ac:spMkLst>
          </pc:spChg>
        </pc:sldLayoutChg>
        <pc:sldLayoutChg chg="modSp">
          <pc:chgData name="Chen, Chao" userId="44c0eae3-1754-40ca-b7fc-812aef1f268d" providerId="ADAL" clId="{10D7ED9B-00D8-4A4B-8343-FAF842663CF5}" dt="2022-01-20T06:27:46.662" v="37" actId="207"/>
          <pc:sldLayoutMkLst>
            <pc:docMk/>
            <pc:sldMasterMk cId="3442194177" sldId="2147483648"/>
            <pc:sldLayoutMk cId="2341990185" sldId="2147483650"/>
          </pc:sldLayoutMkLst>
          <pc:spChg chg="mod">
            <ac:chgData name="Chen, Chao" userId="44c0eae3-1754-40ca-b7fc-812aef1f268d" providerId="ADAL" clId="{10D7ED9B-00D8-4A4B-8343-FAF842663CF5}" dt="2022-01-20T06:25:44.746" v="29" actId="255"/>
            <ac:spMkLst>
              <pc:docMk/>
              <pc:sldMasterMk cId="3442194177" sldId="2147483648"/>
              <pc:sldLayoutMk cId="2341990185" sldId="2147483650"/>
              <ac:spMk id="2" creationId="{2AEDA715-AC41-AF40-B8C0-6EBCEFE7D610}"/>
            </ac:spMkLst>
          </pc:spChg>
          <pc:spChg chg="mod">
            <ac:chgData name="Chen, Chao" userId="44c0eae3-1754-40ca-b7fc-812aef1f268d" providerId="ADAL" clId="{10D7ED9B-00D8-4A4B-8343-FAF842663CF5}" dt="2022-01-20T06:27:46.662" v="37" actId="207"/>
            <ac:spMkLst>
              <pc:docMk/>
              <pc:sldMasterMk cId="3442194177" sldId="2147483648"/>
              <pc:sldLayoutMk cId="2341990185" sldId="2147483650"/>
              <ac:spMk id="3" creationId="{09C808C3-5F10-8943-AFE3-F9FE50DE4E15}"/>
            </ac:spMkLst>
          </pc:spChg>
        </pc:sldLayoutChg>
      </pc:sldMasterChg>
    </pc:docChg>
  </pc:docChgLst>
  <pc:docChgLst>
    <pc:chgData name="Chen, Chao" userId="44c0eae3-1754-40ca-b7fc-812aef1f268d" providerId="ADAL" clId="{FFBACF2A-C02A-204C-816D-C73259F08685}"/>
    <pc:docChg chg="custSel addSld delSld modSld">
      <pc:chgData name="Chen, Chao" userId="44c0eae3-1754-40ca-b7fc-812aef1f268d" providerId="ADAL" clId="{FFBACF2A-C02A-204C-816D-C73259F08685}" dt="2022-01-21T05:51:46.322" v="69" actId="1076"/>
      <pc:docMkLst>
        <pc:docMk/>
      </pc:docMkLst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556347120" sldId="301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292657764" sldId="302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04627538" sldId="303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1916732755" sldId="304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168294154" sldId="305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2083914309" sldId="306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92311697" sldId="307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786195027" sldId="308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3879370524" sldId="309"/>
        </pc:sldMkLst>
      </pc:sldChg>
      <pc:sldChg chg="del">
        <pc:chgData name="Chen, Chao" userId="44c0eae3-1754-40ca-b7fc-812aef1f268d" providerId="ADAL" clId="{FFBACF2A-C02A-204C-816D-C73259F08685}" dt="2022-01-21T05:47:17.474" v="30" actId="2696"/>
        <pc:sldMkLst>
          <pc:docMk/>
          <pc:sldMk cId="4140762831" sldId="310"/>
        </pc:sldMkLst>
      </pc:sldChg>
      <pc:sldChg chg="modSp mod">
        <pc:chgData name="Chen, Chao" userId="44c0eae3-1754-40ca-b7fc-812aef1f268d" providerId="ADAL" clId="{FFBACF2A-C02A-204C-816D-C73259F08685}" dt="2022-01-21T05:49:17.167" v="46" actId="20577"/>
        <pc:sldMkLst>
          <pc:docMk/>
          <pc:sldMk cId="1560288090" sldId="311"/>
        </pc:sldMkLst>
        <pc:spChg chg="mod">
          <ac:chgData name="Chen, Chao" userId="44c0eae3-1754-40ca-b7fc-812aef1f268d" providerId="ADAL" clId="{FFBACF2A-C02A-204C-816D-C73259F08685}" dt="2022-01-21T05:49:17.167" v="46" actId="20577"/>
          <ac:spMkLst>
            <pc:docMk/>
            <pc:sldMk cId="1560288090" sldId="311"/>
            <ac:spMk id="4" creationId="{9495F89F-F88F-6242-AECC-A68595D6555E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44092537" sldId="312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44092537" sldId="312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0:22.297" v="54" actId="207"/>
        <pc:sldMkLst>
          <pc:docMk/>
          <pc:sldMk cId="368611797" sldId="312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68611797" sldId="312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0:22.297" v="54" actId="207"/>
          <ac:spMkLst>
            <pc:docMk/>
            <pc:sldMk cId="368611797" sldId="312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04.605" v="49" actId="1076"/>
          <ac:picMkLst>
            <pc:docMk/>
            <pc:sldMk cId="368611797" sldId="312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443741128" sldId="313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443741128" sldId="313"/>
            <ac:spMk id="3" creationId="{00000000-0000-0000-0000-000000000000}"/>
          </ac:spMkLst>
        </pc:sp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3976345259" sldId="313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3976345259" sldId="313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0T06:33:40.932" v="1" actId="700"/>
          <ac:picMkLst>
            <pc:docMk/>
            <pc:sldMk cId="3976345259" sldId="313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51:19.832" v="63" actId="1076"/>
        <pc:sldMkLst>
          <pc:docMk/>
          <pc:sldMk cId="1617830040" sldId="314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1617830040" sldId="314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19.832" v="63" actId="1076"/>
          <ac:spMkLst>
            <pc:docMk/>
            <pc:sldMk cId="1617830040" sldId="314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0:25.746" v="55" actId="1076"/>
          <ac:picMkLst>
            <pc:docMk/>
            <pc:sldMk cId="1617830040" sldId="314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3731766267" sldId="315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731766267" sldId="315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31.331" v="65" actId="1076"/>
        <pc:sldMkLst>
          <pc:docMk/>
          <pc:sldMk cId="876818903" sldId="316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876818903" sldId="316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31.331" v="65" actId="1076"/>
          <ac:spMkLst>
            <pc:docMk/>
            <pc:sldMk cId="876818903" sldId="316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02.089" v="60" actId="1076"/>
          <ac:picMkLst>
            <pc:docMk/>
            <pc:sldMk cId="876818903" sldId="316"/>
            <ac:picMk id="5" creationId="{00000000-0000-0000-0000-000000000000}"/>
          </ac:picMkLst>
        </pc:picChg>
      </pc:sldChg>
      <pc:sldChg chg="modSp add mod modClrScheme chgLayout">
        <pc:chgData name="Chen, Chao" userId="44c0eae3-1754-40ca-b7fc-812aef1f268d" providerId="ADAL" clId="{FFBACF2A-C02A-204C-816D-C73259F08685}" dt="2022-01-21T05:49:50.432" v="48" actId="700"/>
        <pc:sldMkLst>
          <pc:docMk/>
          <pc:sldMk cId="4153841887" sldId="317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4153841887" sldId="317"/>
            <ac:spMk id="3" creationId="{00000000-0000-0000-0000-000000000000}"/>
          </ac:spMkLst>
        </pc:spChg>
      </pc:sldChg>
      <pc:sldChg chg="modSp add mod modClrScheme chgLayout">
        <pc:chgData name="Chen, Chao" userId="44c0eae3-1754-40ca-b7fc-812aef1f268d" providerId="ADAL" clId="{FFBACF2A-C02A-204C-816D-C73259F08685}" dt="2022-01-21T05:51:46.322" v="69" actId="1076"/>
        <pc:sldMkLst>
          <pc:docMk/>
          <pc:sldMk cId="3597072385" sldId="318"/>
        </pc:sldMkLst>
        <pc:spChg chg="mod ord">
          <ac:chgData name="Chen, Chao" userId="44c0eae3-1754-40ca-b7fc-812aef1f268d" providerId="ADAL" clId="{FFBACF2A-C02A-204C-816D-C73259F08685}" dt="2022-01-21T05:49:50.432" v="48" actId="700"/>
          <ac:spMkLst>
            <pc:docMk/>
            <pc:sldMk cId="3597072385" sldId="318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1T05:51:46.322" v="69" actId="1076"/>
          <ac:spMkLst>
            <pc:docMk/>
            <pc:sldMk cId="3597072385" sldId="318"/>
            <ac:spMk id="4" creationId="{00000000-0000-0000-0000-000000000000}"/>
          </ac:spMkLst>
        </pc:spChg>
        <pc:picChg chg="mod ord">
          <ac:chgData name="Chen, Chao" userId="44c0eae3-1754-40ca-b7fc-812aef1f268d" providerId="ADAL" clId="{FFBACF2A-C02A-204C-816D-C73259F08685}" dt="2022-01-21T05:51:36.713" v="66" actId="1076"/>
          <ac:picMkLst>
            <pc:docMk/>
            <pc:sldMk cId="3597072385" sldId="318"/>
            <ac:picMk id="5" creationId="{00000000-0000-0000-0000-000000000000}"/>
          </ac:picMkLst>
        </pc:picChg>
      </pc:sldChg>
      <pc:sldChg chg="modSp add del mod modClrScheme chgLayout">
        <pc:chgData name="Chen, Chao" userId="44c0eae3-1754-40ca-b7fc-812aef1f268d" providerId="ADAL" clId="{FFBACF2A-C02A-204C-816D-C73259F08685}" dt="2022-01-21T05:47:17.474" v="30" actId="2696"/>
        <pc:sldMkLst>
          <pc:docMk/>
          <pc:sldMk cId="2088541001" sldId="339"/>
        </pc:sldMkLst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2" creationId="{00000000-0000-0000-0000-000000000000}"/>
          </ac:spMkLst>
        </pc:spChg>
        <pc:spChg chg="mod ord">
          <ac:chgData name="Chen, Chao" userId="44c0eae3-1754-40ca-b7fc-812aef1f268d" providerId="ADAL" clId="{FFBACF2A-C02A-204C-816D-C73259F08685}" dt="2022-01-20T06:33:40.932" v="1" actId="700"/>
          <ac:spMkLst>
            <pc:docMk/>
            <pc:sldMk cId="2088541001" sldId="33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FD26-F28F-4248-816F-D5CC8ED5A388}" type="datetimeFigureOut">
              <a:rPr lang="en-AU" smtClean="0"/>
              <a:t>28/01/2022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84E7-D2FB-1F41-8670-70DCFDC230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748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B6BC-D639-F449-A88A-1DFC5F88D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1EE0-34F8-494E-BC45-9C050EC0F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B2B-396F-0249-8F87-90900160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0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3C16-3122-744A-B8BA-42789E1BB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388418"/>
            <a:ext cx="10738805" cy="1302270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95964-BB91-6E44-A211-96CF27C79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4995" y="1796433"/>
            <a:ext cx="10738805" cy="3261090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F38C46-8726-914A-96E5-57E150F454EC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5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D1E26-AAFD-DC4D-9727-ED2AD5752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09799"/>
            <a:ext cx="2628900" cy="4499171"/>
          </a:xfrm>
          <a:prstGeom prst="rect">
            <a:avLst/>
          </a:prstGeom>
        </p:spPr>
        <p:txBody>
          <a:bodyPr vert="eaVert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04AA2-651F-2C42-8394-969AE264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09799"/>
            <a:ext cx="7734300" cy="5667164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D65D45-F446-4742-84B6-5FBB07CC139D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14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</a:t>
            </a:r>
          </a:p>
          <a:p>
            <a:pPr lvl="0"/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</a:t>
            </a:r>
          </a:p>
          <a:p>
            <a:pPr lvl="0"/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</a:t>
            </a:r>
          </a:p>
          <a:p>
            <a:pPr lvl="0"/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</a:t>
            </a:r>
          </a:p>
          <a:p>
            <a:pPr lvl="0"/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7715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78972" y="4070657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© 2022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0113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/>
              <a:t>Click to add text here.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nullam</a:t>
            </a:r>
            <a:r>
              <a:rPr lang="en-US"/>
              <a:t> non. </a:t>
            </a:r>
            <a:r>
              <a:rPr lang="en-US" err="1"/>
              <a:t>Mauris</a:t>
            </a:r>
            <a:r>
              <a:rPr lang="en-US"/>
              <a:t> a </a:t>
            </a:r>
            <a:r>
              <a:rPr lang="en-US" err="1"/>
              <a:t>diam</a:t>
            </a:r>
            <a:r>
              <a:rPr lang="en-US"/>
              <a:t> </a:t>
            </a:r>
            <a:r>
              <a:rPr lang="en-US" err="1"/>
              <a:t>maecenas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ornare</a:t>
            </a:r>
            <a:r>
              <a:rPr lang="en-US"/>
              <a:t>.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nisi. </a:t>
            </a:r>
            <a:r>
              <a:rPr lang="en-US" err="1"/>
              <a:t>Mauris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 vitae. </a:t>
            </a:r>
            <a:r>
              <a:rPr lang="en-US" err="1"/>
              <a:t>Consectetur</a:t>
            </a:r>
            <a:r>
              <a:rPr lang="en-US"/>
              <a:t> libero id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nisl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tempus </a:t>
            </a:r>
            <a:r>
              <a:rPr lang="en-US" err="1"/>
              <a:t>iaculis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 id </a:t>
            </a:r>
            <a:r>
              <a:rPr lang="en-US" err="1"/>
              <a:t>volutpat</a:t>
            </a:r>
            <a:r>
              <a:rPr lang="en-US"/>
              <a:t> lacus.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gravida cum </a:t>
            </a:r>
            <a:r>
              <a:rPr lang="en-US" err="1"/>
              <a:t>sociis</a:t>
            </a:r>
            <a:r>
              <a:rPr lang="en-US"/>
              <a:t>. Sed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dignissim</a:t>
            </a:r>
            <a:r>
              <a:rPr lang="en-US"/>
              <a:t> </a:t>
            </a:r>
            <a:r>
              <a:rPr lang="en-US" err="1"/>
              <a:t>sodales</a:t>
            </a:r>
            <a:r>
              <a:rPr lang="en-US"/>
              <a:t> </a:t>
            </a:r>
            <a:r>
              <a:rPr lang="en-US" err="1"/>
              <a:t>ut.</a:t>
            </a:r>
            <a:endParaRPr lang="en-US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altLang="zh-CN" sz="1400" dirty="0"/>
              <a:t>Jill West, CompTIA Network+ Guide to Networks, 9th Edition. </a:t>
            </a:r>
            <a:r>
              <a:rPr lang="en-US" altLang="zh-CN" sz="1400"/>
              <a:t>© 2022 </a:t>
            </a:r>
            <a:r>
              <a:rPr lang="en-US" altLang="zh-CN" sz="1400" dirty="0"/>
              <a:t>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9808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A715-AC41-AF40-B8C0-6EBCEFE7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82627"/>
            <a:ext cx="10738805" cy="1108061"/>
          </a:xfrm>
          <a:prstGeom prst="rect">
            <a:avLst/>
          </a:prstGeom>
        </p:spPr>
        <p:txBody>
          <a:bodyPr/>
          <a:lstStyle>
            <a:lvl1pPr>
              <a:defRPr sz="3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08C3-5F10-8943-AFE3-F9FE50DE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95" y="1925903"/>
            <a:ext cx="10738805" cy="4251059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3D5C1F-B630-214F-9A2B-48246003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9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16DF-0EC1-F346-80D4-05F77DFC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1523622"/>
            <a:ext cx="10572244" cy="2852737"/>
          </a:xfrm>
          <a:prstGeom prst="rect">
            <a:avLst/>
          </a:prstGeom>
        </p:spPr>
        <p:txBody>
          <a:bodyPr anchor="b"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5FF31-AF75-F14B-B569-24216365F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995" y="4531541"/>
            <a:ext cx="10732455" cy="1558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17A05C-902F-C442-AF33-2BF26856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2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DEC3-DB74-434A-99CE-E208388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95" y="509799"/>
            <a:ext cx="10738805" cy="118088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A9C3-FA74-C049-8D0D-92679EF76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4995" y="1830542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7BE7-FEA8-C044-AA55-4F1B16D7F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4750" y="1830541"/>
            <a:ext cx="5211946" cy="434642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D2B1-0A8C-4444-9139-2E9BC555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0A46-B6AC-CA44-8FED-236329A3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11" y="436970"/>
            <a:ext cx="10756577" cy="125371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E8D-58C2-B84E-B4A4-FF3225334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11" y="1690688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5F59-537F-104A-A0AF-F6DEB1647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811" y="2535420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8B79F-1690-964F-945B-6D16F0711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EF02C-EDB8-D744-9198-D3E08AC33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35420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488B019-B37C-2542-9ABA-83674F139371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78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3725-15E3-8649-B88C-78066B51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624" y="4460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40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15374-D8C3-5D41-A27C-0BD5FEEC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lvl1pPr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9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A75C58E-35AC-D944-AE15-81D225480CE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0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0DC8-600A-B347-99F9-628BF10FD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2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4867-BF7D-5345-91E8-72C585FA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6158-1487-C743-89F6-4F5C4788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212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6B29-1A50-B64D-B308-0BB317B295C8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3FE4-50E5-4E48-B22E-548BD098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Playfair Display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07AEE-60E2-7E43-A304-F490370BE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5312182" cy="3843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F2D99-0A04-9242-AB1E-FF89268B9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02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0B8E-8217-A24F-B169-2F02A946266B}"/>
              </a:ext>
            </a:extLst>
          </p:cNvPr>
          <p:cNvSpPr txBox="1">
            <a:spLocks/>
          </p:cNvSpPr>
          <p:nvPr userDrawn="1"/>
        </p:nvSpPr>
        <p:spPr>
          <a:xfrm>
            <a:off x="211069" y="167237"/>
            <a:ext cx="460570" cy="34256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A6F528-5FD8-2D4C-A50E-2D0CF89D05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3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9C5CC-3137-954E-83D4-4E5FB8C4F059}"/>
              </a:ext>
            </a:extLst>
          </p:cNvPr>
          <p:cNvSpPr txBox="1"/>
          <p:nvPr userDrawn="1"/>
        </p:nvSpPr>
        <p:spPr>
          <a:xfrm>
            <a:off x="516596" y="6377340"/>
            <a:ext cx="1121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jcu.edu.au</a:t>
            </a:r>
            <a:endParaRPr lang="en-US" sz="1200" b="1" i="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4646C2-BB5E-9745-9C68-2E5294FDAF85}"/>
              </a:ext>
            </a:extLst>
          </p:cNvPr>
          <p:cNvCxnSpPr>
            <a:cxnSpLocks/>
          </p:cNvCxnSpPr>
          <p:nvPr userDrawn="1"/>
        </p:nvCxnSpPr>
        <p:spPr>
          <a:xfrm>
            <a:off x="1488935" y="6566005"/>
            <a:ext cx="9521965" cy="15369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63EA44D-90C5-CD45-B243-3CDEAA28858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137901" y="5695693"/>
            <a:ext cx="782006" cy="88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9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F89F-F88F-6242-AECC-A68595D65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Domain Name System (DNS)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028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 (3 of 4)</a:t>
            </a:r>
            <a:endParaRPr lang="zh-CN" altLang="en-US" dirty="0"/>
          </a:p>
        </p:txBody>
      </p:sp>
      <p:pic>
        <p:nvPicPr>
          <p:cNvPr id="5" name="Picture Placeholder 4" descr="A network diagram that shows how the queries for the website w w w dot m d c dot e d u is resolved on the Internet. This is a process know as name resolution. A client computer such queries a server which is a local D N S name resolver. The local D N S name resolver passes the query to the root D N S name server. The result of this query is passed on to the local D N S name resolver. The local D N S name resolver then queries the T L D D N S name server for dot e d u. This server responds with the required information. The local D N S name resolver now contacts the authoritative D N S name server for m d c dot e d u. Once, the response is received, it is sent to the client computer by the local D N S name resolver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6430"/>
            <a:ext cx="7547105" cy="4190729"/>
          </a:xfrm>
        </p:spPr>
      </p:pic>
    </p:spTree>
    <p:extLst>
      <p:ext uri="{BB962C8B-B14F-4D97-AF65-F5344CB8AC3E}">
        <p14:creationId xmlns:p14="http://schemas.microsoft.com/office/powerpoint/2010/main" val="220665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71310" cy="4251059"/>
          </a:xfrm>
        </p:spPr>
        <p:txBody>
          <a:bodyPr/>
          <a:lstStyle/>
          <a:p>
            <a:r>
              <a:rPr lang="en-US" altLang="zh-CN" dirty="0"/>
              <a:t>Ways the resolution process can get more complex:</a:t>
            </a:r>
          </a:p>
          <a:p>
            <a:pPr lvl="1"/>
            <a:r>
              <a:rPr lang="en-US" altLang="zh-CN" dirty="0"/>
              <a:t>A caching server typically is not the same machine as the authoritative server</a:t>
            </a:r>
          </a:p>
          <a:p>
            <a:pPr lvl="2"/>
            <a:r>
              <a:rPr lang="en-US" altLang="zh-CN" dirty="0"/>
              <a:t>The caching server exists only to resolve names for its own local clients</a:t>
            </a:r>
          </a:p>
          <a:p>
            <a:pPr lvl="1"/>
            <a:r>
              <a:rPr lang="en-US" altLang="zh-CN" dirty="0"/>
              <a:t>Name servers within a company might not have access to root servers</a:t>
            </a:r>
          </a:p>
          <a:p>
            <a:pPr lvl="1"/>
            <a:r>
              <a:rPr lang="en-US" altLang="zh-CN" dirty="0"/>
              <a:t>A TLD name server might be aware of an intermediate name server rather than the authoritative name server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58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 (4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271310" cy="4251059"/>
          </a:xfrm>
        </p:spPr>
        <p:txBody>
          <a:bodyPr/>
          <a:lstStyle/>
          <a:p>
            <a:r>
              <a:rPr lang="en-US" altLang="zh-CN" dirty="0"/>
              <a:t>Two types of DNS requests:</a:t>
            </a:r>
          </a:p>
          <a:p>
            <a:pPr lvl="1"/>
            <a:r>
              <a:rPr lang="en-US" altLang="zh-CN" b="1" dirty="0"/>
              <a:t>Recursive lookup </a:t>
            </a:r>
            <a:r>
              <a:rPr lang="en-US" altLang="zh-CN" dirty="0"/>
              <a:t>– a query that demands a resolution or the answer “It can’t be found”</a:t>
            </a:r>
          </a:p>
          <a:p>
            <a:pPr lvl="1"/>
            <a:r>
              <a:rPr lang="en-US" altLang="zh-CN" b="1" dirty="0"/>
              <a:t>Iterative lookup </a:t>
            </a:r>
            <a:r>
              <a:rPr lang="en-US" altLang="zh-CN" dirty="0"/>
              <a:t>– a query where the local server issues queries to other servers</a:t>
            </a:r>
          </a:p>
          <a:p>
            <a:pPr lvl="2"/>
            <a:r>
              <a:rPr lang="en-US" altLang="zh-CN" dirty="0"/>
              <a:t>Other servers only provide information if they have it</a:t>
            </a:r>
          </a:p>
          <a:p>
            <a:pPr lvl="2"/>
            <a:r>
              <a:rPr lang="en-US" altLang="zh-CN" dirty="0"/>
              <a:t>Do not demand a resolution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46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Records in a DNS Database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88183" cy="4251059"/>
          </a:xfrm>
        </p:spPr>
        <p:txBody>
          <a:bodyPr/>
          <a:lstStyle/>
          <a:p>
            <a:r>
              <a:rPr lang="en-US" altLang="zh-CN" dirty="0"/>
              <a:t>Several types of records, called resource records are kept in a DNS database:</a:t>
            </a:r>
          </a:p>
          <a:p>
            <a:pPr lvl="1"/>
            <a:r>
              <a:rPr lang="en-US" altLang="zh-CN" b="1" dirty="0"/>
              <a:t>SOA (start of authority) record </a:t>
            </a:r>
            <a:r>
              <a:rPr lang="en-US" altLang="zh-CN" dirty="0"/>
              <a:t>– gives information about the zone</a:t>
            </a:r>
          </a:p>
          <a:p>
            <a:pPr lvl="1"/>
            <a:r>
              <a:rPr lang="en-US" altLang="zh-CN" b="1" dirty="0"/>
              <a:t>A (address) record </a:t>
            </a:r>
            <a:r>
              <a:rPr lang="en-US" altLang="zh-CN" dirty="0"/>
              <a:t>– stores the name-to-address mapping for a host</a:t>
            </a:r>
          </a:p>
          <a:p>
            <a:pPr lvl="1"/>
            <a:r>
              <a:rPr lang="en-US" altLang="zh-CN" b="1" dirty="0"/>
              <a:t>AAAA (address) record </a:t>
            </a:r>
            <a:r>
              <a:rPr lang="en-US" altLang="zh-CN" dirty="0"/>
              <a:t>– holds the name-to-address mapping, the IP address is an IPv6 type IP address</a:t>
            </a:r>
          </a:p>
          <a:p>
            <a:pPr lvl="1"/>
            <a:r>
              <a:rPr lang="en-US" altLang="zh-CN" b="1" dirty="0"/>
              <a:t>CNAME (canonical Name) record</a:t>
            </a:r>
            <a:r>
              <a:rPr lang="en-US" altLang="zh-CN" dirty="0"/>
              <a:t> – holds alternative names for a host </a:t>
            </a:r>
          </a:p>
        </p:txBody>
      </p:sp>
    </p:spTree>
    <p:extLst>
      <p:ext uri="{BB962C8B-B14F-4D97-AF65-F5344CB8AC3E}">
        <p14:creationId xmlns:p14="http://schemas.microsoft.com/office/powerpoint/2010/main" val="352258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Records in a DNS Database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88183" cy="4251059"/>
          </a:xfrm>
        </p:spPr>
        <p:txBody>
          <a:bodyPr/>
          <a:lstStyle/>
          <a:p>
            <a:r>
              <a:rPr lang="en-US" altLang="zh-CN" dirty="0"/>
              <a:t>Several types of records, called resource records are kept in a DNS database:</a:t>
            </a:r>
          </a:p>
          <a:p>
            <a:pPr lvl="1"/>
            <a:r>
              <a:rPr lang="en-US" altLang="zh-CN" b="1" dirty="0"/>
              <a:t>PTR (pointer) record </a:t>
            </a:r>
            <a:r>
              <a:rPr lang="en-US" altLang="zh-CN" dirty="0"/>
              <a:t>– used for reverse lookups</a:t>
            </a:r>
          </a:p>
          <a:p>
            <a:pPr lvl="1"/>
            <a:r>
              <a:rPr lang="en-US" altLang="zh-CN" b="1" dirty="0"/>
              <a:t>NS (name Server) record </a:t>
            </a:r>
            <a:r>
              <a:rPr lang="en-US" altLang="zh-CN" dirty="0"/>
              <a:t>– indicates the authoritative name server for a domain</a:t>
            </a:r>
          </a:p>
          <a:p>
            <a:pPr lvl="1"/>
            <a:r>
              <a:rPr lang="en-US" altLang="zh-CN" b="1" dirty="0"/>
              <a:t>MX (mail exchanger) record </a:t>
            </a:r>
            <a:r>
              <a:rPr lang="en-US" altLang="zh-CN" dirty="0"/>
              <a:t>– identifies a mail server and is used for email traffic</a:t>
            </a:r>
          </a:p>
          <a:p>
            <a:pPr lvl="1"/>
            <a:r>
              <a:rPr lang="en-US" altLang="zh-CN" b="1" dirty="0"/>
              <a:t>SRV (service) record </a:t>
            </a:r>
            <a:r>
              <a:rPr lang="en-US" altLang="zh-CN" dirty="0"/>
              <a:t>– identifies the hostname and port of a computer that hosts a specific network services besides email</a:t>
            </a:r>
          </a:p>
          <a:p>
            <a:pPr lvl="1"/>
            <a:r>
              <a:rPr lang="en-US" altLang="zh-CN" b="1" dirty="0"/>
              <a:t>TXT (text) record </a:t>
            </a:r>
            <a:r>
              <a:rPr lang="en-US" altLang="zh-CN" dirty="0"/>
              <a:t>– holds any type of free-form text</a:t>
            </a:r>
          </a:p>
        </p:txBody>
      </p:sp>
    </p:spTree>
    <p:extLst>
      <p:ext uri="{BB962C8B-B14F-4D97-AF65-F5344CB8AC3E}">
        <p14:creationId xmlns:p14="http://schemas.microsoft.com/office/powerpoint/2010/main" val="2624188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 Server Software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79870" cy="4251059"/>
          </a:xfrm>
        </p:spPr>
        <p:txBody>
          <a:bodyPr/>
          <a:lstStyle/>
          <a:p>
            <a:r>
              <a:rPr lang="en-US" altLang="zh-CN" dirty="0"/>
              <a:t>BIND (Berkeley Internet Name Domain) is the most popular DNS server software</a:t>
            </a:r>
          </a:p>
          <a:p>
            <a:pPr lvl="1"/>
            <a:r>
              <a:rPr lang="en-US" altLang="zh-CN" dirty="0"/>
              <a:t>Open source - the term for software whose code is publicly available for use and modification</a:t>
            </a:r>
          </a:p>
          <a:p>
            <a:r>
              <a:rPr lang="en-US" altLang="zh-CN" dirty="0"/>
              <a:t>Microsoft DNS Server is a built-in DNS service in the Windows Server OS</a:t>
            </a:r>
          </a:p>
          <a:p>
            <a:r>
              <a:rPr lang="en-US" altLang="zh-CN" dirty="0"/>
              <a:t>Windows Server is capable of split-brain or split-horizon deployment, which is used to handle internal clients and external clients</a:t>
            </a:r>
          </a:p>
        </p:txBody>
      </p:sp>
    </p:spTree>
    <p:extLst>
      <p:ext uri="{BB962C8B-B14F-4D97-AF65-F5344CB8AC3E}">
        <p14:creationId xmlns:p14="http://schemas.microsoft.com/office/powerpoint/2010/main" val="214681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Ports and Sockets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163245" cy="4251059"/>
          </a:xfrm>
        </p:spPr>
        <p:txBody>
          <a:bodyPr/>
          <a:lstStyle/>
          <a:p>
            <a:r>
              <a:rPr lang="en-US" altLang="zh-CN" dirty="0"/>
              <a:t>A port is a number assigned to a process that can receive data</a:t>
            </a:r>
          </a:p>
          <a:p>
            <a:pPr lvl="1"/>
            <a:r>
              <a:rPr lang="en-US" altLang="zh-CN" dirty="0"/>
              <a:t>Port numbers ensure data is transmitted to the correct process among multiple processes running on a single device</a:t>
            </a:r>
          </a:p>
          <a:p>
            <a:r>
              <a:rPr lang="en-US" altLang="zh-CN" dirty="0"/>
              <a:t>A socket consists of host’s IP address and the port number of an application running on the host</a:t>
            </a:r>
          </a:p>
          <a:p>
            <a:pPr lvl="1"/>
            <a:r>
              <a:rPr lang="en-US" altLang="zh-CN" dirty="0"/>
              <a:t>A colon separates the two values</a:t>
            </a:r>
          </a:p>
          <a:p>
            <a:pPr lvl="1"/>
            <a:r>
              <a:rPr lang="en-US" altLang="zh-CN" dirty="0"/>
              <a:t>Example - 10.43.3.87:23</a:t>
            </a:r>
          </a:p>
          <a:p>
            <a:r>
              <a:rPr lang="en-US" altLang="zh-CN" dirty="0"/>
              <a:t>Port numbers are divided into three types:</a:t>
            </a:r>
          </a:p>
          <a:p>
            <a:pPr lvl="1"/>
            <a:r>
              <a:rPr lang="en-US" altLang="zh-CN" dirty="0"/>
              <a:t>Well-known ports - 0 to 1023</a:t>
            </a:r>
          </a:p>
          <a:p>
            <a:pPr lvl="1"/>
            <a:r>
              <a:rPr lang="en-US" altLang="zh-CN" dirty="0"/>
              <a:t>Registered ports - 1024 to 49151</a:t>
            </a:r>
          </a:p>
          <a:p>
            <a:pPr lvl="1"/>
            <a:r>
              <a:rPr lang="en-US" altLang="zh-CN" dirty="0"/>
              <a:t>Dynamic and private ports - 49152 to 65535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13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Ports and Sockets (2 of 2)</a:t>
            </a:r>
            <a:endParaRPr lang="zh-CN" altLang="en-US" dirty="0"/>
          </a:p>
        </p:txBody>
      </p:sp>
      <p:pic>
        <p:nvPicPr>
          <p:cNvPr id="5" name="Picture Placeholder 4" descr="An illustration that shows how the telnet service works. A client computer requests for a telnet connection on port 23 from a server computer. The server computer responds by sending an acknowledgement for the connection with port 23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1" y="2184341"/>
            <a:ext cx="7651360" cy="2736909"/>
          </a:xfrm>
        </p:spPr>
      </p:pic>
    </p:spTree>
    <p:extLst>
      <p:ext uri="{BB962C8B-B14F-4D97-AF65-F5344CB8AC3E}">
        <p14:creationId xmlns:p14="http://schemas.microsoft.com/office/powerpoint/2010/main" val="237161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Names and DNS (1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129994" cy="4251059"/>
          </a:xfrm>
        </p:spPr>
        <p:txBody>
          <a:bodyPr/>
          <a:lstStyle/>
          <a:p>
            <a:r>
              <a:rPr lang="en-US" altLang="zh-CN" dirty="0"/>
              <a:t>Character-based names are easier to remember than numeric IP addresses</a:t>
            </a:r>
          </a:p>
          <a:p>
            <a:r>
              <a:rPr lang="en-US" altLang="zh-CN" dirty="0"/>
              <a:t>A </a:t>
            </a:r>
            <a:r>
              <a:rPr lang="en-US" altLang="zh-CN" b="1" dirty="0"/>
              <a:t>URL (uniform resource locator) </a:t>
            </a:r>
            <a:r>
              <a:rPr lang="en-US" altLang="zh-CN" dirty="0"/>
              <a:t>is an addressing scheme that identifies where to find a particular resource on a network</a:t>
            </a:r>
          </a:p>
          <a:p>
            <a:r>
              <a:rPr lang="en-US" altLang="zh-CN" dirty="0"/>
              <a:t>Last part of an FQDN is called the </a:t>
            </a:r>
            <a:r>
              <a:rPr lang="en-US" altLang="zh-CN" b="1" dirty="0"/>
              <a:t>top-level domain (TLD)</a:t>
            </a:r>
          </a:p>
          <a:p>
            <a:r>
              <a:rPr lang="en-US" altLang="zh-CN" dirty="0"/>
              <a:t>Domain names must be registered with an Internet naming authority that works on behalf of ICANN</a:t>
            </a:r>
          </a:p>
          <a:p>
            <a:pPr lvl="1"/>
            <a:r>
              <a:rPr lang="en-US" altLang="zh-CN" dirty="0"/>
              <a:t>ICANN restricts what type of hosts can be associated with .arpa, .mil, .int, .edu, and .gov</a:t>
            </a:r>
          </a:p>
          <a:p>
            <a:r>
              <a:rPr lang="en-US" altLang="zh-CN" dirty="0"/>
              <a:t>Name resolution is the process of discovering the IP address of a host when you know the FQDN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58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Domain Names and DNS (2 of 2)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379376" cy="4251059"/>
          </a:xfrm>
        </p:spPr>
        <p:txBody>
          <a:bodyPr/>
          <a:lstStyle/>
          <a:p>
            <a:r>
              <a:rPr lang="en-US" altLang="zh-CN" dirty="0"/>
              <a:t>DNS is an Application layer client-server system of computers and databases made up of these elements:</a:t>
            </a:r>
          </a:p>
          <a:p>
            <a:pPr lvl="1"/>
            <a:r>
              <a:rPr lang="en-US" altLang="zh-CN" b="1" dirty="0"/>
              <a:t>Namespace</a:t>
            </a:r>
            <a:r>
              <a:rPr lang="en-US" altLang="zh-CN" dirty="0"/>
              <a:t> - the entire collection of computer names and their associated IP addresses stored in databases on DNS name servers around the globe</a:t>
            </a:r>
          </a:p>
          <a:p>
            <a:pPr lvl="1"/>
            <a:r>
              <a:rPr lang="en-US" altLang="zh-CN" b="1" dirty="0"/>
              <a:t>Name servers </a:t>
            </a:r>
            <a:r>
              <a:rPr lang="en-US" altLang="zh-CN" dirty="0"/>
              <a:t>- hold databases, which are organised in a hierarchical structure</a:t>
            </a:r>
          </a:p>
          <a:p>
            <a:pPr lvl="1"/>
            <a:r>
              <a:rPr lang="en-US" altLang="zh-CN" b="1" dirty="0"/>
              <a:t>Resolvers </a:t>
            </a:r>
            <a:r>
              <a:rPr lang="en-US" altLang="zh-CN" dirty="0"/>
              <a:t>- a DNS client that requests information from DNS name servers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95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 Databases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5" y="1925903"/>
            <a:ext cx="8412627" cy="4251059"/>
          </a:xfrm>
        </p:spPr>
        <p:txBody>
          <a:bodyPr/>
          <a:lstStyle/>
          <a:p>
            <a:r>
              <a:rPr lang="en-US" altLang="zh-CN" dirty="0"/>
              <a:t>Each organisation that provides host services is responsible for providing and maintaining its own DNS authoritative servers for public access</a:t>
            </a:r>
          </a:p>
          <a:p>
            <a:pPr lvl="1"/>
            <a:r>
              <a:rPr lang="en-US" altLang="zh-CN" dirty="0"/>
              <a:t>An </a:t>
            </a:r>
            <a:r>
              <a:rPr lang="en-US" altLang="zh-CN" b="1" dirty="0"/>
              <a:t>authoritative name server </a:t>
            </a:r>
            <a:r>
              <a:rPr lang="en-US" altLang="zh-CN" dirty="0"/>
              <a:t>is the authority on computer names and their IP addresses for computers in their domains</a:t>
            </a:r>
          </a:p>
          <a:p>
            <a:r>
              <a:rPr lang="en-US" altLang="zh-CN" dirty="0"/>
              <a:t>The domains that the organisation is responsible for managing are called a </a:t>
            </a:r>
            <a:r>
              <a:rPr lang="en-US" altLang="zh-CN" b="1" dirty="0"/>
              <a:t>DNS zone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14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312874" cy="4251059"/>
          </a:xfrm>
        </p:spPr>
        <p:txBody>
          <a:bodyPr/>
          <a:lstStyle/>
          <a:p>
            <a:r>
              <a:rPr lang="en-US" altLang="zh-CN" dirty="0"/>
              <a:t>Four common types of DNS servers:</a:t>
            </a:r>
          </a:p>
          <a:p>
            <a:pPr lvl="1"/>
            <a:r>
              <a:rPr lang="en-US" altLang="zh-CN" b="1" dirty="0"/>
              <a:t>Primary DNS server </a:t>
            </a:r>
            <a:r>
              <a:rPr lang="en-US" altLang="zh-CN" dirty="0"/>
              <a:t>– the authoritative name server for the organisation</a:t>
            </a:r>
          </a:p>
          <a:p>
            <a:pPr lvl="2"/>
            <a:r>
              <a:rPr lang="en-US" altLang="zh-CN" dirty="0"/>
              <a:t>Holds the authoritative DNS database for the organisation’s zones</a:t>
            </a:r>
          </a:p>
          <a:p>
            <a:pPr lvl="1"/>
            <a:r>
              <a:rPr lang="en-US" altLang="zh-CN" b="1" dirty="0"/>
              <a:t>Secondary DNS server </a:t>
            </a:r>
            <a:r>
              <a:rPr lang="en-US" altLang="zh-CN" dirty="0"/>
              <a:t>– backup authoritative name server for the organisation</a:t>
            </a:r>
          </a:p>
          <a:p>
            <a:pPr lvl="1"/>
            <a:r>
              <a:rPr lang="en-US" altLang="zh-CN" b="1" dirty="0"/>
              <a:t>Caching DNS server </a:t>
            </a:r>
            <a:r>
              <a:rPr lang="en-US" altLang="zh-CN" dirty="0"/>
              <a:t>– accesses the public DNS data and caches the DNS information it collects</a:t>
            </a:r>
          </a:p>
          <a:p>
            <a:pPr lvl="1"/>
            <a:r>
              <a:rPr lang="en-US" altLang="zh-CN" b="1" dirty="0"/>
              <a:t>Forwarding DNS server </a:t>
            </a:r>
            <a:r>
              <a:rPr lang="en-US" altLang="zh-CN" dirty="0"/>
              <a:t>– receives queries from local clients but doesn’t work to resolve the queries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377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 (1 of 4)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14996" y="1925903"/>
            <a:ext cx="8312874" cy="4251059"/>
          </a:xfrm>
        </p:spPr>
        <p:txBody>
          <a:bodyPr/>
          <a:lstStyle/>
          <a:p>
            <a:r>
              <a:rPr lang="en-US" altLang="zh-CN" dirty="0"/>
              <a:t>Any of these DNS server types can co-exist on the same machine</a:t>
            </a:r>
          </a:p>
          <a:p>
            <a:r>
              <a:rPr lang="en-US" altLang="zh-CN" dirty="0"/>
              <a:t>DNS name servers are organised in a hierarchical structure</a:t>
            </a:r>
          </a:p>
          <a:p>
            <a:r>
              <a:rPr lang="en-US" altLang="zh-CN" dirty="0"/>
              <a:t>At the root level, 13 clusters of </a:t>
            </a:r>
            <a:r>
              <a:rPr lang="en-US" altLang="zh-CN" b="1" dirty="0"/>
              <a:t>root DNS servers </a:t>
            </a:r>
            <a:r>
              <a:rPr lang="en-US" altLang="zh-CN" dirty="0"/>
              <a:t>hold information used to locate top-level domain (TLD) servers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Servers (2 of 4)</a:t>
            </a:r>
            <a:endParaRPr lang="zh-CN" altLang="en-US" dirty="0"/>
          </a:p>
        </p:txBody>
      </p:sp>
      <p:pic>
        <p:nvPicPr>
          <p:cNvPr id="5" name="Picture Placeholder 4" descr="An illustration showing the hierarchy of name servers on the world wide web. At the top of the hierarchy are the D N S root servers. Below the root servers are the top-level domain or T L D servers, some of which are dot com, dot o r g, and dot e d u. Below the T L D servers are the authoritative servers. Under the dot com T L D we have the Microsoft, amazon, and google authoritative servers. Under the dot o r g T L D we have the s t Jude and p b s authoritative servers. Under the dot e d u T L D we have the u a and m d c authoritative servers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6" y="2236124"/>
            <a:ext cx="7800585" cy="2685126"/>
          </a:xfrm>
        </p:spPr>
      </p:pic>
    </p:spTree>
    <p:extLst>
      <p:ext uri="{BB962C8B-B14F-4D97-AF65-F5344CB8AC3E}">
        <p14:creationId xmlns:p14="http://schemas.microsoft.com/office/powerpoint/2010/main" val="79570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D23BF17FCDC947B8E404D646247F8D" ma:contentTypeVersion="16" ma:contentTypeDescription="Create a new document." ma:contentTypeScope="" ma:versionID="29d8ace8dc41074792c1ec8140cc849b">
  <xsd:schema xmlns:xsd="http://www.w3.org/2001/XMLSchema" xmlns:xs="http://www.w3.org/2001/XMLSchema" xmlns:p="http://schemas.microsoft.com/office/2006/metadata/properties" xmlns:ns2="0f5e39c8-e5a1-4a0d-b53f-9134be983d19" xmlns:ns3="c64b295e-e158-430a-a9fe-95bbf17b9d7d" targetNamespace="http://schemas.microsoft.com/office/2006/metadata/properties" ma:root="true" ma:fieldsID="f469e829c8e0d9e5502ef49b41822689" ns2:_="" ns3:_="">
    <xsd:import namespace="0f5e39c8-e5a1-4a0d-b53f-9134be983d19"/>
    <xsd:import namespace="c64b295e-e158-430a-a9fe-95bbf17b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5e39c8-e5a1-4a0d-b53f-9134be983d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9026d15-0072-472a-9e8b-1e695e239e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4b295e-e158-430a-a9fe-95bbf17b9d7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68d3613-7e1d-4cd9-9b9e-5b63bfbe3843}" ma:internalName="TaxCatchAll" ma:showField="CatchAllData" ma:web="c64b295e-e158-430a-a9fe-95bbf17b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4b295e-e158-430a-a9fe-95bbf17b9d7d" xsi:nil="true"/>
    <lcf76f155ced4ddcb4097134ff3c332f xmlns="0f5e39c8-e5a1-4a0d-b53f-9134be983d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FFEB7A-B337-4243-A57C-C710571A94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FADFA2-E510-4B37-A632-04A2B2B77887}"/>
</file>

<file path=customXml/itemProps3.xml><?xml version="1.0" encoding="utf-8"?>
<ds:datastoreItem xmlns:ds="http://schemas.openxmlformats.org/officeDocument/2006/customXml" ds:itemID="{880201AE-09A5-42BA-834D-FF831F189C20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0f5e39c8-e5a1-4a0d-b53f-9134be983d19"/>
    <ds:schemaRef ds:uri="http://schemas.openxmlformats.org/package/2006/metadata/core-properties"/>
    <ds:schemaRef ds:uri="http://schemas.microsoft.com/office/infopath/2007/PartnerControls"/>
    <ds:schemaRef ds:uri="c64b295e-e158-430a-a9fe-95bbf17b9d7d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866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Playfair Display</vt:lpstr>
      <vt:lpstr>Summer Font</vt:lpstr>
      <vt:lpstr>Office Theme</vt:lpstr>
      <vt:lpstr>The Domain Name System (DNS) </vt:lpstr>
      <vt:lpstr>Ports and Sockets (1 of 2)</vt:lpstr>
      <vt:lpstr>Ports and Sockets (2 of 2)</vt:lpstr>
      <vt:lpstr>Domain Names and DNS (1 of 2)</vt:lpstr>
      <vt:lpstr>Domain Names and DNS (2 of 2)</vt:lpstr>
      <vt:lpstr>Namespace Databases</vt:lpstr>
      <vt:lpstr>Name Servers (1 of 4)</vt:lpstr>
      <vt:lpstr>Name Servers (1 of 4)</vt:lpstr>
      <vt:lpstr>Name Servers (2 of 4)</vt:lpstr>
      <vt:lpstr>Name Servers (3 of 4)</vt:lpstr>
      <vt:lpstr>Name Servers (4 of 4)</vt:lpstr>
      <vt:lpstr>Name Servers (4 of 4)</vt:lpstr>
      <vt:lpstr>Resource Records in a DNS Database</vt:lpstr>
      <vt:lpstr>Resource Records in a DNS Database</vt:lpstr>
      <vt:lpstr>DNS Server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LeBherz, Cameron</dc:creator>
  <cp:lastModifiedBy>Suwanwiwat, Art</cp:lastModifiedBy>
  <cp:revision>17</cp:revision>
  <dcterms:created xsi:type="dcterms:W3CDTF">2018-04-09T23:36:04Z</dcterms:created>
  <dcterms:modified xsi:type="dcterms:W3CDTF">2022-01-28T03:16:14Z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0x01010060D23BF17FCDC947B8E404D646247F8D</vt:lpwstr>
  </property>
</Properties>
</file>