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311" r:id="rId5"/>
    <p:sldId id="367" r:id="rId6"/>
    <p:sldId id="368" r:id="rId7"/>
    <p:sldId id="369" r:id="rId8"/>
    <p:sldId id="370" r:id="rId9"/>
    <p:sldId id="371" r:id="rId10"/>
    <p:sldId id="372" r:id="rId11"/>
    <p:sldId id="374" r:id="rId12"/>
    <p:sldId id="373" r:id="rId13"/>
    <p:sldId id="378" r:id="rId14"/>
    <p:sldId id="375" r:id="rId15"/>
    <p:sldId id="376" r:id="rId16"/>
    <p:sldId id="3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D27A7-F64A-3941-B700-7CC0F2F78308}" v="1" dt="2022-01-21T12:54:47.986"/>
    <p1510:client id="{B87F8E58-4B8D-DC4E-ADEC-011084B849DA}" v="1" dt="2022-01-21T12:24:50.100"/>
    <p1510:client id="{BD5A57F2-2F91-CC4F-B414-712F585BCF1A}" v="1" dt="2022-01-21T12:44:48.751"/>
    <p1510:client id="{FFBACF2A-C02A-204C-816D-C73259F08685}" v="2" dt="2022-01-21T05:49:42.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p:restoredTop sz="94674"/>
  </p:normalViewPr>
  <p:slideViewPr>
    <p:cSldViewPr snapToGrid="0" snapToObjects="1">
      <p:cViewPr varScale="1">
        <p:scale>
          <a:sx n="115" d="100"/>
          <a:sy n="115"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6E6D27A7-F64A-3941-B700-7CC0F2F78308}"/>
    <pc:docChg chg="custSel addSld delSld modSld">
      <pc:chgData name="Chen, Chao" userId="44c0eae3-1754-40ca-b7fc-812aef1f268d" providerId="ADAL" clId="{6E6D27A7-F64A-3941-B700-7CC0F2F78308}" dt="2022-01-21T12:54:50.693" v="24" actId="700"/>
      <pc:docMkLst>
        <pc:docMk/>
      </pc:docMkLst>
      <pc:sldChg chg="del">
        <pc:chgData name="Chen, Chao" userId="44c0eae3-1754-40ca-b7fc-812aef1f268d" providerId="ADAL" clId="{6E6D27A7-F64A-3941-B700-7CC0F2F78308}" dt="2022-01-21T12:54:47.366" v="21" actId="2696"/>
        <pc:sldMkLst>
          <pc:docMk/>
          <pc:sldMk cId="3556347120" sldId="301"/>
        </pc:sldMkLst>
      </pc:sldChg>
      <pc:sldChg chg="modSp mod">
        <pc:chgData name="Chen, Chao" userId="44c0eae3-1754-40ca-b7fc-812aef1f268d" providerId="ADAL" clId="{6E6D27A7-F64A-3941-B700-7CC0F2F78308}" dt="2022-01-21T12:54:43.619" v="20" actId="20577"/>
        <pc:sldMkLst>
          <pc:docMk/>
          <pc:sldMk cId="1560288090" sldId="311"/>
        </pc:sldMkLst>
        <pc:spChg chg="mod">
          <ac:chgData name="Chen, Chao" userId="44c0eae3-1754-40ca-b7fc-812aef1f268d" providerId="ADAL" clId="{6E6D27A7-F64A-3941-B700-7CC0F2F78308}" dt="2022-01-21T12:54:43.619" v="20" actId="20577"/>
          <ac:spMkLst>
            <pc:docMk/>
            <pc:sldMk cId="1560288090" sldId="311"/>
            <ac:spMk id="4" creationId="{9495F89F-F88F-6242-AECC-A68595D6555E}"/>
          </ac:spMkLst>
        </pc:spChg>
      </pc:sldChg>
      <pc:sldChg chg="del">
        <pc:chgData name="Chen, Chao" userId="44c0eae3-1754-40ca-b7fc-812aef1f268d" providerId="ADAL" clId="{6E6D27A7-F64A-3941-B700-7CC0F2F78308}" dt="2022-01-21T12:54:47.366" v="21" actId="2696"/>
        <pc:sldMkLst>
          <pc:docMk/>
          <pc:sldMk cId="3067265327" sldId="342"/>
        </pc:sldMkLst>
      </pc:sldChg>
      <pc:sldChg chg="del">
        <pc:chgData name="Chen, Chao" userId="44c0eae3-1754-40ca-b7fc-812aef1f268d" providerId="ADAL" clId="{6E6D27A7-F64A-3941-B700-7CC0F2F78308}" dt="2022-01-21T12:54:47.366" v="21" actId="2696"/>
        <pc:sldMkLst>
          <pc:docMk/>
          <pc:sldMk cId="4034107502" sldId="343"/>
        </pc:sldMkLst>
      </pc:sldChg>
      <pc:sldChg chg="del">
        <pc:chgData name="Chen, Chao" userId="44c0eae3-1754-40ca-b7fc-812aef1f268d" providerId="ADAL" clId="{6E6D27A7-F64A-3941-B700-7CC0F2F78308}" dt="2022-01-21T12:54:47.366" v="21" actId="2696"/>
        <pc:sldMkLst>
          <pc:docMk/>
          <pc:sldMk cId="2329646099" sldId="344"/>
        </pc:sldMkLst>
      </pc:sldChg>
      <pc:sldChg chg="del">
        <pc:chgData name="Chen, Chao" userId="44c0eae3-1754-40ca-b7fc-812aef1f268d" providerId="ADAL" clId="{6E6D27A7-F64A-3941-B700-7CC0F2F78308}" dt="2022-01-21T12:54:47.366" v="21" actId="2696"/>
        <pc:sldMkLst>
          <pc:docMk/>
          <pc:sldMk cId="3367108307" sldId="345"/>
        </pc:sldMkLst>
      </pc:sldChg>
      <pc:sldChg chg="del">
        <pc:chgData name="Chen, Chao" userId="44c0eae3-1754-40ca-b7fc-812aef1f268d" providerId="ADAL" clId="{6E6D27A7-F64A-3941-B700-7CC0F2F78308}" dt="2022-01-21T12:54:47.366" v="21" actId="2696"/>
        <pc:sldMkLst>
          <pc:docMk/>
          <pc:sldMk cId="2057763058" sldId="346"/>
        </pc:sldMkLst>
      </pc:sldChg>
      <pc:sldChg chg="del">
        <pc:chgData name="Chen, Chao" userId="44c0eae3-1754-40ca-b7fc-812aef1f268d" providerId="ADAL" clId="{6E6D27A7-F64A-3941-B700-7CC0F2F78308}" dt="2022-01-21T12:54:47.366" v="21" actId="2696"/>
        <pc:sldMkLst>
          <pc:docMk/>
          <pc:sldMk cId="1977759882" sldId="347"/>
        </pc:sldMkLst>
      </pc:sldChg>
      <pc:sldChg chg="del">
        <pc:chgData name="Chen, Chao" userId="44c0eae3-1754-40ca-b7fc-812aef1f268d" providerId="ADAL" clId="{6E6D27A7-F64A-3941-B700-7CC0F2F78308}" dt="2022-01-21T12:54:47.366" v="21" actId="2696"/>
        <pc:sldMkLst>
          <pc:docMk/>
          <pc:sldMk cId="2581641599" sldId="348"/>
        </pc:sldMkLst>
      </pc:sldChg>
      <pc:sldChg chg="del">
        <pc:chgData name="Chen, Chao" userId="44c0eae3-1754-40ca-b7fc-812aef1f268d" providerId="ADAL" clId="{6E6D27A7-F64A-3941-B700-7CC0F2F78308}" dt="2022-01-21T12:54:47.366" v="21" actId="2696"/>
        <pc:sldMkLst>
          <pc:docMk/>
          <pc:sldMk cId="795181754" sldId="349"/>
        </pc:sldMkLst>
      </pc:sldChg>
      <pc:sldChg chg="del">
        <pc:chgData name="Chen, Chao" userId="44c0eae3-1754-40ca-b7fc-812aef1f268d" providerId="ADAL" clId="{6E6D27A7-F64A-3941-B700-7CC0F2F78308}" dt="2022-01-21T12:54:47.366" v="21" actId="2696"/>
        <pc:sldMkLst>
          <pc:docMk/>
          <pc:sldMk cId="1887494665" sldId="350"/>
        </pc:sldMkLst>
      </pc:sldChg>
      <pc:sldChg chg="del">
        <pc:chgData name="Chen, Chao" userId="44c0eae3-1754-40ca-b7fc-812aef1f268d" providerId="ADAL" clId="{6E6D27A7-F64A-3941-B700-7CC0F2F78308}" dt="2022-01-21T12:54:47.366" v="21" actId="2696"/>
        <pc:sldMkLst>
          <pc:docMk/>
          <pc:sldMk cId="1539721634" sldId="351"/>
        </pc:sldMkLst>
      </pc:sldChg>
      <pc:sldChg chg="del">
        <pc:chgData name="Chen, Chao" userId="44c0eae3-1754-40ca-b7fc-812aef1f268d" providerId="ADAL" clId="{6E6D27A7-F64A-3941-B700-7CC0F2F78308}" dt="2022-01-21T12:54:47.366" v="21" actId="2696"/>
        <pc:sldMkLst>
          <pc:docMk/>
          <pc:sldMk cId="1143146944" sldId="352"/>
        </pc:sldMkLst>
      </pc:sldChg>
      <pc:sldChg chg="modSp add mod modClrScheme chgLayout">
        <pc:chgData name="Chen, Chao" userId="44c0eae3-1754-40ca-b7fc-812aef1f268d" providerId="ADAL" clId="{6E6D27A7-F64A-3941-B700-7CC0F2F78308}" dt="2022-01-21T12:54:50.693" v="24" actId="700"/>
        <pc:sldMkLst>
          <pc:docMk/>
          <pc:sldMk cId="2966695634" sldId="367"/>
        </pc:sldMkLst>
        <pc:spChg chg="mod ord">
          <ac:chgData name="Chen, Chao" userId="44c0eae3-1754-40ca-b7fc-812aef1f268d" providerId="ADAL" clId="{6E6D27A7-F64A-3941-B700-7CC0F2F78308}" dt="2022-01-21T12:54:50.693" v="24" actId="700"/>
          <ac:spMkLst>
            <pc:docMk/>
            <pc:sldMk cId="2966695634" sldId="367"/>
            <ac:spMk id="2" creationId="{00000000-0000-0000-0000-000000000000}"/>
          </ac:spMkLst>
        </pc:spChg>
        <pc:spChg chg="mod ord">
          <ac:chgData name="Chen, Chao" userId="44c0eae3-1754-40ca-b7fc-812aef1f268d" providerId="ADAL" clId="{6E6D27A7-F64A-3941-B700-7CC0F2F78308}" dt="2022-01-21T12:54:50.693" v="24" actId="700"/>
          <ac:spMkLst>
            <pc:docMk/>
            <pc:sldMk cId="2966695634" sldId="367"/>
            <ac:spMk id="4" creationId="{00000000-0000-0000-0000-000000000000}"/>
          </ac:spMkLst>
        </pc:spChg>
        <pc:picChg chg="mod ord">
          <ac:chgData name="Chen, Chao" userId="44c0eae3-1754-40ca-b7fc-812aef1f268d" providerId="ADAL" clId="{6E6D27A7-F64A-3941-B700-7CC0F2F78308}" dt="2022-01-21T12:54:50.693" v="24" actId="700"/>
          <ac:picMkLst>
            <pc:docMk/>
            <pc:sldMk cId="2966695634" sldId="367"/>
            <ac:picMk id="5" creationId="{00000000-0000-0000-0000-000000000000}"/>
          </ac:picMkLst>
        </pc:picChg>
      </pc:sldChg>
      <pc:sldChg chg="modSp add mod modClrScheme chgLayout">
        <pc:chgData name="Chen, Chao" userId="44c0eae3-1754-40ca-b7fc-812aef1f268d" providerId="ADAL" clId="{6E6D27A7-F64A-3941-B700-7CC0F2F78308}" dt="2022-01-21T12:54:50.693" v="24" actId="700"/>
        <pc:sldMkLst>
          <pc:docMk/>
          <pc:sldMk cId="639588511" sldId="368"/>
        </pc:sldMkLst>
        <pc:spChg chg="mod ord">
          <ac:chgData name="Chen, Chao" userId="44c0eae3-1754-40ca-b7fc-812aef1f268d" providerId="ADAL" clId="{6E6D27A7-F64A-3941-B700-7CC0F2F78308}" dt="2022-01-21T12:54:50.693" v="24" actId="700"/>
          <ac:spMkLst>
            <pc:docMk/>
            <pc:sldMk cId="639588511" sldId="368"/>
            <ac:spMk id="2" creationId="{00000000-0000-0000-0000-000000000000}"/>
          </ac:spMkLst>
        </pc:spChg>
        <pc:spChg chg="mod ord">
          <ac:chgData name="Chen, Chao" userId="44c0eae3-1754-40ca-b7fc-812aef1f268d" providerId="ADAL" clId="{6E6D27A7-F64A-3941-B700-7CC0F2F78308}" dt="2022-01-21T12:54:50.693" v="24" actId="700"/>
          <ac:spMkLst>
            <pc:docMk/>
            <pc:sldMk cId="639588511" sldId="368"/>
            <ac:spMk id="3" creationId="{00000000-0000-0000-0000-000000000000}"/>
          </ac:spMkLst>
        </pc:spChg>
      </pc:sldChg>
      <pc:sldChg chg="modSp add mod modClrScheme chgLayout">
        <pc:chgData name="Chen, Chao" userId="44c0eae3-1754-40ca-b7fc-812aef1f268d" providerId="ADAL" clId="{6E6D27A7-F64A-3941-B700-7CC0F2F78308}" dt="2022-01-21T12:54:50.693" v="24" actId="700"/>
        <pc:sldMkLst>
          <pc:docMk/>
          <pc:sldMk cId="2613511021" sldId="369"/>
        </pc:sldMkLst>
        <pc:spChg chg="mod ord">
          <ac:chgData name="Chen, Chao" userId="44c0eae3-1754-40ca-b7fc-812aef1f268d" providerId="ADAL" clId="{6E6D27A7-F64A-3941-B700-7CC0F2F78308}" dt="2022-01-21T12:54:50.693" v="24" actId="700"/>
          <ac:spMkLst>
            <pc:docMk/>
            <pc:sldMk cId="2613511021" sldId="369"/>
            <ac:spMk id="2" creationId="{00000000-0000-0000-0000-000000000000}"/>
          </ac:spMkLst>
        </pc:spChg>
        <pc:spChg chg="mod ord">
          <ac:chgData name="Chen, Chao" userId="44c0eae3-1754-40ca-b7fc-812aef1f268d" providerId="ADAL" clId="{6E6D27A7-F64A-3941-B700-7CC0F2F78308}" dt="2022-01-21T12:54:50.693" v="24" actId="700"/>
          <ac:spMkLst>
            <pc:docMk/>
            <pc:sldMk cId="2613511021" sldId="369"/>
            <ac:spMk id="3" creationId="{00000000-0000-0000-0000-000000000000}"/>
          </ac:spMkLst>
        </pc:spChg>
      </pc:sldChg>
      <pc:sldChg chg="modSp add mod modClrScheme chgLayout">
        <pc:chgData name="Chen, Chao" userId="44c0eae3-1754-40ca-b7fc-812aef1f268d" providerId="ADAL" clId="{6E6D27A7-F64A-3941-B700-7CC0F2F78308}" dt="2022-01-21T12:54:50.693" v="24" actId="700"/>
        <pc:sldMkLst>
          <pc:docMk/>
          <pc:sldMk cId="4276482757" sldId="370"/>
        </pc:sldMkLst>
        <pc:spChg chg="mod ord">
          <ac:chgData name="Chen, Chao" userId="44c0eae3-1754-40ca-b7fc-812aef1f268d" providerId="ADAL" clId="{6E6D27A7-F64A-3941-B700-7CC0F2F78308}" dt="2022-01-21T12:54:50.693" v="24" actId="700"/>
          <ac:spMkLst>
            <pc:docMk/>
            <pc:sldMk cId="4276482757" sldId="370"/>
            <ac:spMk id="2" creationId="{00000000-0000-0000-0000-000000000000}"/>
          </ac:spMkLst>
        </pc:spChg>
        <pc:spChg chg="mod ord">
          <ac:chgData name="Chen, Chao" userId="44c0eae3-1754-40ca-b7fc-812aef1f268d" providerId="ADAL" clId="{6E6D27A7-F64A-3941-B700-7CC0F2F78308}" dt="2022-01-21T12:54:50.693" v="24" actId="700"/>
          <ac:spMkLst>
            <pc:docMk/>
            <pc:sldMk cId="4276482757" sldId="370"/>
            <ac:spMk id="3" creationId="{00000000-0000-0000-0000-000000000000}"/>
          </ac:spMkLst>
        </pc:spChg>
      </pc:sldChg>
      <pc:sldChg chg="modSp add mod modClrScheme chgLayout">
        <pc:chgData name="Chen, Chao" userId="44c0eae3-1754-40ca-b7fc-812aef1f268d" providerId="ADAL" clId="{6E6D27A7-F64A-3941-B700-7CC0F2F78308}" dt="2022-01-21T12:54:50.693" v="24" actId="700"/>
        <pc:sldMkLst>
          <pc:docMk/>
          <pc:sldMk cId="1123520550" sldId="371"/>
        </pc:sldMkLst>
        <pc:spChg chg="mod ord">
          <ac:chgData name="Chen, Chao" userId="44c0eae3-1754-40ca-b7fc-812aef1f268d" providerId="ADAL" clId="{6E6D27A7-F64A-3941-B700-7CC0F2F78308}" dt="2022-01-21T12:54:50.693" v="24" actId="700"/>
          <ac:spMkLst>
            <pc:docMk/>
            <pc:sldMk cId="1123520550" sldId="371"/>
            <ac:spMk id="2" creationId="{00000000-0000-0000-0000-000000000000}"/>
          </ac:spMkLst>
        </pc:spChg>
        <pc:spChg chg="mod ord">
          <ac:chgData name="Chen, Chao" userId="44c0eae3-1754-40ca-b7fc-812aef1f268d" providerId="ADAL" clId="{6E6D27A7-F64A-3941-B700-7CC0F2F78308}" dt="2022-01-21T12:54:50.693" v="24" actId="700"/>
          <ac:spMkLst>
            <pc:docMk/>
            <pc:sldMk cId="1123520550" sldId="371"/>
            <ac:spMk id="4" creationId="{00000000-0000-0000-0000-000000000000}"/>
          </ac:spMkLst>
        </pc:spChg>
        <pc:picChg chg="mod ord">
          <ac:chgData name="Chen, Chao" userId="44c0eae3-1754-40ca-b7fc-812aef1f268d" providerId="ADAL" clId="{6E6D27A7-F64A-3941-B700-7CC0F2F78308}" dt="2022-01-21T12:54:50.693" v="24" actId="700"/>
          <ac:picMkLst>
            <pc:docMk/>
            <pc:sldMk cId="1123520550" sldId="371"/>
            <ac:picMk id="5" creationId="{00000000-0000-0000-0000-000000000000}"/>
          </ac:picMkLst>
        </pc:picChg>
      </pc:sldChg>
      <pc:sldChg chg="modSp add mod modClrScheme chgLayout">
        <pc:chgData name="Chen, Chao" userId="44c0eae3-1754-40ca-b7fc-812aef1f268d" providerId="ADAL" clId="{6E6D27A7-F64A-3941-B700-7CC0F2F78308}" dt="2022-01-21T12:54:50.693" v="24" actId="700"/>
        <pc:sldMkLst>
          <pc:docMk/>
          <pc:sldMk cId="1064351534" sldId="372"/>
        </pc:sldMkLst>
        <pc:spChg chg="mod ord">
          <ac:chgData name="Chen, Chao" userId="44c0eae3-1754-40ca-b7fc-812aef1f268d" providerId="ADAL" clId="{6E6D27A7-F64A-3941-B700-7CC0F2F78308}" dt="2022-01-21T12:54:50.693" v="24" actId="700"/>
          <ac:spMkLst>
            <pc:docMk/>
            <pc:sldMk cId="1064351534" sldId="372"/>
            <ac:spMk id="2" creationId="{00000000-0000-0000-0000-000000000000}"/>
          </ac:spMkLst>
        </pc:spChg>
        <pc:spChg chg="mod ord">
          <ac:chgData name="Chen, Chao" userId="44c0eae3-1754-40ca-b7fc-812aef1f268d" providerId="ADAL" clId="{6E6D27A7-F64A-3941-B700-7CC0F2F78308}" dt="2022-01-21T12:54:50.693" v="24" actId="700"/>
          <ac:spMkLst>
            <pc:docMk/>
            <pc:sldMk cId="1064351534" sldId="372"/>
            <ac:spMk id="3" creationId="{00000000-0000-0000-0000-000000000000}"/>
          </ac:spMkLst>
        </pc:spChg>
      </pc:sldChg>
      <pc:sldChg chg="modSp add mod modClrScheme chgLayout">
        <pc:chgData name="Chen, Chao" userId="44c0eae3-1754-40ca-b7fc-812aef1f268d" providerId="ADAL" clId="{6E6D27A7-F64A-3941-B700-7CC0F2F78308}" dt="2022-01-21T12:54:50.693" v="24" actId="700"/>
        <pc:sldMkLst>
          <pc:docMk/>
          <pc:sldMk cId="85595482" sldId="373"/>
        </pc:sldMkLst>
        <pc:spChg chg="mod ord">
          <ac:chgData name="Chen, Chao" userId="44c0eae3-1754-40ca-b7fc-812aef1f268d" providerId="ADAL" clId="{6E6D27A7-F64A-3941-B700-7CC0F2F78308}" dt="2022-01-21T12:54:50.693" v="24" actId="700"/>
          <ac:spMkLst>
            <pc:docMk/>
            <pc:sldMk cId="85595482" sldId="373"/>
            <ac:spMk id="2" creationId="{00000000-0000-0000-0000-000000000000}"/>
          </ac:spMkLst>
        </pc:spChg>
        <pc:spChg chg="mod ord">
          <ac:chgData name="Chen, Chao" userId="44c0eae3-1754-40ca-b7fc-812aef1f268d" providerId="ADAL" clId="{6E6D27A7-F64A-3941-B700-7CC0F2F78308}" dt="2022-01-21T12:54:50.693" v="24" actId="700"/>
          <ac:spMkLst>
            <pc:docMk/>
            <pc:sldMk cId="85595482" sldId="373"/>
            <ac:spMk id="3" creationId="{00000000-0000-0000-0000-000000000000}"/>
          </ac:spMkLst>
        </pc:spChg>
      </pc:sldChg>
      <pc:sldChg chg="modSp add mod modClrScheme chgLayout">
        <pc:chgData name="Chen, Chao" userId="44c0eae3-1754-40ca-b7fc-812aef1f268d" providerId="ADAL" clId="{6E6D27A7-F64A-3941-B700-7CC0F2F78308}" dt="2022-01-21T12:54:50.693" v="24" actId="700"/>
        <pc:sldMkLst>
          <pc:docMk/>
          <pc:sldMk cId="1122789609" sldId="374"/>
        </pc:sldMkLst>
        <pc:spChg chg="mod ord">
          <ac:chgData name="Chen, Chao" userId="44c0eae3-1754-40ca-b7fc-812aef1f268d" providerId="ADAL" clId="{6E6D27A7-F64A-3941-B700-7CC0F2F78308}" dt="2022-01-21T12:54:50.693" v="24" actId="700"/>
          <ac:spMkLst>
            <pc:docMk/>
            <pc:sldMk cId="1122789609" sldId="374"/>
            <ac:spMk id="2" creationId="{00000000-0000-0000-0000-000000000000}"/>
          </ac:spMkLst>
        </pc:spChg>
        <pc:spChg chg="mod ord">
          <ac:chgData name="Chen, Chao" userId="44c0eae3-1754-40ca-b7fc-812aef1f268d" providerId="ADAL" clId="{6E6D27A7-F64A-3941-B700-7CC0F2F78308}" dt="2022-01-21T12:54:50.693" v="24" actId="700"/>
          <ac:spMkLst>
            <pc:docMk/>
            <pc:sldMk cId="1122789609" sldId="374"/>
            <ac:spMk id="4" creationId="{00000000-0000-0000-0000-000000000000}"/>
          </ac:spMkLst>
        </pc:spChg>
        <pc:picChg chg="mod ord">
          <ac:chgData name="Chen, Chao" userId="44c0eae3-1754-40ca-b7fc-812aef1f268d" providerId="ADAL" clId="{6E6D27A7-F64A-3941-B700-7CC0F2F78308}" dt="2022-01-21T12:54:50.693" v="24" actId="700"/>
          <ac:picMkLst>
            <pc:docMk/>
            <pc:sldMk cId="1122789609" sldId="374"/>
            <ac:picMk id="5" creationId="{00000000-0000-0000-0000-000000000000}"/>
          </ac:picMkLst>
        </pc:picChg>
      </pc:sldChg>
      <pc:sldChg chg="modSp add mod modClrScheme chgLayout">
        <pc:chgData name="Chen, Chao" userId="44c0eae3-1754-40ca-b7fc-812aef1f268d" providerId="ADAL" clId="{6E6D27A7-F64A-3941-B700-7CC0F2F78308}" dt="2022-01-21T12:54:50.693" v="24" actId="700"/>
        <pc:sldMkLst>
          <pc:docMk/>
          <pc:sldMk cId="1937829303" sldId="375"/>
        </pc:sldMkLst>
        <pc:spChg chg="mod ord">
          <ac:chgData name="Chen, Chao" userId="44c0eae3-1754-40ca-b7fc-812aef1f268d" providerId="ADAL" clId="{6E6D27A7-F64A-3941-B700-7CC0F2F78308}" dt="2022-01-21T12:54:50.693" v="24" actId="700"/>
          <ac:spMkLst>
            <pc:docMk/>
            <pc:sldMk cId="1937829303" sldId="375"/>
            <ac:spMk id="2" creationId="{00000000-0000-0000-0000-000000000000}"/>
          </ac:spMkLst>
        </pc:spChg>
        <pc:spChg chg="mod ord">
          <ac:chgData name="Chen, Chao" userId="44c0eae3-1754-40ca-b7fc-812aef1f268d" providerId="ADAL" clId="{6E6D27A7-F64A-3941-B700-7CC0F2F78308}" dt="2022-01-21T12:54:50.693" v="24" actId="700"/>
          <ac:spMkLst>
            <pc:docMk/>
            <pc:sldMk cId="1937829303" sldId="375"/>
            <ac:spMk id="3" creationId="{00000000-0000-0000-0000-000000000000}"/>
          </ac:spMkLst>
        </pc:spChg>
      </pc:sldChg>
      <pc:sldChg chg="modSp add mod modClrScheme chgLayout">
        <pc:chgData name="Chen, Chao" userId="44c0eae3-1754-40ca-b7fc-812aef1f268d" providerId="ADAL" clId="{6E6D27A7-F64A-3941-B700-7CC0F2F78308}" dt="2022-01-21T12:54:50.693" v="24" actId="700"/>
        <pc:sldMkLst>
          <pc:docMk/>
          <pc:sldMk cId="3108276658" sldId="376"/>
        </pc:sldMkLst>
        <pc:spChg chg="mod ord">
          <ac:chgData name="Chen, Chao" userId="44c0eae3-1754-40ca-b7fc-812aef1f268d" providerId="ADAL" clId="{6E6D27A7-F64A-3941-B700-7CC0F2F78308}" dt="2022-01-21T12:54:50.693" v="24" actId="700"/>
          <ac:spMkLst>
            <pc:docMk/>
            <pc:sldMk cId="3108276658" sldId="376"/>
            <ac:spMk id="2" creationId="{00000000-0000-0000-0000-000000000000}"/>
          </ac:spMkLst>
        </pc:spChg>
        <pc:spChg chg="mod ord">
          <ac:chgData name="Chen, Chao" userId="44c0eae3-1754-40ca-b7fc-812aef1f268d" providerId="ADAL" clId="{6E6D27A7-F64A-3941-B700-7CC0F2F78308}" dt="2022-01-21T12:54:50.693" v="24" actId="700"/>
          <ac:spMkLst>
            <pc:docMk/>
            <pc:sldMk cId="3108276658" sldId="376"/>
            <ac:spMk id="3" creationId="{00000000-0000-0000-0000-000000000000}"/>
          </ac:spMkLst>
        </pc:spChg>
      </pc:sldChg>
      <pc:sldChg chg="modSp add mod modClrScheme chgLayout">
        <pc:chgData name="Chen, Chao" userId="44c0eae3-1754-40ca-b7fc-812aef1f268d" providerId="ADAL" clId="{6E6D27A7-F64A-3941-B700-7CC0F2F78308}" dt="2022-01-21T12:54:50.693" v="24" actId="700"/>
        <pc:sldMkLst>
          <pc:docMk/>
          <pc:sldMk cId="3807639627" sldId="377"/>
        </pc:sldMkLst>
        <pc:spChg chg="mod ord">
          <ac:chgData name="Chen, Chao" userId="44c0eae3-1754-40ca-b7fc-812aef1f268d" providerId="ADAL" clId="{6E6D27A7-F64A-3941-B700-7CC0F2F78308}" dt="2022-01-21T12:54:50.693" v="24" actId="700"/>
          <ac:spMkLst>
            <pc:docMk/>
            <pc:sldMk cId="3807639627" sldId="377"/>
            <ac:spMk id="2" creationId="{00000000-0000-0000-0000-000000000000}"/>
          </ac:spMkLst>
        </pc:spChg>
        <pc:spChg chg="mod ord">
          <ac:chgData name="Chen, Chao" userId="44c0eae3-1754-40ca-b7fc-812aef1f268d" providerId="ADAL" clId="{6E6D27A7-F64A-3941-B700-7CC0F2F78308}" dt="2022-01-21T12:54:50.693" v="24" actId="700"/>
          <ac:spMkLst>
            <pc:docMk/>
            <pc:sldMk cId="3807639627" sldId="377"/>
            <ac:spMk id="3" creationId="{00000000-0000-0000-0000-000000000000}"/>
          </ac:spMkLst>
        </pc:spChg>
      </pc:sldChg>
    </pc:docChg>
  </pc:docChgLst>
  <pc:docChgLst>
    <pc:chgData name="Chen, Chao" userId="44c0eae3-1754-40ca-b7fc-812aef1f268d" providerId="ADAL" clId="{B87F8E58-4B8D-DC4E-ADEC-011084B849DA}"/>
    <pc:docChg chg="custSel addSld delSld modSld">
      <pc:chgData name="Chen, Chao" userId="44c0eae3-1754-40ca-b7fc-812aef1f268d" providerId="ADAL" clId="{B87F8E58-4B8D-DC4E-ADEC-011084B849DA}" dt="2022-01-21T12:24:54.396" v="14" actId="700"/>
      <pc:docMkLst>
        <pc:docMk/>
      </pc:docMkLst>
      <pc:sldChg chg="modSp mod">
        <pc:chgData name="Chen, Chao" userId="44c0eae3-1754-40ca-b7fc-812aef1f268d" providerId="ADAL" clId="{B87F8E58-4B8D-DC4E-ADEC-011084B849DA}" dt="2022-01-21T12:23:43.112" v="11" actId="20577"/>
        <pc:sldMkLst>
          <pc:docMk/>
          <pc:sldMk cId="1560288090" sldId="311"/>
        </pc:sldMkLst>
        <pc:spChg chg="mod">
          <ac:chgData name="Chen, Chao" userId="44c0eae3-1754-40ca-b7fc-812aef1f268d" providerId="ADAL" clId="{B87F8E58-4B8D-DC4E-ADEC-011084B849DA}" dt="2022-01-21T12:23:43.112" v="11" actId="20577"/>
          <ac:spMkLst>
            <pc:docMk/>
            <pc:sldMk cId="1560288090" sldId="311"/>
            <ac:spMk id="4" creationId="{9495F89F-F88F-6242-AECC-A68595D6555E}"/>
          </ac:spMkLst>
        </pc:spChg>
      </pc:sldChg>
      <pc:sldChg chg="del">
        <pc:chgData name="Chen, Chao" userId="44c0eae3-1754-40ca-b7fc-812aef1f268d" providerId="ADAL" clId="{B87F8E58-4B8D-DC4E-ADEC-011084B849DA}" dt="2022-01-21T12:23:46.584" v="12" actId="2696"/>
        <pc:sldMkLst>
          <pc:docMk/>
          <pc:sldMk cId="368611797" sldId="312"/>
        </pc:sldMkLst>
      </pc:sldChg>
      <pc:sldChg chg="del">
        <pc:chgData name="Chen, Chao" userId="44c0eae3-1754-40ca-b7fc-812aef1f268d" providerId="ADAL" clId="{B87F8E58-4B8D-DC4E-ADEC-011084B849DA}" dt="2022-01-21T12:23:46.584" v="12" actId="2696"/>
        <pc:sldMkLst>
          <pc:docMk/>
          <pc:sldMk cId="3443741128" sldId="313"/>
        </pc:sldMkLst>
      </pc:sldChg>
      <pc:sldChg chg="del">
        <pc:chgData name="Chen, Chao" userId="44c0eae3-1754-40ca-b7fc-812aef1f268d" providerId="ADAL" clId="{B87F8E58-4B8D-DC4E-ADEC-011084B849DA}" dt="2022-01-21T12:23:46.584" v="12" actId="2696"/>
        <pc:sldMkLst>
          <pc:docMk/>
          <pc:sldMk cId="1617830040" sldId="314"/>
        </pc:sldMkLst>
      </pc:sldChg>
      <pc:sldChg chg="del">
        <pc:chgData name="Chen, Chao" userId="44c0eae3-1754-40ca-b7fc-812aef1f268d" providerId="ADAL" clId="{B87F8E58-4B8D-DC4E-ADEC-011084B849DA}" dt="2022-01-21T12:23:46.584" v="12" actId="2696"/>
        <pc:sldMkLst>
          <pc:docMk/>
          <pc:sldMk cId="3731766267" sldId="315"/>
        </pc:sldMkLst>
      </pc:sldChg>
      <pc:sldChg chg="del">
        <pc:chgData name="Chen, Chao" userId="44c0eae3-1754-40ca-b7fc-812aef1f268d" providerId="ADAL" clId="{B87F8E58-4B8D-DC4E-ADEC-011084B849DA}" dt="2022-01-21T12:23:46.584" v="12" actId="2696"/>
        <pc:sldMkLst>
          <pc:docMk/>
          <pc:sldMk cId="876818903" sldId="316"/>
        </pc:sldMkLst>
      </pc:sldChg>
      <pc:sldChg chg="del">
        <pc:chgData name="Chen, Chao" userId="44c0eae3-1754-40ca-b7fc-812aef1f268d" providerId="ADAL" clId="{B87F8E58-4B8D-DC4E-ADEC-011084B849DA}" dt="2022-01-21T12:23:46.584" v="12" actId="2696"/>
        <pc:sldMkLst>
          <pc:docMk/>
          <pc:sldMk cId="4153841887" sldId="317"/>
        </pc:sldMkLst>
      </pc:sldChg>
      <pc:sldChg chg="del">
        <pc:chgData name="Chen, Chao" userId="44c0eae3-1754-40ca-b7fc-812aef1f268d" providerId="ADAL" clId="{B87F8E58-4B8D-DC4E-ADEC-011084B849DA}" dt="2022-01-21T12:23:46.584" v="12" actId="2696"/>
        <pc:sldMkLst>
          <pc:docMk/>
          <pc:sldMk cId="3597072385" sldId="318"/>
        </pc:sldMkLst>
      </pc:sldChg>
      <pc:sldChg chg="modSp add mod modClrScheme chgLayout">
        <pc:chgData name="Chen, Chao" userId="44c0eae3-1754-40ca-b7fc-812aef1f268d" providerId="ADAL" clId="{B87F8E58-4B8D-DC4E-ADEC-011084B849DA}" dt="2022-01-21T12:24:54.396" v="14" actId="700"/>
        <pc:sldMkLst>
          <pc:docMk/>
          <pc:sldMk cId="428716166" sldId="319"/>
        </pc:sldMkLst>
        <pc:spChg chg="mod ord">
          <ac:chgData name="Chen, Chao" userId="44c0eae3-1754-40ca-b7fc-812aef1f268d" providerId="ADAL" clId="{B87F8E58-4B8D-DC4E-ADEC-011084B849DA}" dt="2022-01-21T12:24:54.396" v="14" actId="700"/>
          <ac:spMkLst>
            <pc:docMk/>
            <pc:sldMk cId="428716166" sldId="319"/>
            <ac:spMk id="2" creationId="{00000000-0000-0000-0000-000000000000}"/>
          </ac:spMkLst>
        </pc:spChg>
        <pc:spChg chg="mod ord">
          <ac:chgData name="Chen, Chao" userId="44c0eae3-1754-40ca-b7fc-812aef1f268d" providerId="ADAL" clId="{B87F8E58-4B8D-DC4E-ADEC-011084B849DA}" dt="2022-01-21T12:24:54.396" v="14" actId="700"/>
          <ac:spMkLst>
            <pc:docMk/>
            <pc:sldMk cId="428716166" sldId="319"/>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189639870" sldId="320"/>
        </pc:sldMkLst>
        <pc:spChg chg="mod ord">
          <ac:chgData name="Chen, Chao" userId="44c0eae3-1754-40ca-b7fc-812aef1f268d" providerId="ADAL" clId="{B87F8E58-4B8D-DC4E-ADEC-011084B849DA}" dt="2022-01-21T12:24:54.396" v="14" actId="700"/>
          <ac:spMkLst>
            <pc:docMk/>
            <pc:sldMk cId="2189639870" sldId="320"/>
            <ac:spMk id="2" creationId="{00000000-0000-0000-0000-000000000000}"/>
          </ac:spMkLst>
        </pc:spChg>
        <pc:spChg chg="mod ord">
          <ac:chgData name="Chen, Chao" userId="44c0eae3-1754-40ca-b7fc-812aef1f268d" providerId="ADAL" clId="{B87F8E58-4B8D-DC4E-ADEC-011084B849DA}" dt="2022-01-21T12:24:54.396" v="14" actId="700"/>
          <ac:spMkLst>
            <pc:docMk/>
            <pc:sldMk cId="2189639870" sldId="320"/>
            <ac:spMk id="4" creationId="{00000000-0000-0000-0000-000000000000}"/>
          </ac:spMkLst>
        </pc:spChg>
        <pc:picChg chg="mod ord">
          <ac:chgData name="Chen, Chao" userId="44c0eae3-1754-40ca-b7fc-812aef1f268d" providerId="ADAL" clId="{B87F8E58-4B8D-DC4E-ADEC-011084B849DA}" dt="2022-01-21T12:24:54.396" v="14" actId="700"/>
          <ac:picMkLst>
            <pc:docMk/>
            <pc:sldMk cId="2189639870" sldId="320"/>
            <ac:picMk id="5" creationId="{00000000-0000-0000-0000-000000000000}"/>
          </ac:picMkLst>
        </pc:picChg>
      </pc:sldChg>
      <pc:sldChg chg="modSp add mod modClrScheme chgLayout">
        <pc:chgData name="Chen, Chao" userId="44c0eae3-1754-40ca-b7fc-812aef1f268d" providerId="ADAL" clId="{B87F8E58-4B8D-DC4E-ADEC-011084B849DA}" dt="2022-01-21T12:24:54.396" v="14" actId="700"/>
        <pc:sldMkLst>
          <pc:docMk/>
          <pc:sldMk cId="1430648809" sldId="321"/>
        </pc:sldMkLst>
        <pc:spChg chg="mod ord">
          <ac:chgData name="Chen, Chao" userId="44c0eae3-1754-40ca-b7fc-812aef1f268d" providerId="ADAL" clId="{B87F8E58-4B8D-DC4E-ADEC-011084B849DA}" dt="2022-01-21T12:24:54.396" v="14" actId="700"/>
          <ac:spMkLst>
            <pc:docMk/>
            <pc:sldMk cId="1430648809" sldId="321"/>
            <ac:spMk id="2" creationId="{00000000-0000-0000-0000-000000000000}"/>
          </ac:spMkLst>
        </pc:spChg>
        <pc:spChg chg="mod ord">
          <ac:chgData name="Chen, Chao" userId="44c0eae3-1754-40ca-b7fc-812aef1f268d" providerId="ADAL" clId="{B87F8E58-4B8D-DC4E-ADEC-011084B849DA}" dt="2022-01-21T12:24:54.396" v="14" actId="700"/>
          <ac:spMkLst>
            <pc:docMk/>
            <pc:sldMk cId="1430648809" sldId="321"/>
            <ac:spMk id="4" creationId="{00000000-0000-0000-0000-000000000000}"/>
          </ac:spMkLst>
        </pc:spChg>
        <pc:picChg chg="mod ord">
          <ac:chgData name="Chen, Chao" userId="44c0eae3-1754-40ca-b7fc-812aef1f268d" providerId="ADAL" clId="{B87F8E58-4B8D-DC4E-ADEC-011084B849DA}" dt="2022-01-21T12:24:54.396" v="14" actId="700"/>
          <ac:picMkLst>
            <pc:docMk/>
            <pc:sldMk cId="1430648809" sldId="321"/>
            <ac:picMk id="5" creationId="{00000000-0000-0000-0000-000000000000}"/>
          </ac:picMkLst>
        </pc:picChg>
      </pc:sldChg>
      <pc:sldChg chg="modSp add mod modClrScheme chgLayout">
        <pc:chgData name="Chen, Chao" userId="44c0eae3-1754-40ca-b7fc-812aef1f268d" providerId="ADAL" clId="{B87F8E58-4B8D-DC4E-ADEC-011084B849DA}" dt="2022-01-21T12:24:54.396" v="14" actId="700"/>
        <pc:sldMkLst>
          <pc:docMk/>
          <pc:sldMk cId="2995266445" sldId="322"/>
        </pc:sldMkLst>
        <pc:spChg chg="mod ord">
          <ac:chgData name="Chen, Chao" userId="44c0eae3-1754-40ca-b7fc-812aef1f268d" providerId="ADAL" clId="{B87F8E58-4B8D-DC4E-ADEC-011084B849DA}" dt="2022-01-21T12:24:54.396" v="14" actId="700"/>
          <ac:spMkLst>
            <pc:docMk/>
            <pc:sldMk cId="2995266445" sldId="322"/>
            <ac:spMk id="2" creationId="{00000000-0000-0000-0000-000000000000}"/>
          </ac:spMkLst>
        </pc:spChg>
        <pc:spChg chg="mod ord">
          <ac:chgData name="Chen, Chao" userId="44c0eae3-1754-40ca-b7fc-812aef1f268d" providerId="ADAL" clId="{B87F8E58-4B8D-DC4E-ADEC-011084B849DA}" dt="2022-01-21T12:24:54.396" v="14" actId="700"/>
          <ac:spMkLst>
            <pc:docMk/>
            <pc:sldMk cId="2995266445" sldId="322"/>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3150300145" sldId="323"/>
        </pc:sldMkLst>
        <pc:spChg chg="mod ord">
          <ac:chgData name="Chen, Chao" userId="44c0eae3-1754-40ca-b7fc-812aef1f268d" providerId="ADAL" clId="{B87F8E58-4B8D-DC4E-ADEC-011084B849DA}" dt="2022-01-21T12:24:54.396" v="14" actId="700"/>
          <ac:spMkLst>
            <pc:docMk/>
            <pc:sldMk cId="3150300145" sldId="323"/>
            <ac:spMk id="2" creationId="{00000000-0000-0000-0000-000000000000}"/>
          </ac:spMkLst>
        </pc:spChg>
        <pc:spChg chg="mod ord">
          <ac:chgData name="Chen, Chao" userId="44c0eae3-1754-40ca-b7fc-812aef1f268d" providerId="ADAL" clId="{B87F8E58-4B8D-DC4E-ADEC-011084B849DA}" dt="2022-01-21T12:24:54.396" v="14" actId="700"/>
          <ac:spMkLst>
            <pc:docMk/>
            <pc:sldMk cId="3150300145" sldId="323"/>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939043296" sldId="324"/>
        </pc:sldMkLst>
        <pc:spChg chg="mod ord">
          <ac:chgData name="Chen, Chao" userId="44c0eae3-1754-40ca-b7fc-812aef1f268d" providerId="ADAL" clId="{B87F8E58-4B8D-DC4E-ADEC-011084B849DA}" dt="2022-01-21T12:24:54.396" v="14" actId="700"/>
          <ac:spMkLst>
            <pc:docMk/>
            <pc:sldMk cId="2939043296" sldId="324"/>
            <ac:spMk id="2" creationId="{00000000-0000-0000-0000-000000000000}"/>
          </ac:spMkLst>
        </pc:spChg>
        <pc:spChg chg="mod ord">
          <ac:chgData name="Chen, Chao" userId="44c0eae3-1754-40ca-b7fc-812aef1f268d" providerId="ADAL" clId="{B87F8E58-4B8D-DC4E-ADEC-011084B849DA}" dt="2022-01-21T12:24:54.396" v="14" actId="700"/>
          <ac:spMkLst>
            <pc:docMk/>
            <pc:sldMk cId="2939043296" sldId="324"/>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433653387" sldId="325"/>
        </pc:sldMkLst>
        <pc:spChg chg="mod ord">
          <ac:chgData name="Chen, Chao" userId="44c0eae3-1754-40ca-b7fc-812aef1f268d" providerId="ADAL" clId="{B87F8E58-4B8D-DC4E-ADEC-011084B849DA}" dt="2022-01-21T12:24:54.396" v="14" actId="700"/>
          <ac:spMkLst>
            <pc:docMk/>
            <pc:sldMk cId="2433653387" sldId="325"/>
            <ac:spMk id="2" creationId="{00000000-0000-0000-0000-000000000000}"/>
          </ac:spMkLst>
        </pc:spChg>
        <pc:spChg chg="mod ord">
          <ac:chgData name="Chen, Chao" userId="44c0eae3-1754-40ca-b7fc-812aef1f268d" providerId="ADAL" clId="{B87F8E58-4B8D-DC4E-ADEC-011084B849DA}" dt="2022-01-21T12:24:54.396" v="14" actId="700"/>
          <ac:spMkLst>
            <pc:docMk/>
            <pc:sldMk cId="2433653387" sldId="325"/>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014367387" sldId="326"/>
        </pc:sldMkLst>
        <pc:spChg chg="mod ord">
          <ac:chgData name="Chen, Chao" userId="44c0eae3-1754-40ca-b7fc-812aef1f268d" providerId="ADAL" clId="{B87F8E58-4B8D-DC4E-ADEC-011084B849DA}" dt="2022-01-21T12:24:54.396" v="14" actId="700"/>
          <ac:spMkLst>
            <pc:docMk/>
            <pc:sldMk cId="2014367387" sldId="326"/>
            <ac:spMk id="2" creationId="{00000000-0000-0000-0000-000000000000}"/>
          </ac:spMkLst>
        </pc:spChg>
        <pc:spChg chg="mod ord">
          <ac:chgData name="Chen, Chao" userId="44c0eae3-1754-40ca-b7fc-812aef1f268d" providerId="ADAL" clId="{B87F8E58-4B8D-DC4E-ADEC-011084B849DA}" dt="2022-01-21T12:24:54.396" v="14" actId="700"/>
          <ac:spMkLst>
            <pc:docMk/>
            <pc:sldMk cId="2014367387" sldId="326"/>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583788244" sldId="327"/>
        </pc:sldMkLst>
        <pc:spChg chg="mod ord">
          <ac:chgData name="Chen, Chao" userId="44c0eae3-1754-40ca-b7fc-812aef1f268d" providerId="ADAL" clId="{B87F8E58-4B8D-DC4E-ADEC-011084B849DA}" dt="2022-01-21T12:24:54.396" v="14" actId="700"/>
          <ac:spMkLst>
            <pc:docMk/>
            <pc:sldMk cId="2583788244" sldId="327"/>
            <ac:spMk id="2" creationId="{00000000-0000-0000-0000-000000000000}"/>
          </ac:spMkLst>
        </pc:spChg>
        <pc:spChg chg="mod ord">
          <ac:chgData name="Chen, Chao" userId="44c0eae3-1754-40ca-b7fc-812aef1f268d" providerId="ADAL" clId="{B87F8E58-4B8D-DC4E-ADEC-011084B849DA}" dt="2022-01-21T12:24:54.396" v="14" actId="700"/>
          <ac:spMkLst>
            <pc:docMk/>
            <pc:sldMk cId="2583788244" sldId="327"/>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679392485" sldId="328"/>
        </pc:sldMkLst>
        <pc:spChg chg="mod ord">
          <ac:chgData name="Chen, Chao" userId="44c0eae3-1754-40ca-b7fc-812aef1f268d" providerId="ADAL" clId="{B87F8E58-4B8D-DC4E-ADEC-011084B849DA}" dt="2022-01-21T12:24:54.396" v="14" actId="700"/>
          <ac:spMkLst>
            <pc:docMk/>
            <pc:sldMk cId="679392485" sldId="328"/>
            <ac:spMk id="2" creationId="{00000000-0000-0000-0000-000000000000}"/>
          </ac:spMkLst>
        </pc:spChg>
        <pc:spChg chg="mod ord">
          <ac:chgData name="Chen, Chao" userId="44c0eae3-1754-40ca-b7fc-812aef1f268d" providerId="ADAL" clId="{B87F8E58-4B8D-DC4E-ADEC-011084B849DA}" dt="2022-01-21T12:24:54.396" v="14" actId="700"/>
          <ac:spMkLst>
            <pc:docMk/>
            <pc:sldMk cId="679392485" sldId="328"/>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762511500" sldId="329"/>
        </pc:sldMkLst>
        <pc:spChg chg="mod ord">
          <ac:chgData name="Chen, Chao" userId="44c0eae3-1754-40ca-b7fc-812aef1f268d" providerId="ADAL" clId="{B87F8E58-4B8D-DC4E-ADEC-011084B849DA}" dt="2022-01-21T12:24:54.396" v="14" actId="700"/>
          <ac:spMkLst>
            <pc:docMk/>
            <pc:sldMk cId="2762511500" sldId="329"/>
            <ac:spMk id="2" creationId="{00000000-0000-0000-0000-000000000000}"/>
          </ac:spMkLst>
        </pc:spChg>
        <pc:spChg chg="mod ord">
          <ac:chgData name="Chen, Chao" userId="44c0eae3-1754-40ca-b7fc-812aef1f268d" providerId="ADAL" clId="{B87F8E58-4B8D-DC4E-ADEC-011084B849DA}" dt="2022-01-21T12:24:54.396" v="14" actId="700"/>
          <ac:spMkLst>
            <pc:docMk/>
            <pc:sldMk cId="2762511500" sldId="329"/>
            <ac:spMk id="4" creationId="{00000000-0000-0000-0000-000000000000}"/>
          </ac:spMkLst>
        </pc:spChg>
        <pc:picChg chg="mod ord">
          <ac:chgData name="Chen, Chao" userId="44c0eae3-1754-40ca-b7fc-812aef1f268d" providerId="ADAL" clId="{B87F8E58-4B8D-DC4E-ADEC-011084B849DA}" dt="2022-01-21T12:24:54.396" v="14" actId="700"/>
          <ac:picMkLst>
            <pc:docMk/>
            <pc:sldMk cId="2762511500" sldId="329"/>
            <ac:picMk id="5" creationId="{00000000-0000-0000-0000-000000000000}"/>
          </ac:picMkLst>
        </pc:picChg>
      </pc:sldChg>
    </pc:docChg>
  </pc:docChgLst>
  <pc:docChgLst>
    <pc:chgData name="Chen, Chao" userId="44c0eae3-1754-40ca-b7fc-812aef1f268d" providerId="ADAL" clId="{BD5A57F2-2F91-CC4F-B414-712F585BCF1A}"/>
    <pc:docChg chg="custSel addSld delSld modSld">
      <pc:chgData name="Chen, Chao" userId="44c0eae3-1754-40ca-b7fc-812aef1f268d" providerId="ADAL" clId="{BD5A57F2-2F91-CC4F-B414-712F585BCF1A}" dt="2022-01-21T12:44:51.530" v="29" actId="700"/>
      <pc:docMkLst>
        <pc:docMk/>
      </pc:docMkLst>
      <pc:sldChg chg="modSp add mod modClrScheme chgLayout">
        <pc:chgData name="Chen, Chao" userId="44c0eae3-1754-40ca-b7fc-812aef1f268d" providerId="ADAL" clId="{BD5A57F2-2F91-CC4F-B414-712F585BCF1A}" dt="2022-01-21T12:44:51.530" v="29" actId="700"/>
        <pc:sldMkLst>
          <pc:docMk/>
          <pc:sldMk cId="3556347120" sldId="301"/>
        </pc:sldMkLst>
        <pc:spChg chg="mod ord">
          <ac:chgData name="Chen, Chao" userId="44c0eae3-1754-40ca-b7fc-812aef1f268d" providerId="ADAL" clId="{BD5A57F2-2F91-CC4F-B414-712F585BCF1A}" dt="2022-01-21T12:44:51.530" v="29" actId="700"/>
          <ac:spMkLst>
            <pc:docMk/>
            <pc:sldMk cId="3556347120" sldId="301"/>
            <ac:spMk id="2" creationId="{00000000-0000-0000-0000-000000000000}"/>
          </ac:spMkLst>
        </pc:spChg>
        <pc:spChg chg="mod ord">
          <ac:chgData name="Chen, Chao" userId="44c0eae3-1754-40ca-b7fc-812aef1f268d" providerId="ADAL" clId="{BD5A57F2-2F91-CC4F-B414-712F585BCF1A}" dt="2022-01-21T12:44:51.530" v="29" actId="700"/>
          <ac:spMkLst>
            <pc:docMk/>
            <pc:sldMk cId="3556347120" sldId="301"/>
            <ac:spMk id="3" creationId="{00000000-0000-0000-0000-000000000000}"/>
          </ac:spMkLst>
        </pc:spChg>
      </pc:sldChg>
      <pc:sldChg chg="modSp mod">
        <pc:chgData name="Chen, Chao" userId="44c0eae3-1754-40ca-b7fc-812aef1f268d" providerId="ADAL" clId="{BD5A57F2-2F91-CC4F-B414-712F585BCF1A}" dt="2022-01-21T12:44:47.085" v="27" actId="313"/>
        <pc:sldMkLst>
          <pc:docMk/>
          <pc:sldMk cId="1560288090" sldId="311"/>
        </pc:sldMkLst>
        <pc:spChg chg="mod">
          <ac:chgData name="Chen, Chao" userId="44c0eae3-1754-40ca-b7fc-812aef1f268d" providerId="ADAL" clId="{BD5A57F2-2F91-CC4F-B414-712F585BCF1A}" dt="2022-01-21T12:44:47.085" v="27" actId="313"/>
          <ac:spMkLst>
            <pc:docMk/>
            <pc:sldMk cId="1560288090" sldId="311"/>
            <ac:spMk id="4" creationId="{9495F89F-F88F-6242-AECC-A68595D6555E}"/>
          </ac:spMkLst>
        </pc:spChg>
      </pc:sldChg>
      <pc:sldChg chg="del">
        <pc:chgData name="Chen, Chao" userId="44c0eae3-1754-40ca-b7fc-812aef1f268d" providerId="ADAL" clId="{BD5A57F2-2F91-CC4F-B414-712F585BCF1A}" dt="2022-01-21T12:43:21.734" v="26" actId="2696"/>
        <pc:sldMkLst>
          <pc:docMk/>
          <pc:sldMk cId="428716166" sldId="319"/>
        </pc:sldMkLst>
      </pc:sldChg>
      <pc:sldChg chg="del">
        <pc:chgData name="Chen, Chao" userId="44c0eae3-1754-40ca-b7fc-812aef1f268d" providerId="ADAL" clId="{BD5A57F2-2F91-CC4F-B414-712F585BCF1A}" dt="2022-01-21T12:43:21.734" v="26" actId="2696"/>
        <pc:sldMkLst>
          <pc:docMk/>
          <pc:sldMk cId="2189639870" sldId="320"/>
        </pc:sldMkLst>
      </pc:sldChg>
      <pc:sldChg chg="del">
        <pc:chgData name="Chen, Chao" userId="44c0eae3-1754-40ca-b7fc-812aef1f268d" providerId="ADAL" clId="{BD5A57F2-2F91-CC4F-B414-712F585BCF1A}" dt="2022-01-21T12:43:21.734" v="26" actId="2696"/>
        <pc:sldMkLst>
          <pc:docMk/>
          <pc:sldMk cId="1430648809" sldId="321"/>
        </pc:sldMkLst>
      </pc:sldChg>
      <pc:sldChg chg="del">
        <pc:chgData name="Chen, Chao" userId="44c0eae3-1754-40ca-b7fc-812aef1f268d" providerId="ADAL" clId="{BD5A57F2-2F91-CC4F-B414-712F585BCF1A}" dt="2022-01-21T12:43:21.734" v="26" actId="2696"/>
        <pc:sldMkLst>
          <pc:docMk/>
          <pc:sldMk cId="2995266445" sldId="322"/>
        </pc:sldMkLst>
      </pc:sldChg>
      <pc:sldChg chg="del">
        <pc:chgData name="Chen, Chao" userId="44c0eae3-1754-40ca-b7fc-812aef1f268d" providerId="ADAL" clId="{BD5A57F2-2F91-CC4F-B414-712F585BCF1A}" dt="2022-01-21T12:43:21.734" v="26" actId="2696"/>
        <pc:sldMkLst>
          <pc:docMk/>
          <pc:sldMk cId="3150300145" sldId="323"/>
        </pc:sldMkLst>
      </pc:sldChg>
      <pc:sldChg chg="del">
        <pc:chgData name="Chen, Chao" userId="44c0eae3-1754-40ca-b7fc-812aef1f268d" providerId="ADAL" clId="{BD5A57F2-2F91-CC4F-B414-712F585BCF1A}" dt="2022-01-21T12:43:21.734" v="26" actId="2696"/>
        <pc:sldMkLst>
          <pc:docMk/>
          <pc:sldMk cId="2939043296" sldId="324"/>
        </pc:sldMkLst>
      </pc:sldChg>
      <pc:sldChg chg="del">
        <pc:chgData name="Chen, Chao" userId="44c0eae3-1754-40ca-b7fc-812aef1f268d" providerId="ADAL" clId="{BD5A57F2-2F91-CC4F-B414-712F585BCF1A}" dt="2022-01-21T12:43:21.734" v="26" actId="2696"/>
        <pc:sldMkLst>
          <pc:docMk/>
          <pc:sldMk cId="2433653387" sldId="325"/>
        </pc:sldMkLst>
      </pc:sldChg>
      <pc:sldChg chg="del">
        <pc:chgData name="Chen, Chao" userId="44c0eae3-1754-40ca-b7fc-812aef1f268d" providerId="ADAL" clId="{BD5A57F2-2F91-CC4F-B414-712F585BCF1A}" dt="2022-01-21T12:43:21.734" v="26" actId="2696"/>
        <pc:sldMkLst>
          <pc:docMk/>
          <pc:sldMk cId="2014367387" sldId="326"/>
        </pc:sldMkLst>
      </pc:sldChg>
      <pc:sldChg chg="del">
        <pc:chgData name="Chen, Chao" userId="44c0eae3-1754-40ca-b7fc-812aef1f268d" providerId="ADAL" clId="{BD5A57F2-2F91-CC4F-B414-712F585BCF1A}" dt="2022-01-21T12:43:21.734" v="26" actId="2696"/>
        <pc:sldMkLst>
          <pc:docMk/>
          <pc:sldMk cId="2583788244" sldId="327"/>
        </pc:sldMkLst>
      </pc:sldChg>
      <pc:sldChg chg="del">
        <pc:chgData name="Chen, Chao" userId="44c0eae3-1754-40ca-b7fc-812aef1f268d" providerId="ADAL" clId="{BD5A57F2-2F91-CC4F-B414-712F585BCF1A}" dt="2022-01-21T12:43:21.734" v="26" actId="2696"/>
        <pc:sldMkLst>
          <pc:docMk/>
          <pc:sldMk cId="679392485" sldId="328"/>
        </pc:sldMkLst>
      </pc:sldChg>
      <pc:sldChg chg="del">
        <pc:chgData name="Chen, Chao" userId="44c0eae3-1754-40ca-b7fc-812aef1f268d" providerId="ADAL" clId="{BD5A57F2-2F91-CC4F-B414-712F585BCF1A}" dt="2022-01-21T12:43:21.734" v="26" actId="2696"/>
        <pc:sldMkLst>
          <pc:docMk/>
          <pc:sldMk cId="2762511500" sldId="329"/>
        </pc:sldMkLst>
      </pc:sldChg>
      <pc:sldChg chg="modSp add mod modClrScheme chgLayout">
        <pc:chgData name="Chen, Chao" userId="44c0eae3-1754-40ca-b7fc-812aef1f268d" providerId="ADAL" clId="{BD5A57F2-2F91-CC4F-B414-712F585BCF1A}" dt="2022-01-21T12:44:51.530" v="29" actId="700"/>
        <pc:sldMkLst>
          <pc:docMk/>
          <pc:sldMk cId="3067265327" sldId="342"/>
        </pc:sldMkLst>
        <pc:spChg chg="mod ord">
          <ac:chgData name="Chen, Chao" userId="44c0eae3-1754-40ca-b7fc-812aef1f268d" providerId="ADAL" clId="{BD5A57F2-2F91-CC4F-B414-712F585BCF1A}" dt="2022-01-21T12:44:51.530" v="29" actId="700"/>
          <ac:spMkLst>
            <pc:docMk/>
            <pc:sldMk cId="3067265327" sldId="342"/>
            <ac:spMk id="2" creationId="{00000000-0000-0000-0000-000000000000}"/>
          </ac:spMkLst>
        </pc:spChg>
        <pc:spChg chg="mod ord">
          <ac:chgData name="Chen, Chao" userId="44c0eae3-1754-40ca-b7fc-812aef1f268d" providerId="ADAL" clId="{BD5A57F2-2F91-CC4F-B414-712F585BCF1A}" dt="2022-01-21T12:44:51.530" v="29" actId="700"/>
          <ac:spMkLst>
            <pc:docMk/>
            <pc:sldMk cId="3067265327" sldId="342"/>
            <ac:spMk id="3" creationId="{00000000-0000-0000-0000-000000000000}"/>
          </ac:spMkLst>
        </pc:spChg>
      </pc:sldChg>
      <pc:sldChg chg="modSp add mod modClrScheme chgLayout">
        <pc:chgData name="Chen, Chao" userId="44c0eae3-1754-40ca-b7fc-812aef1f268d" providerId="ADAL" clId="{BD5A57F2-2F91-CC4F-B414-712F585BCF1A}" dt="2022-01-21T12:44:51.530" v="29" actId="700"/>
        <pc:sldMkLst>
          <pc:docMk/>
          <pc:sldMk cId="4034107502" sldId="343"/>
        </pc:sldMkLst>
        <pc:spChg chg="mod ord">
          <ac:chgData name="Chen, Chao" userId="44c0eae3-1754-40ca-b7fc-812aef1f268d" providerId="ADAL" clId="{BD5A57F2-2F91-CC4F-B414-712F585BCF1A}" dt="2022-01-21T12:44:51.530" v="29" actId="700"/>
          <ac:spMkLst>
            <pc:docMk/>
            <pc:sldMk cId="4034107502" sldId="343"/>
            <ac:spMk id="2" creationId="{00000000-0000-0000-0000-000000000000}"/>
          </ac:spMkLst>
        </pc:spChg>
        <pc:spChg chg="mod ord">
          <ac:chgData name="Chen, Chao" userId="44c0eae3-1754-40ca-b7fc-812aef1f268d" providerId="ADAL" clId="{BD5A57F2-2F91-CC4F-B414-712F585BCF1A}" dt="2022-01-21T12:44:51.530" v="29" actId="700"/>
          <ac:spMkLst>
            <pc:docMk/>
            <pc:sldMk cId="4034107502" sldId="343"/>
            <ac:spMk id="4" creationId="{00000000-0000-0000-0000-000000000000}"/>
          </ac:spMkLst>
        </pc:spChg>
        <pc:picChg chg="mod ord">
          <ac:chgData name="Chen, Chao" userId="44c0eae3-1754-40ca-b7fc-812aef1f268d" providerId="ADAL" clId="{BD5A57F2-2F91-CC4F-B414-712F585BCF1A}" dt="2022-01-21T12:44:51.530" v="29" actId="700"/>
          <ac:picMkLst>
            <pc:docMk/>
            <pc:sldMk cId="4034107502" sldId="343"/>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2329646099" sldId="344"/>
        </pc:sldMkLst>
        <pc:spChg chg="mod ord">
          <ac:chgData name="Chen, Chao" userId="44c0eae3-1754-40ca-b7fc-812aef1f268d" providerId="ADAL" clId="{BD5A57F2-2F91-CC4F-B414-712F585BCF1A}" dt="2022-01-21T12:44:51.530" v="29" actId="700"/>
          <ac:spMkLst>
            <pc:docMk/>
            <pc:sldMk cId="2329646099" sldId="344"/>
            <ac:spMk id="2" creationId="{00000000-0000-0000-0000-000000000000}"/>
          </ac:spMkLst>
        </pc:spChg>
        <pc:spChg chg="mod ord">
          <ac:chgData name="Chen, Chao" userId="44c0eae3-1754-40ca-b7fc-812aef1f268d" providerId="ADAL" clId="{BD5A57F2-2F91-CC4F-B414-712F585BCF1A}" dt="2022-01-21T12:44:51.530" v="29" actId="700"/>
          <ac:spMkLst>
            <pc:docMk/>
            <pc:sldMk cId="2329646099" sldId="344"/>
            <ac:spMk id="3" creationId="{00000000-0000-0000-0000-000000000000}"/>
          </ac:spMkLst>
        </pc:spChg>
      </pc:sldChg>
      <pc:sldChg chg="modSp add mod modClrScheme chgLayout">
        <pc:chgData name="Chen, Chao" userId="44c0eae3-1754-40ca-b7fc-812aef1f268d" providerId="ADAL" clId="{BD5A57F2-2F91-CC4F-B414-712F585BCF1A}" dt="2022-01-21T12:44:51.530" v="29" actId="700"/>
        <pc:sldMkLst>
          <pc:docMk/>
          <pc:sldMk cId="3367108307" sldId="345"/>
        </pc:sldMkLst>
        <pc:spChg chg="mod ord">
          <ac:chgData name="Chen, Chao" userId="44c0eae3-1754-40ca-b7fc-812aef1f268d" providerId="ADAL" clId="{BD5A57F2-2F91-CC4F-B414-712F585BCF1A}" dt="2022-01-21T12:44:51.530" v="29" actId="700"/>
          <ac:spMkLst>
            <pc:docMk/>
            <pc:sldMk cId="3367108307" sldId="345"/>
            <ac:spMk id="2" creationId="{00000000-0000-0000-0000-000000000000}"/>
          </ac:spMkLst>
        </pc:spChg>
        <pc:spChg chg="mod ord">
          <ac:chgData name="Chen, Chao" userId="44c0eae3-1754-40ca-b7fc-812aef1f268d" providerId="ADAL" clId="{BD5A57F2-2F91-CC4F-B414-712F585BCF1A}" dt="2022-01-21T12:44:51.530" v="29" actId="700"/>
          <ac:spMkLst>
            <pc:docMk/>
            <pc:sldMk cId="3367108307" sldId="345"/>
            <ac:spMk id="4" creationId="{00000000-0000-0000-0000-000000000000}"/>
          </ac:spMkLst>
        </pc:spChg>
        <pc:picChg chg="mod ord">
          <ac:chgData name="Chen, Chao" userId="44c0eae3-1754-40ca-b7fc-812aef1f268d" providerId="ADAL" clId="{BD5A57F2-2F91-CC4F-B414-712F585BCF1A}" dt="2022-01-21T12:44:51.530" v="29" actId="700"/>
          <ac:picMkLst>
            <pc:docMk/>
            <pc:sldMk cId="3367108307" sldId="345"/>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2057763058" sldId="346"/>
        </pc:sldMkLst>
        <pc:spChg chg="mod ord">
          <ac:chgData name="Chen, Chao" userId="44c0eae3-1754-40ca-b7fc-812aef1f268d" providerId="ADAL" clId="{BD5A57F2-2F91-CC4F-B414-712F585BCF1A}" dt="2022-01-21T12:44:51.530" v="29" actId="700"/>
          <ac:spMkLst>
            <pc:docMk/>
            <pc:sldMk cId="2057763058" sldId="346"/>
            <ac:spMk id="2" creationId="{00000000-0000-0000-0000-000000000000}"/>
          </ac:spMkLst>
        </pc:spChg>
        <pc:spChg chg="mod ord">
          <ac:chgData name="Chen, Chao" userId="44c0eae3-1754-40ca-b7fc-812aef1f268d" providerId="ADAL" clId="{BD5A57F2-2F91-CC4F-B414-712F585BCF1A}" dt="2022-01-21T12:44:51.530" v="29" actId="700"/>
          <ac:spMkLst>
            <pc:docMk/>
            <pc:sldMk cId="2057763058" sldId="346"/>
            <ac:spMk id="4" creationId="{00000000-0000-0000-0000-000000000000}"/>
          </ac:spMkLst>
        </pc:spChg>
        <pc:picChg chg="mod ord">
          <ac:chgData name="Chen, Chao" userId="44c0eae3-1754-40ca-b7fc-812aef1f268d" providerId="ADAL" clId="{BD5A57F2-2F91-CC4F-B414-712F585BCF1A}" dt="2022-01-21T12:44:51.530" v="29" actId="700"/>
          <ac:picMkLst>
            <pc:docMk/>
            <pc:sldMk cId="2057763058" sldId="346"/>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1977759882" sldId="347"/>
        </pc:sldMkLst>
        <pc:spChg chg="mod ord">
          <ac:chgData name="Chen, Chao" userId="44c0eae3-1754-40ca-b7fc-812aef1f268d" providerId="ADAL" clId="{BD5A57F2-2F91-CC4F-B414-712F585BCF1A}" dt="2022-01-21T12:44:51.530" v="29" actId="700"/>
          <ac:spMkLst>
            <pc:docMk/>
            <pc:sldMk cId="1977759882" sldId="347"/>
            <ac:spMk id="2" creationId="{00000000-0000-0000-0000-000000000000}"/>
          </ac:spMkLst>
        </pc:spChg>
        <pc:spChg chg="mod ord">
          <ac:chgData name="Chen, Chao" userId="44c0eae3-1754-40ca-b7fc-812aef1f268d" providerId="ADAL" clId="{BD5A57F2-2F91-CC4F-B414-712F585BCF1A}" dt="2022-01-21T12:44:51.530" v="29" actId="700"/>
          <ac:spMkLst>
            <pc:docMk/>
            <pc:sldMk cId="1977759882" sldId="347"/>
            <ac:spMk id="4" creationId="{00000000-0000-0000-0000-000000000000}"/>
          </ac:spMkLst>
        </pc:spChg>
        <pc:picChg chg="mod ord">
          <ac:chgData name="Chen, Chao" userId="44c0eae3-1754-40ca-b7fc-812aef1f268d" providerId="ADAL" clId="{BD5A57F2-2F91-CC4F-B414-712F585BCF1A}" dt="2022-01-21T12:44:51.530" v="29" actId="700"/>
          <ac:picMkLst>
            <pc:docMk/>
            <pc:sldMk cId="1977759882" sldId="347"/>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2581641599" sldId="348"/>
        </pc:sldMkLst>
        <pc:spChg chg="mod ord">
          <ac:chgData name="Chen, Chao" userId="44c0eae3-1754-40ca-b7fc-812aef1f268d" providerId="ADAL" clId="{BD5A57F2-2F91-CC4F-B414-712F585BCF1A}" dt="2022-01-21T12:44:51.530" v="29" actId="700"/>
          <ac:spMkLst>
            <pc:docMk/>
            <pc:sldMk cId="2581641599" sldId="348"/>
            <ac:spMk id="2" creationId="{00000000-0000-0000-0000-000000000000}"/>
          </ac:spMkLst>
        </pc:spChg>
        <pc:spChg chg="mod ord">
          <ac:chgData name="Chen, Chao" userId="44c0eae3-1754-40ca-b7fc-812aef1f268d" providerId="ADAL" clId="{BD5A57F2-2F91-CC4F-B414-712F585BCF1A}" dt="2022-01-21T12:44:51.530" v="29" actId="700"/>
          <ac:spMkLst>
            <pc:docMk/>
            <pc:sldMk cId="2581641599" sldId="348"/>
            <ac:spMk id="4" creationId="{00000000-0000-0000-0000-000000000000}"/>
          </ac:spMkLst>
        </pc:spChg>
        <pc:picChg chg="mod ord">
          <ac:chgData name="Chen, Chao" userId="44c0eae3-1754-40ca-b7fc-812aef1f268d" providerId="ADAL" clId="{BD5A57F2-2F91-CC4F-B414-712F585BCF1A}" dt="2022-01-21T12:44:51.530" v="29" actId="700"/>
          <ac:picMkLst>
            <pc:docMk/>
            <pc:sldMk cId="2581641599" sldId="348"/>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795181754" sldId="349"/>
        </pc:sldMkLst>
        <pc:spChg chg="mod ord">
          <ac:chgData name="Chen, Chao" userId="44c0eae3-1754-40ca-b7fc-812aef1f268d" providerId="ADAL" clId="{BD5A57F2-2F91-CC4F-B414-712F585BCF1A}" dt="2022-01-21T12:44:51.530" v="29" actId="700"/>
          <ac:spMkLst>
            <pc:docMk/>
            <pc:sldMk cId="795181754" sldId="349"/>
            <ac:spMk id="2" creationId="{00000000-0000-0000-0000-000000000000}"/>
          </ac:spMkLst>
        </pc:spChg>
        <pc:spChg chg="mod ord">
          <ac:chgData name="Chen, Chao" userId="44c0eae3-1754-40ca-b7fc-812aef1f268d" providerId="ADAL" clId="{BD5A57F2-2F91-CC4F-B414-712F585BCF1A}" dt="2022-01-21T12:44:51.530" v="29" actId="700"/>
          <ac:spMkLst>
            <pc:docMk/>
            <pc:sldMk cId="795181754" sldId="349"/>
            <ac:spMk id="4" creationId="{00000000-0000-0000-0000-000000000000}"/>
          </ac:spMkLst>
        </pc:spChg>
        <pc:picChg chg="mod ord">
          <ac:chgData name="Chen, Chao" userId="44c0eae3-1754-40ca-b7fc-812aef1f268d" providerId="ADAL" clId="{BD5A57F2-2F91-CC4F-B414-712F585BCF1A}" dt="2022-01-21T12:44:51.530" v="29" actId="700"/>
          <ac:picMkLst>
            <pc:docMk/>
            <pc:sldMk cId="795181754" sldId="349"/>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1887494665" sldId="350"/>
        </pc:sldMkLst>
        <pc:spChg chg="mod ord">
          <ac:chgData name="Chen, Chao" userId="44c0eae3-1754-40ca-b7fc-812aef1f268d" providerId="ADAL" clId="{BD5A57F2-2F91-CC4F-B414-712F585BCF1A}" dt="2022-01-21T12:44:51.530" v="29" actId="700"/>
          <ac:spMkLst>
            <pc:docMk/>
            <pc:sldMk cId="1887494665" sldId="350"/>
            <ac:spMk id="2" creationId="{00000000-0000-0000-0000-000000000000}"/>
          </ac:spMkLst>
        </pc:spChg>
        <pc:spChg chg="mod ord">
          <ac:chgData name="Chen, Chao" userId="44c0eae3-1754-40ca-b7fc-812aef1f268d" providerId="ADAL" clId="{BD5A57F2-2F91-CC4F-B414-712F585BCF1A}" dt="2022-01-21T12:44:51.530" v="29" actId="700"/>
          <ac:spMkLst>
            <pc:docMk/>
            <pc:sldMk cId="1887494665" sldId="350"/>
            <ac:spMk id="3" creationId="{00000000-0000-0000-0000-000000000000}"/>
          </ac:spMkLst>
        </pc:spChg>
      </pc:sldChg>
      <pc:sldChg chg="modSp add mod modClrScheme chgLayout">
        <pc:chgData name="Chen, Chao" userId="44c0eae3-1754-40ca-b7fc-812aef1f268d" providerId="ADAL" clId="{BD5A57F2-2F91-CC4F-B414-712F585BCF1A}" dt="2022-01-21T12:44:51.530" v="29" actId="700"/>
        <pc:sldMkLst>
          <pc:docMk/>
          <pc:sldMk cId="1539721634" sldId="351"/>
        </pc:sldMkLst>
        <pc:spChg chg="mod ord">
          <ac:chgData name="Chen, Chao" userId="44c0eae3-1754-40ca-b7fc-812aef1f268d" providerId="ADAL" clId="{BD5A57F2-2F91-CC4F-B414-712F585BCF1A}" dt="2022-01-21T12:44:51.530" v="29" actId="700"/>
          <ac:spMkLst>
            <pc:docMk/>
            <pc:sldMk cId="1539721634" sldId="351"/>
            <ac:spMk id="2" creationId="{00000000-0000-0000-0000-000000000000}"/>
          </ac:spMkLst>
        </pc:spChg>
        <pc:spChg chg="mod ord">
          <ac:chgData name="Chen, Chao" userId="44c0eae3-1754-40ca-b7fc-812aef1f268d" providerId="ADAL" clId="{BD5A57F2-2F91-CC4F-B414-712F585BCF1A}" dt="2022-01-21T12:44:51.530" v="29" actId="700"/>
          <ac:spMkLst>
            <pc:docMk/>
            <pc:sldMk cId="1539721634" sldId="351"/>
            <ac:spMk id="4" creationId="{00000000-0000-0000-0000-000000000000}"/>
          </ac:spMkLst>
        </pc:spChg>
        <pc:picChg chg="mod ord">
          <ac:chgData name="Chen, Chao" userId="44c0eae3-1754-40ca-b7fc-812aef1f268d" providerId="ADAL" clId="{BD5A57F2-2F91-CC4F-B414-712F585BCF1A}" dt="2022-01-21T12:44:51.530" v="29" actId="700"/>
          <ac:picMkLst>
            <pc:docMk/>
            <pc:sldMk cId="1539721634" sldId="351"/>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1143146944" sldId="352"/>
        </pc:sldMkLst>
        <pc:spChg chg="mod ord">
          <ac:chgData name="Chen, Chao" userId="44c0eae3-1754-40ca-b7fc-812aef1f268d" providerId="ADAL" clId="{BD5A57F2-2F91-CC4F-B414-712F585BCF1A}" dt="2022-01-21T12:44:51.530" v="29" actId="700"/>
          <ac:spMkLst>
            <pc:docMk/>
            <pc:sldMk cId="1143146944" sldId="352"/>
            <ac:spMk id="2" creationId="{00000000-0000-0000-0000-000000000000}"/>
          </ac:spMkLst>
        </pc:spChg>
        <pc:spChg chg="mod ord">
          <ac:chgData name="Chen, Chao" userId="44c0eae3-1754-40ca-b7fc-812aef1f268d" providerId="ADAL" clId="{BD5A57F2-2F91-CC4F-B414-712F585BCF1A}" dt="2022-01-21T12:44:51.530" v="29" actId="700"/>
          <ac:spMkLst>
            <pc:docMk/>
            <pc:sldMk cId="1143146944" sldId="352"/>
            <ac:spMk id="4" creationId="{00000000-0000-0000-0000-000000000000}"/>
          </ac:spMkLst>
        </pc:spChg>
        <pc:picChg chg="mod ord">
          <ac:chgData name="Chen, Chao" userId="44c0eae3-1754-40ca-b7fc-812aef1f268d" providerId="ADAL" clId="{BD5A57F2-2F91-CC4F-B414-712F585BCF1A}" dt="2022-01-21T12:44:51.530" v="29" actId="700"/>
          <ac:picMkLst>
            <pc:docMk/>
            <pc:sldMk cId="1143146944" sldId="352"/>
            <ac:picMk id="5" creationId="{00000000-0000-0000-0000-000000000000}"/>
          </ac:picMkLst>
        </pc:picChg>
      </pc:sldChg>
    </pc:docChg>
  </pc:docChgLst>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docChgLst>
    <pc:chgData name="Chen, Chao" userId="44c0eae3-1754-40ca-b7fc-812aef1f268d" providerId="ADAL" clId="{FFBACF2A-C02A-204C-816D-C73259F08685}"/>
    <pc:docChg chg="custSel addSld delSld modSld">
      <pc:chgData name="Chen, Chao" userId="44c0eae3-1754-40ca-b7fc-812aef1f268d" providerId="ADAL" clId="{FFBACF2A-C02A-204C-816D-C73259F08685}" dt="2022-01-21T05:51:46.322" v="69" actId="1076"/>
      <pc:docMkLst>
        <pc:docMk/>
      </pc:docMkLst>
      <pc:sldChg chg="del">
        <pc:chgData name="Chen, Chao" userId="44c0eae3-1754-40ca-b7fc-812aef1f268d" providerId="ADAL" clId="{FFBACF2A-C02A-204C-816D-C73259F08685}" dt="2022-01-21T05:47:17.474" v="30" actId="2696"/>
        <pc:sldMkLst>
          <pc:docMk/>
          <pc:sldMk cId="3556347120" sldId="301"/>
        </pc:sldMkLst>
      </pc:sldChg>
      <pc:sldChg chg="del">
        <pc:chgData name="Chen, Chao" userId="44c0eae3-1754-40ca-b7fc-812aef1f268d" providerId="ADAL" clId="{FFBACF2A-C02A-204C-816D-C73259F08685}" dt="2022-01-21T05:47:17.474" v="30" actId="2696"/>
        <pc:sldMkLst>
          <pc:docMk/>
          <pc:sldMk cId="2292657764" sldId="302"/>
        </pc:sldMkLst>
      </pc:sldChg>
      <pc:sldChg chg="del">
        <pc:chgData name="Chen, Chao" userId="44c0eae3-1754-40ca-b7fc-812aef1f268d" providerId="ADAL" clId="{FFBACF2A-C02A-204C-816D-C73259F08685}" dt="2022-01-21T05:47:17.474" v="30" actId="2696"/>
        <pc:sldMkLst>
          <pc:docMk/>
          <pc:sldMk cId="304627538" sldId="303"/>
        </pc:sldMkLst>
      </pc:sldChg>
      <pc:sldChg chg="del">
        <pc:chgData name="Chen, Chao" userId="44c0eae3-1754-40ca-b7fc-812aef1f268d" providerId="ADAL" clId="{FFBACF2A-C02A-204C-816D-C73259F08685}" dt="2022-01-21T05:47:17.474" v="30" actId="2696"/>
        <pc:sldMkLst>
          <pc:docMk/>
          <pc:sldMk cId="1916732755" sldId="304"/>
        </pc:sldMkLst>
      </pc:sldChg>
      <pc:sldChg chg="del">
        <pc:chgData name="Chen, Chao" userId="44c0eae3-1754-40ca-b7fc-812aef1f268d" providerId="ADAL" clId="{FFBACF2A-C02A-204C-816D-C73259F08685}" dt="2022-01-21T05:47:17.474" v="30" actId="2696"/>
        <pc:sldMkLst>
          <pc:docMk/>
          <pc:sldMk cId="3168294154" sldId="305"/>
        </pc:sldMkLst>
      </pc:sldChg>
      <pc:sldChg chg="del">
        <pc:chgData name="Chen, Chao" userId="44c0eae3-1754-40ca-b7fc-812aef1f268d" providerId="ADAL" clId="{FFBACF2A-C02A-204C-816D-C73259F08685}" dt="2022-01-21T05:47:17.474" v="30" actId="2696"/>
        <pc:sldMkLst>
          <pc:docMk/>
          <pc:sldMk cId="2083914309" sldId="306"/>
        </pc:sldMkLst>
      </pc:sldChg>
      <pc:sldChg chg="del">
        <pc:chgData name="Chen, Chao" userId="44c0eae3-1754-40ca-b7fc-812aef1f268d" providerId="ADAL" clId="{FFBACF2A-C02A-204C-816D-C73259F08685}" dt="2022-01-21T05:47:17.474" v="30" actId="2696"/>
        <pc:sldMkLst>
          <pc:docMk/>
          <pc:sldMk cId="92311697" sldId="307"/>
        </pc:sldMkLst>
      </pc:sldChg>
      <pc:sldChg chg="del">
        <pc:chgData name="Chen, Chao" userId="44c0eae3-1754-40ca-b7fc-812aef1f268d" providerId="ADAL" clId="{FFBACF2A-C02A-204C-816D-C73259F08685}" dt="2022-01-21T05:47:17.474" v="30" actId="2696"/>
        <pc:sldMkLst>
          <pc:docMk/>
          <pc:sldMk cId="786195027" sldId="308"/>
        </pc:sldMkLst>
      </pc:sldChg>
      <pc:sldChg chg="del">
        <pc:chgData name="Chen, Chao" userId="44c0eae3-1754-40ca-b7fc-812aef1f268d" providerId="ADAL" clId="{FFBACF2A-C02A-204C-816D-C73259F08685}" dt="2022-01-21T05:47:17.474" v="30" actId="2696"/>
        <pc:sldMkLst>
          <pc:docMk/>
          <pc:sldMk cId="3879370524" sldId="309"/>
        </pc:sldMkLst>
      </pc:sldChg>
      <pc:sldChg chg="del">
        <pc:chgData name="Chen, Chao" userId="44c0eae3-1754-40ca-b7fc-812aef1f268d" providerId="ADAL" clId="{FFBACF2A-C02A-204C-816D-C73259F08685}" dt="2022-01-21T05:47:17.474" v="30" actId="2696"/>
        <pc:sldMkLst>
          <pc:docMk/>
          <pc:sldMk cId="4140762831" sldId="310"/>
        </pc:sldMkLst>
      </pc:sldChg>
      <pc:sldChg chg="modSp mod">
        <pc:chgData name="Chen, Chao" userId="44c0eae3-1754-40ca-b7fc-812aef1f268d" providerId="ADAL" clId="{FFBACF2A-C02A-204C-816D-C73259F08685}" dt="2022-01-21T05:49:17.167" v="46" actId="20577"/>
        <pc:sldMkLst>
          <pc:docMk/>
          <pc:sldMk cId="1560288090" sldId="311"/>
        </pc:sldMkLst>
        <pc:spChg chg="mod">
          <ac:chgData name="Chen, Chao" userId="44c0eae3-1754-40ca-b7fc-812aef1f268d" providerId="ADAL" clId="{FFBACF2A-C02A-204C-816D-C73259F08685}" dt="2022-01-21T05:49:17.167" v="46" actId="20577"/>
          <ac:spMkLst>
            <pc:docMk/>
            <pc:sldMk cId="1560288090" sldId="311"/>
            <ac:spMk id="4" creationId="{9495F89F-F88F-6242-AECC-A68595D6555E}"/>
          </ac:spMkLst>
        </pc:spChg>
      </pc:sldChg>
      <pc:sldChg chg="modSp add del mod modClrScheme chgLayout">
        <pc:chgData name="Chen, Chao" userId="44c0eae3-1754-40ca-b7fc-812aef1f268d" providerId="ADAL" clId="{FFBACF2A-C02A-204C-816D-C73259F08685}" dt="2022-01-21T05:47:17.474" v="30" actId="2696"/>
        <pc:sldMkLst>
          <pc:docMk/>
          <pc:sldMk cId="244092537" sldId="312"/>
        </pc:sldMkLst>
        <pc:spChg chg="mod ord">
          <ac:chgData name="Chen, Chao" userId="44c0eae3-1754-40ca-b7fc-812aef1f268d" providerId="ADAL" clId="{FFBACF2A-C02A-204C-816D-C73259F08685}" dt="2022-01-20T06:33:40.932" v="1" actId="700"/>
          <ac:spMkLst>
            <pc:docMk/>
            <pc:sldMk cId="244092537" sldId="312"/>
            <ac:spMk id="2" creationId="{00000000-0000-0000-0000-000000000000}"/>
          </ac:spMkLst>
        </pc:spChg>
        <pc:spChg chg="mod ord">
          <ac:chgData name="Chen, Chao" userId="44c0eae3-1754-40ca-b7fc-812aef1f268d" providerId="ADAL" clId="{FFBACF2A-C02A-204C-816D-C73259F08685}" dt="2022-01-20T06:33:40.932" v="1" actId="700"/>
          <ac:spMkLst>
            <pc:docMk/>
            <pc:sldMk cId="244092537" sldId="312"/>
            <ac:spMk id="3" creationId="{00000000-0000-0000-0000-000000000000}"/>
          </ac:spMkLst>
        </pc:spChg>
      </pc:sldChg>
      <pc:sldChg chg="modSp add mod modClrScheme chgLayout">
        <pc:chgData name="Chen, Chao" userId="44c0eae3-1754-40ca-b7fc-812aef1f268d" providerId="ADAL" clId="{FFBACF2A-C02A-204C-816D-C73259F08685}" dt="2022-01-21T05:50:22.297" v="54" actId="207"/>
        <pc:sldMkLst>
          <pc:docMk/>
          <pc:sldMk cId="368611797" sldId="312"/>
        </pc:sldMkLst>
        <pc:spChg chg="mod ord">
          <ac:chgData name="Chen, Chao" userId="44c0eae3-1754-40ca-b7fc-812aef1f268d" providerId="ADAL" clId="{FFBACF2A-C02A-204C-816D-C73259F08685}" dt="2022-01-21T05:49:50.432" v="48" actId="700"/>
          <ac:spMkLst>
            <pc:docMk/>
            <pc:sldMk cId="368611797" sldId="312"/>
            <ac:spMk id="2" creationId="{00000000-0000-0000-0000-000000000000}"/>
          </ac:spMkLst>
        </pc:spChg>
        <pc:spChg chg="mod ord">
          <ac:chgData name="Chen, Chao" userId="44c0eae3-1754-40ca-b7fc-812aef1f268d" providerId="ADAL" clId="{FFBACF2A-C02A-204C-816D-C73259F08685}" dt="2022-01-21T05:50:22.297" v="54" actId="207"/>
          <ac:spMkLst>
            <pc:docMk/>
            <pc:sldMk cId="368611797" sldId="312"/>
            <ac:spMk id="4" creationId="{00000000-0000-0000-0000-000000000000}"/>
          </ac:spMkLst>
        </pc:spChg>
        <pc:picChg chg="mod ord">
          <ac:chgData name="Chen, Chao" userId="44c0eae3-1754-40ca-b7fc-812aef1f268d" providerId="ADAL" clId="{FFBACF2A-C02A-204C-816D-C73259F08685}" dt="2022-01-21T05:50:04.605" v="49" actId="1076"/>
          <ac:picMkLst>
            <pc:docMk/>
            <pc:sldMk cId="368611797" sldId="312"/>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3443741128" sldId="313"/>
        </pc:sldMkLst>
        <pc:spChg chg="mod ord">
          <ac:chgData name="Chen, Chao" userId="44c0eae3-1754-40ca-b7fc-812aef1f268d" providerId="ADAL" clId="{FFBACF2A-C02A-204C-816D-C73259F08685}" dt="2022-01-21T05:49:50.432" v="48" actId="700"/>
          <ac:spMkLst>
            <pc:docMk/>
            <pc:sldMk cId="3443741128" sldId="313"/>
            <ac:spMk id="2" creationId="{00000000-0000-0000-0000-000000000000}"/>
          </ac:spMkLst>
        </pc:spChg>
        <pc:spChg chg="mod ord">
          <ac:chgData name="Chen, Chao" userId="44c0eae3-1754-40ca-b7fc-812aef1f268d" providerId="ADAL" clId="{FFBACF2A-C02A-204C-816D-C73259F08685}" dt="2022-01-21T05:49:50.432" v="48" actId="700"/>
          <ac:spMkLst>
            <pc:docMk/>
            <pc:sldMk cId="3443741128" sldId="313"/>
            <ac:spMk id="3" creationId="{00000000-0000-0000-0000-000000000000}"/>
          </ac:spMkLst>
        </pc:spChg>
      </pc:sldChg>
      <pc:sldChg chg="modSp add del mod modClrScheme chgLayout">
        <pc:chgData name="Chen, Chao" userId="44c0eae3-1754-40ca-b7fc-812aef1f268d" providerId="ADAL" clId="{FFBACF2A-C02A-204C-816D-C73259F08685}" dt="2022-01-21T05:47:17.474" v="30" actId="2696"/>
        <pc:sldMkLst>
          <pc:docMk/>
          <pc:sldMk cId="3976345259" sldId="313"/>
        </pc:sldMkLst>
        <pc:spChg chg="mod ord">
          <ac:chgData name="Chen, Chao" userId="44c0eae3-1754-40ca-b7fc-812aef1f268d" providerId="ADAL" clId="{FFBACF2A-C02A-204C-816D-C73259F08685}" dt="2022-01-20T06:33:40.932" v="1" actId="700"/>
          <ac:spMkLst>
            <pc:docMk/>
            <pc:sldMk cId="3976345259" sldId="313"/>
            <ac:spMk id="2" creationId="{00000000-0000-0000-0000-000000000000}"/>
          </ac:spMkLst>
        </pc:spChg>
        <pc:spChg chg="mod ord">
          <ac:chgData name="Chen, Chao" userId="44c0eae3-1754-40ca-b7fc-812aef1f268d" providerId="ADAL" clId="{FFBACF2A-C02A-204C-816D-C73259F08685}" dt="2022-01-20T06:33:40.932" v="1" actId="700"/>
          <ac:spMkLst>
            <pc:docMk/>
            <pc:sldMk cId="3976345259" sldId="313"/>
            <ac:spMk id="4" creationId="{00000000-0000-0000-0000-000000000000}"/>
          </ac:spMkLst>
        </pc:spChg>
        <pc:picChg chg="mod ord">
          <ac:chgData name="Chen, Chao" userId="44c0eae3-1754-40ca-b7fc-812aef1f268d" providerId="ADAL" clId="{FFBACF2A-C02A-204C-816D-C73259F08685}" dt="2022-01-20T06:33:40.932" v="1" actId="700"/>
          <ac:picMkLst>
            <pc:docMk/>
            <pc:sldMk cId="3976345259" sldId="313"/>
            <ac:picMk id="5" creationId="{00000000-0000-0000-0000-000000000000}"/>
          </ac:picMkLst>
        </pc:picChg>
      </pc:sldChg>
      <pc:sldChg chg="modSp add mod modClrScheme chgLayout">
        <pc:chgData name="Chen, Chao" userId="44c0eae3-1754-40ca-b7fc-812aef1f268d" providerId="ADAL" clId="{FFBACF2A-C02A-204C-816D-C73259F08685}" dt="2022-01-21T05:51:19.832" v="63" actId="1076"/>
        <pc:sldMkLst>
          <pc:docMk/>
          <pc:sldMk cId="1617830040" sldId="314"/>
        </pc:sldMkLst>
        <pc:spChg chg="mod ord">
          <ac:chgData name="Chen, Chao" userId="44c0eae3-1754-40ca-b7fc-812aef1f268d" providerId="ADAL" clId="{FFBACF2A-C02A-204C-816D-C73259F08685}" dt="2022-01-21T05:49:50.432" v="48" actId="700"/>
          <ac:spMkLst>
            <pc:docMk/>
            <pc:sldMk cId="1617830040" sldId="314"/>
            <ac:spMk id="2" creationId="{00000000-0000-0000-0000-000000000000}"/>
          </ac:spMkLst>
        </pc:spChg>
        <pc:spChg chg="mod ord">
          <ac:chgData name="Chen, Chao" userId="44c0eae3-1754-40ca-b7fc-812aef1f268d" providerId="ADAL" clId="{FFBACF2A-C02A-204C-816D-C73259F08685}" dt="2022-01-21T05:51:19.832" v="63" actId="1076"/>
          <ac:spMkLst>
            <pc:docMk/>
            <pc:sldMk cId="1617830040" sldId="314"/>
            <ac:spMk id="4" creationId="{00000000-0000-0000-0000-000000000000}"/>
          </ac:spMkLst>
        </pc:spChg>
        <pc:picChg chg="mod ord">
          <ac:chgData name="Chen, Chao" userId="44c0eae3-1754-40ca-b7fc-812aef1f268d" providerId="ADAL" clId="{FFBACF2A-C02A-204C-816D-C73259F08685}" dt="2022-01-21T05:50:25.746" v="55" actId="1076"/>
          <ac:picMkLst>
            <pc:docMk/>
            <pc:sldMk cId="1617830040" sldId="314"/>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3731766267" sldId="315"/>
        </pc:sldMkLst>
        <pc:spChg chg="mod ord">
          <ac:chgData name="Chen, Chao" userId="44c0eae3-1754-40ca-b7fc-812aef1f268d" providerId="ADAL" clId="{FFBACF2A-C02A-204C-816D-C73259F08685}" dt="2022-01-21T05:49:50.432" v="48" actId="700"/>
          <ac:spMkLst>
            <pc:docMk/>
            <pc:sldMk cId="3731766267" sldId="315"/>
            <ac:spMk id="2" creationId="{00000000-0000-0000-0000-000000000000}"/>
          </ac:spMkLst>
        </pc:spChg>
        <pc:spChg chg="mod ord">
          <ac:chgData name="Chen, Chao" userId="44c0eae3-1754-40ca-b7fc-812aef1f268d" providerId="ADAL" clId="{FFBACF2A-C02A-204C-816D-C73259F08685}" dt="2022-01-21T05:49:50.432" v="48" actId="700"/>
          <ac:spMkLst>
            <pc:docMk/>
            <pc:sldMk cId="3731766267" sldId="315"/>
            <ac:spMk id="3" creationId="{00000000-0000-0000-0000-000000000000}"/>
          </ac:spMkLst>
        </pc:spChg>
      </pc:sldChg>
      <pc:sldChg chg="modSp add mod modClrScheme chgLayout">
        <pc:chgData name="Chen, Chao" userId="44c0eae3-1754-40ca-b7fc-812aef1f268d" providerId="ADAL" clId="{FFBACF2A-C02A-204C-816D-C73259F08685}" dt="2022-01-21T05:51:31.331" v="65" actId="1076"/>
        <pc:sldMkLst>
          <pc:docMk/>
          <pc:sldMk cId="876818903" sldId="316"/>
        </pc:sldMkLst>
        <pc:spChg chg="mod ord">
          <ac:chgData name="Chen, Chao" userId="44c0eae3-1754-40ca-b7fc-812aef1f268d" providerId="ADAL" clId="{FFBACF2A-C02A-204C-816D-C73259F08685}" dt="2022-01-21T05:49:50.432" v="48" actId="700"/>
          <ac:spMkLst>
            <pc:docMk/>
            <pc:sldMk cId="876818903" sldId="316"/>
            <ac:spMk id="2" creationId="{00000000-0000-0000-0000-000000000000}"/>
          </ac:spMkLst>
        </pc:spChg>
        <pc:spChg chg="mod ord">
          <ac:chgData name="Chen, Chao" userId="44c0eae3-1754-40ca-b7fc-812aef1f268d" providerId="ADAL" clId="{FFBACF2A-C02A-204C-816D-C73259F08685}" dt="2022-01-21T05:51:31.331" v="65" actId="1076"/>
          <ac:spMkLst>
            <pc:docMk/>
            <pc:sldMk cId="876818903" sldId="316"/>
            <ac:spMk id="4" creationId="{00000000-0000-0000-0000-000000000000}"/>
          </ac:spMkLst>
        </pc:spChg>
        <pc:picChg chg="mod ord">
          <ac:chgData name="Chen, Chao" userId="44c0eae3-1754-40ca-b7fc-812aef1f268d" providerId="ADAL" clId="{FFBACF2A-C02A-204C-816D-C73259F08685}" dt="2022-01-21T05:51:02.089" v="60" actId="1076"/>
          <ac:picMkLst>
            <pc:docMk/>
            <pc:sldMk cId="876818903" sldId="316"/>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4153841887" sldId="317"/>
        </pc:sldMkLst>
        <pc:spChg chg="mod ord">
          <ac:chgData name="Chen, Chao" userId="44c0eae3-1754-40ca-b7fc-812aef1f268d" providerId="ADAL" clId="{FFBACF2A-C02A-204C-816D-C73259F08685}" dt="2022-01-21T05:49:50.432" v="48" actId="700"/>
          <ac:spMkLst>
            <pc:docMk/>
            <pc:sldMk cId="4153841887" sldId="317"/>
            <ac:spMk id="2" creationId="{00000000-0000-0000-0000-000000000000}"/>
          </ac:spMkLst>
        </pc:spChg>
        <pc:spChg chg="mod ord">
          <ac:chgData name="Chen, Chao" userId="44c0eae3-1754-40ca-b7fc-812aef1f268d" providerId="ADAL" clId="{FFBACF2A-C02A-204C-816D-C73259F08685}" dt="2022-01-21T05:49:50.432" v="48" actId="700"/>
          <ac:spMkLst>
            <pc:docMk/>
            <pc:sldMk cId="4153841887" sldId="317"/>
            <ac:spMk id="3" creationId="{00000000-0000-0000-0000-000000000000}"/>
          </ac:spMkLst>
        </pc:spChg>
      </pc:sldChg>
      <pc:sldChg chg="modSp add mod modClrScheme chgLayout">
        <pc:chgData name="Chen, Chao" userId="44c0eae3-1754-40ca-b7fc-812aef1f268d" providerId="ADAL" clId="{FFBACF2A-C02A-204C-816D-C73259F08685}" dt="2022-01-21T05:51:46.322" v="69" actId="1076"/>
        <pc:sldMkLst>
          <pc:docMk/>
          <pc:sldMk cId="3597072385" sldId="318"/>
        </pc:sldMkLst>
        <pc:spChg chg="mod ord">
          <ac:chgData name="Chen, Chao" userId="44c0eae3-1754-40ca-b7fc-812aef1f268d" providerId="ADAL" clId="{FFBACF2A-C02A-204C-816D-C73259F08685}" dt="2022-01-21T05:49:50.432" v="48" actId="700"/>
          <ac:spMkLst>
            <pc:docMk/>
            <pc:sldMk cId="3597072385" sldId="318"/>
            <ac:spMk id="2" creationId="{00000000-0000-0000-0000-000000000000}"/>
          </ac:spMkLst>
        </pc:spChg>
        <pc:spChg chg="mod ord">
          <ac:chgData name="Chen, Chao" userId="44c0eae3-1754-40ca-b7fc-812aef1f268d" providerId="ADAL" clId="{FFBACF2A-C02A-204C-816D-C73259F08685}" dt="2022-01-21T05:51:46.322" v="69" actId="1076"/>
          <ac:spMkLst>
            <pc:docMk/>
            <pc:sldMk cId="3597072385" sldId="318"/>
            <ac:spMk id="4" creationId="{00000000-0000-0000-0000-000000000000}"/>
          </ac:spMkLst>
        </pc:spChg>
        <pc:picChg chg="mod ord">
          <ac:chgData name="Chen, Chao" userId="44c0eae3-1754-40ca-b7fc-812aef1f268d" providerId="ADAL" clId="{FFBACF2A-C02A-204C-816D-C73259F08685}" dt="2022-01-21T05:51:36.713" v="66" actId="1076"/>
          <ac:picMkLst>
            <pc:docMk/>
            <pc:sldMk cId="3597072385" sldId="318"/>
            <ac:picMk id="5" creationId="{00000000-0000-0000-0000-000000000000}"/>
          </ac:picMkLst>
        </pc:picChg>
      </pc:sldChg>
      <pc:sldChg chg="modSp add del mod modClrScheme chgLayout">
        <pc:chgData name="Chen, Chao" userId="44c0eae3-1754-40ca-b7fc-812aef1f268d" providerId="ADAL" clId="{FFBACF2A-C02A-204C-816D-C73259F08685}" dt="2022-01-21T05:47:17.474" v="30" actId="2696"/>
        <pc:sldMkLst>
          <pc:docMk/>
          <pc:sldMk cId="2088541001" sldId="339"/>
        </pc:sldMkLst>
        <pc:spChg chg="mod ord">
          <ac:chgData name="Chen, Chao" userId="44c0eae3-1754-40ca-b7fc-812aef1f268d" providerId="ADAL" clId="{FFBACF2A-C02A-204C-816D-C73259F08685}" dt="2022-01-20T06:33:40.932" v="1" actId="700"/>
          <ac:spMkLst>
            <pc:docMk/>
            <pc:sldMk cId="2088541001" sldId="339"/>
            <ac:spMk id="2" creationId="{00000000-0000-0000-0000-000000000000}"/>
          </ac:spMkLst>
        </pc:spChg>
        <pc:spChg chg="mod ord">
          <ac:chgData name="Chen, Chao" userId="44c0eae3-1754-40ca-b7fc-812aef1f268d" providerId="ADAL" clId="{FFBACF2A-C02A-204C-816D-C73259F08685}" dt="2022-01-20T06:33:40.932" v="1" actId="700"/>
          <ac:spMkLst>
            <pc:docMk/>
            <pc:sldMk cId="2088541001" sldId="33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FD26-F28F-4248-816F-D5CC8ED5A388}" type="datetimeFigureOut">
              <a:rPr lang="en-AU" smtClean="0"/>
              <a:t>28/01/2022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584E7-D2FB-1F41-8670-70DCFDC230C3}" type="slidenum">
              <a:rPr lang="en-AU" smtClean="0"/>
              <a:t>‹#›</a:t>
            </a:fld>
            <a:endParaRPr lang="en-AU"/>
          </a:p>
        </p:txBody>
      </p:sp>
    </p:spTree>
    <p:extLst>
      <p:ext uri="{BB962C8B-B14F-4D97-AF65-F5344CB8AC3E}">
        <p14:creationId xmlns:p14="http://schemas.microsoft.com/office/powerpoint/2010/main" val="237474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a:t>
            </a:r>
            <a:r>
              <a:rPr lang="en-US" altLang="zh-CN" sz="1400"/>
              <a:t>© 2022 </a:t>
            </a:r>
            <a:r>
              <a:rPr lang="en-US" altLang="zh-CN" sz="1400" dirty="0"/>
              <a:t>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9808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6"/>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Addressing issues</a:t>
            </a:r>
          </a:p>
        </p:txBody>
      </p:sp>
    </p:spTree>
    <p:extLst>
      <p:ext uri="{BB962C8B-B14F-4D97-AF65-F5344CB8AC3E}">
        <p14:creationId xmlns:p14="http://schemas.microsoft.com/office/powerpoint/2010/main" val="15602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(7 of 8)</a:t>
            </a:r>
            <a:endParaRPr lang="zh-CN" altLang="en-US" dirty="0"/>
          </a:p>
        </p:txBody>
      </p:sp>
      <p:sp>
        <p:nvSpPr>
          <p:cNvPr id="3" name="Text Placeholder 2"/>
          <p:cNvSpPr>
            <a:spLocks noGrp="1"/>
          </p:cNvSpPr>
          <p:nvPr>
            <p:ph idx="1"/>
          </p:nvPr>
        </p:nvSpPr>
        <p:spPr>
          <a:xfrm>
            <a:off x="614996" y="1925903"/>
            <a:ext cx="8013616" cy="4251059"/>
          </a:xfrm>
        </p:spPr>
        <p:txBody>
          <a:bodyPr>
            <a:normAutofit/>
          </a:bodyPr>
          <a:lstStyle/>
          <a:p>
            <a:r>
              <a:rPr lang="en-US" altLang="zh-CN" dirty="0"/>
              <a:t> The nslookup utility is available in two modes:</a:t>
            </a:r>
          </a:p>
          <a:p>
            <a:pPr lvl="1"/>
            <a:r>
              <a:rPr lang="en-US" altLang="zh-CN" dirty="0"/>
              <a:t>Interactive - to test multiple DNS servers at one time</a:t>
            </a:r>
          </a:p>
          <a:p>
            <a:pPr lvl="1"/>
            <a:r>
              <a:rPr lang="en-US" altLang="zh-CN" dirty="0"/>
              <a:t>Noninteractive - test a single DNS server</a:t>
            </a:r>
          </a:p>
          <a:p>
            <a:r>
              <a:rPr lang="en-US" altLang="zh-CN" dirty="0"/>
              <a:t>You can change DNS servers from within interactive mode with the server subcommand and specifying the IP address of the new DNS server</a:t>
            </a:r>
          </a:p>
          <a:p>
            <a:r>
              <a:rPr lang="en-US" altLang="zh-CN" dirty="0"/>
              <a:t>To exit nslookup’s interactive mode, enter </a:t>
            </a:r>
            <a:r>
              <a:rPr lang="en-US" altLang="zh-CN" dirty="0">
                <a:latin typeface="Courier New" panose="02070309020205020404" pitchFamily="49" charset="0"/>
                <a:cs typeface="Courier New" panose="02070309020205020404" pitchFamily="49" charset="0"/>
              </a:rPr>
              <a:t>exit</a:t>
            </a:r>
          </a:p>
          <a:p>
            <a:pPr lvl="1"/>
            <a:endParaRPr lang="en-US" altLang="zh-CN" dirty="0"/>
          </a:p>
        </p:txBody>
      </p:sp>
    </p:spTree>
    <p:extLst>
      <p:ext uri="{BB962C8B-B14F-4D97-AF65-F5344CB8AC3E}">
        <p14:creationId xmlns:p14="http://schemas.microsoft.com/office/powerpoint/2010/main" val="267909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(8 of 8)</a:t>
            </a:r>
            <a:endParaRPr lang="zh-CN" altLang="en-US" dirty="0"/>
          </a:p>
        </p:txBody>
      </p:sp>
      <p:sp>
        <p:nvSpPr>
          <p:cNvPr id="3" name="Text Placeholder 2"/>
          <p:cNvSpPr>
            <a:spLocks noGrp="1"/>
          </p:cNvSpPr>
          <p:nvPr>
            <p:ph idx="1"/>
          </p:nvPr>
        </p:nvSpPr>
        <p:spPr>
          <a:xfrm>
            <a:off x="614996" y="1925903"/>
            <a:ext cx="8238060" cy="4251059"/>
          </a:xfrm>
        </p:spPr>
        <p:txBody>
          <a:bodyPr/>
          <a:lstStyle/>
          <a:p>
            <a:r>
              <a:rPr lang="en-US" altLang="zh-CN" dirty="0"/>
              <a:t>The </a:t>
            </a:r>
            <a:r>
              <a:rPr lang="en-US" altLang="zh-CN" b="1" dirty="0"/>
              <a:t>dig (domain information groper) </a:t>
            </a:r>
            <a:r>
              <a:rPr lang="en-US" altLang="zh-CN" dirty="0"/>
              <a:t>utility is available on Linux and macOS</a:t>
            </a:r>
          </a:p>
          <a:p>
            <a:pPr lvl="1"/>
            <a:r>
              <a:rPr lang="en-US" altLang="zh-CN" dirty="0">
                <a:cs typeface="Courier New" panose="02070309020205020404" pitchFamily="49" charset="0"/>
              </a:rPr>
              <a:t>Provides more detailed information than nslookup and uses more reliable sources of information to output its results</a:t>
            </a:r>
          </a:p>
          <a:p>
            <a:r>
              <a:rPr lang="en-US" altLang="zh-CN" dirty="0"/>
              <a:t>Use dig to query DNS nameservers for information about host addresses and other DNS records</a:t>
            </a:r>
          </a:p>
          <a:p>
            <a:r>
              <a:rPr lang="en-US" altLang="zh-CN" dirty="0"/>
              <a:t>An </a:t>
            </a:r>
            <a:r>
              <a:rPr lang="en-US" altLang="zh-CN" b="1" dirty="0"/>
              <a:t>IP scanner </a:t>
            </a:r>
            <a:r>
              <a:rPr lang="en-US" altLang="zh-CN" dirty="0"/>
              <a:t>can be used to gather information about all devices connected to a network</a:t>
            </a:r>
          </a:p>
        </p:txBody>
      </p:sp>
    </p:spTree>
    <p:extLst>
      <p:ext uri="{BB962C8B-B14F-4D97-AF65-F5344CB8AC3E}">
        <p14:creationId xmlns:p14="http://schemas.microsoft.com/office/powerpoint/2010/main" val="193782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Common Network Issues (1 of 2)</a:t>
            </a:r>
            <a:endParaRPr lang="zh-CN" altLang="en-US" dirty="0"/>
          </a:p>
        </p:txBody>
      </p:sp>
      <p:sp>
        <p:nvSpPr>
          <p:cNvPr id="3" name="Text Placeholder 2"/>
          <p:cNvSpPr>
            <a:spLocks noGrp="1"/>
          </p:cNvSpPr>
          <p:nvPr>
            <p:ph idx="1"/>
          </p:nvPr>
        </p:nvSpPr>
        <p:spPr>
          <a:xfrm>
            <a:off x="614996" y="1925903"/>
            <a:ext cx="8329500" cy="4251059"/>
          </a:xfrm>
        </p:spPr>
        <p:txBody>
          <a:bodyPr/>
          <a:lstStyle/>
          <a:p>
            <a:r>
              <a:rPr lang="en-US" altLang="zh-CN" dirty="0"/>
              <a:t>Incorrect time</a:t>
            </a:r>
          </a:p>
          <a:p>
            <a:pPr lvl="1"/>
            <a:r>
              <a:rPr lang="en-US" altLang="zh-CN" dirty="0"/>
              <a:t>Check a domain computer’s time source from a Command Prompt window by entering </a:t>
            </a:r>
            <a:r>
              <a:rPr lang="en-US" altLang="zh-CN" dirty="0">
                <a:latin typeface="Courier New" panose="02070309020205020404" pitchFamily="49" charset="0"/>
                <a:cs typeface="Courier New" panose="02070309020205020404" pitchFamily="49" charset="0"/>
              </a:rPr>
              <a:t>w32tm /query /source</a:t>
            </a:r>
          </a:p>
          <a:p>
            <a:r>
              <a:rPr lang="en-US" altLang="zh-CN" dirty="0"/>
              <a:t>DHCP Issues</a:t>
            </a:r>
          </a:p>
          <a:p>
            <a:pPr lvl="1"/>
            <a:r>
              <a:rPr lang="en-US" altLang="zh-CN" dirty="0">
                <a:cs typeface="Courier New" panose="02070309020205020404" pitchFamily="49" charset="0"/>
              </a:rPr>
              <a:t>If you are getting DHCP errors or if multiple clients are having trouble connecting to the network, try the following:</a:t>
            </a:r>
          </a:p>
          <a:p>
            <a:pPr lvl="2"/>
            <a:r>
              <a:rPr lang="en-US" altLang="zh-CN" dirty="0">
                <a:cs typeface="Courier New" panose="02070309020205020404" pitchFamily="49" charset="0"/>
              </a:rPr>
              <a:t>Check the settings on your DHCP server</a:t>
            </a:r>
          </a:p>
          <a:p>
            <a:pPr lvl="2"/>
            <a:r>
              <a:rPr lang="en-US" altLang="zh-CN" dirty="0">
                <a:cs typeface="Courier New" panose="02070309020205020404" pitchFamily="49" charset="0"/>
              </a:rPr>
              <a:t>Make sure the DHCP scope is large enough to account for the number of clients the network must support</a:t>
            </a:r>
          </a:p>
          <a:p>
            <a:pPr lvl="1"/>
            <a:r>
              <a:rPr lang="en-US" altLang="zh-CN" dirty="0">
                <a:cs typeface="Courier New" panose="02070309020205020404" pitchFamily="49" charset="0"/>
              </a:rPr>
              <a:t>Consider implementing a shorter lease time on larger networks</a:t>
            </a:r>
          </a:p>
          <a:p>
            <a:pPr lvl="1"/>
            <a:endParaRPr lang="en-US" altLang="zh-C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827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Common Network Issues (2 of 2)</a:t>
            </a:r>
            <a:endParaRPr lang="zh-CN" altLang="en-US" dirty="0"/>
          </a:p>
        </p:txBody>
      </p:sp>
      <p:sp>
        <p:nvSpPr>
          <p:cNvPr id="3" name="Text Placeholder 2"/>
          <p:cNvSpPr>
            <a:spLocks noGrp="1"/>
          </p:cNvSpPr>
          <p:nvPr>
            <p:ph idx="1"/>
          </p:nvPr>
        </p:nvSpPr>
        <p:spPr>
          <a:xfrm>
            <a:off x="614995" y="1925903"/>
            <a:ext cx="8163245" cy="4251059"/>
          </a:xfrm>
        </p:spPr>
        <p:txBody>
          <a:bodyPr/>
          <a:lstStyle/>
          <a:p>
            <a:r>
              <a:rPr lang="en-US" altLang="zh-CN" dirty="0"/>
              <a:t>Network Connection Configuration Issues</a:t>
            </a:r>
          </a:p>
          <a:p>
            <a:pPr lvl="1"/>
            <a:r>
              <a:rPr lang="en-US" altLang="zh-CN" dirty="0">
                <a:cs typeface="Courier New" panose="02070309020205020404" pitchFamily="49" charset="0"/>
              </a:rPr>
              <a:t>Common configuration errors:</a:t>
            </a:r>
          </a:p>
          <a:p>
            <a:pPr lvl="2"/>
            <a:r>
              <a:rPr lang="en-US" altLang="zh-CN" dirty="0">
                <a:cs typeface="Courier New" panose="02070309020205020404" pitchFamily="49" charset="0"/>
              </a:rPr>
              <a:t>Incorrect IP address</a:t>
            </a:r>
          </a:p>
          <a:p>
            <a:pPr lvl="2"/>
            <a:r>
              <a:rPr lang="en-US" altLang="zh-CN" dirty="0">
                <a:cs typeface="Courier New" panose="02070309020205020404" pitchFamily="49" charset="0"/>
              </a:rPr>
              <a:t>Duplicate IP address</a:t>
            </a:r>
          </a:p>
          <a:p>
            <a:pPr lvl="2"/>
            <a:r>
              <a:rPr lang="en-US" altLang="zh-CN" dirty="0">
                <a:cs typeface="Courier New" panose="02070309020205020404" pitchFamily="49" charset="0"/>
              </a:rPr>
              <a:t>Incorrect subnet mask</a:t>
            </a:r>
          </a:p>
          <a:p>
            <a:pPr lvl="2"/>
            <a:r>
              <a:rPr lang="en-US" altLang="zh-CN" dirty="0">
                <a:cs typeface="Courier New" panose="02070309020205020404" pitchFamily="49" charset="0"/>
              </a:rPr>
              <a:t>Incorrect gateway</a:t>
            </a:r>
          </a:p>
          <a:p>
            <a:pPr lvl="2"/>
            <a:r>
              <a:rPr lang="en-US" altLang="zh-CN" dirty="0">
                <a:cs typeface="Courier New" panose="02070309020205020404" pitchFamily="49" charset="0"/>
              </a:rPr>
              <a:t>Incorrect DNS or DNS issues</a:t>
            </a:r>
          </a:p>
          <a:p>
            <a:pPr lvl="1"/>
            <a:r>
              <a:rPr lang="en-US" altLang="zh-CN" dirty="0">
                <a:cs typeface="Courier New" panose="02070309020205020404" pitchFamily="49" charset="0"/>
              </a:rPr>
              <a:t>When a computer is struggling to establish a network connection</a:t>
            </a:r>
          </a:p>
          <a:p>
            <a:pPr lvl="2"/>
            <a:r>
              <a:rPr lang="en-US" altLang="zh-CN" dirty="0">
                <a:cs typeface="Courier New" panose="02070309020205020404" pitchFamily="49" charset="0"/>
              </a:rPr>
              <a:t>Check its TCP/IP configuration settings</a:t>
            </a:r>
          </a:p>
          <a:p>
            <a:pPr lvl="1"/>
            <a:r>
              <a:rPr lang="en-US" altLang="zh-CN" dirty="0"/>
              <a:t>If the computer is not obtaining an IP address and related information from a DHCP server</a:t>
            </a:r>
          </a:p>
          <a:p>
            <a:pPr lvl="2"/>
            <a:r>
              <a:rPr lang="en-US" altLang="zh-CN" dirty="0"/>
              <a:t>Static settings might be using the wrong information</a:t>
            </a:r>
          </a:p>
          <a:p>
            <a:pPr lvl="2"/>
            <a:r>
              <a:rPr lang="en-US" altLang="zh-CN" dirty="0"/>
              <a:t>Try switching to DHCP</a:t>
            </a:r>
          </a:p>
        </p:txBody>
      </p:sp>
    </p:spTree>
    <p:extLst>
      <p:ext uri="{BB962C8B-B14F-4D97-AF65-F5344CB8AC3E}">
        <p14:creationId xmlns:p14="http://schemas.microsoft.com/office/powerpoint/2010/main" val="380763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Address Problems</a:t>
            </a:r>
            <a:endParaRPr lang="zh-CN" altLang="en-US" dirty="0"/>
          </a:p>
        </p:txBody>
      </p:sp>
      <p:pic>
        <p:nvPicPr>
          <p:cNvPr id="5" name="Picture Placeholder 4" descr="The Event Viewer window from Windows 10 that displays a list of administrative events that have occurred on a computer. A printer problem is listed and a diagnosis is provided for the same. The steps to fix the problem are also lis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58651"/>
            <a:ext cx="7191051" cy="4551698"/>
          </a:xfrm>
        </p:spPr>
      </p:pic>
    </p:spTree>
    <p:extLst>
      <p:ext uri="{BB962C8B-B14F-4D97-AF65-F5344CB8AC3E}">
        <p14:creationId xmlns:p14="http://schemas.microsoft.com/office/powerpoint/2010/main" val="296669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(1 of 8)</a:t>
            </a:r>
            <a:endParaRPr lang="zh-CN" altLang="en-US" dirty="0"/>
          </a:p>
        </p:txBody>
      </p:sp>
      <p:sp>
        <p:nvSpPr>
          <p:cNvPr id="3" name="Text Placeholder 2"/>
          <p:cNvSpPr>
            <a:spLocks noGrp="1"/>
          </p:cNvSpPr>
          <p:nvPr>
            <p:ph idx="1"/>
          </p:nvPr>
        </p:nvSpPr>
        <p:spPr>
          <a:xfrm>
            <a:off x="614996" y="1743022"/>
            <a:ext cx="8038554" cy="4251059"/>
          </a:xfrm>
        </p:spPr>
        <p:txBody>
          <a:bodyPr/>
          <a:lstStyle/>
          <a:p>
            <a:r>
              <a:rPr lang="en-US" altLang="zh-CN" dirty="0"/>
              <a:t>Command-line tools are a great resource to troubleshoot network problems</a:t>
            </a:r>
          </a:p>
          <a:p>
            <a:r>
              <a:rPr lang="en-US" altLang="zh-CN" b="1" dirty="0"/>
              <a:t>ping (Packet Internet Groper) </a:t>
            </a:r>
            <a:r>
              <a:rPr lang="en-US" altLang="zh-CN" dirty="0"/>
              <a:t>utility is used to verify that TCP/IP is:</a:t>
            </a:r>
          </a:p>
          <a:p>
            <a:pPr lvl="1"/>
            <a:r>
              <a:rPr lang="en-US" altLang="zh-CN" dirty="0"/>
              <a:t>Installed</a:t>
            </a:r>
          </a:p>
          <a:p>
            <a:pPr lvl="1"/>
            <a:r>
              <a:rPr lang="en-US" altLang="zh-CN" dirty="0"/>
              <a:t>Bound to the NIC</a:t>
            </a:r>
          </a:p>
          <a:p>
            <a:pPr lvl="1"/>
            <a:r>
              <a:rPr lang="en-US" altLang="zh-CN" dirty="0"/>
              <a:t>Configured correctly</a:t>
            </a:r>
          </a:p>
          <a:p>
            <a:pPr lvl="1"/>
            <a:r>
              <a:rPr lang="en-US" altLang="zh-CN" dirty="0"/>
              <a:t>Communicating with the network</a:t>
            </a:r>
          </a:p>
          <a:p>
            <a:r>
              <a:rPr lang="en-US" altLang="zh-CN" dirty="0"/>
              <a:t>The ping utility sends out a signal called an echo request to another device (request for a response)</a:t>
            </a:r>
          </a:p>
          <a:p>
            <a:pPr lvl="1"/>
            <a:r>
              <a:rPr lang="en-US" altLang="zh-CN" dirty="0"/>
              <a:t>The other computer responds in the form of an echo reply</a:t>
            </a:r>
          </a:p>
          <a:p>
            <a:r>
              <a:rPr lang="en-US" altLang="zh-CN" b="1" dirty="0"/>
              <a:t>ICMP (Internet Control Message Protocol) </a:t>
            </a:r>
            <a:r>
              <a:rPr lang="en-US" altLang="zh-CN" dirty="0"/>
              <a:t>is the protocol used by the echo request/reply to carry error messages and information about the network</a:t>
            </a:r>
          </a:p>
          <a:p>
            <a:endParaRPr lang="zh-CN" altLang="en-US" dirty="0"/>
          </a:p>
        </p:txBody>
      </p:sp>
    </p:spTree>
    <p:extLst>
      <p:ext uri="{BB962C8B-B14F-4D97-AF65-F5344CB8AC3E}">
        <p14:creationId xmlns:p14="http://schemas.microsoft.com/office/powerpoint/2010/main" val="63958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(2 of 8)</a:t>
            </a:r>
            <a:endParaRPr lang="zh-CN" altLang="en-US" dirty="0"/>
          </a:p>
        </p:txBody>
      </p:sp>
      <p:sp>
        <p:nvSpPr>
          <p:cNvPr id="3" name="Text Placeholder 2"/>
          <p:cNvSpPr>
            <a:spLocks noGrp="1"/>
          </p:cNvSpPr>
          <p:nvPr>
            <p:ph idx="1"/>
          </p:nvPr>
        </p:nvSpPr>
        <p:spPr>
          <a:xfrm>
            <a:off x="614995" y="1925903"/>
            <a:ext cx="8163245" cy="4251059"/>
          </a:xfrm>
        </p:spPr>
        <p:txBody>
          <a:bodyPr/>
          <a:lstStyle/>
          <a:p>
            <a:r>
              <a:rPr lang="en-US" altLang="zh-CN" dirty="0"/>
              <a:t>IPv6 networks use a version of ICMP called ICMPv6</a:t>
            </a:r>
          </a:p>
          <a:p>
            <a:pPr lvl="1"/>
            <a:r>
              <a:rPr lang="en-US" altLang="zh-CN" dirty="0"/>
              <a:t>ping6 – on Linux computers running IPv6, use </a:t>
            </a:r>
            <a:r>
              <a:rPr lang="en-US" altLang="zh-CN" dirty="0">
                <a:latin typeface="Courier New" panose="02070309020205020404" pitchFamily="49" charset="0"/>
                <a:cs typeface="Courier New" panose="02070309020205020404" pitchFamily="49" charset="0"/>
              </a:rPr>
              <a:t>ping6</a:t>
            </a:r>
            <a:r>
              <a:rPr lang="en-US" altLang="zh-CN" dirty="0"/>
              <a:t> to verify whether an IPv6 host is available</a:t>
            </a:r>
          </a:p>
          <a:p>
            <a:pPr lvl="1"/>
            <a:r>
              <a:rPr lang="en-US" altLang="zh-CN" dirty="0"/>
              <a:t>ping -6 – on  Windows computers, use </a:t>
            </a:r>
            <a:r>
              <a:rPr lang="en-US" altLang="zh-CN" dirty="0">
                <a:latin typeface="Courier New" panose="02070309020205020404" pitchFamily="49" charset="0"/>
                <a:cs typeface="Courier New" panose="02070309020205020404" pitchFamily="49" charset="0"/>
              </a:rPr>
              <a:t>ping</a:t>
            </a:r>
            <a:r>
              <a:rPr lang="en-US" altLang="zh-CN" dirty="0"/>
              <a:t> with the </a:t>
            </a:r>
            <a:r>
              <a:rPr lang="en-US" altLang="zh-CN" dirty="0">
                <a:latin typeface="Courier New" panose="02070309020205020404" pitchFamily="49" charset="0"/>
                <a:cs typeface="Courier New" panose="02070309020205020404" pitchFamily="49" charset="0"/>
              </a:rPr>
              <a:t>-6</a:t>
            </a:r>
            <a:r>
              <a:rPr lang="en-US" altLang="zh-CN" dirty="0"/>
              <a:t> switch to verify connectivity on IPv6 networks</a:t>
            </a:r>
          </a:p>
          <a:p>
            <a:r>
              <a:rPr lang="en-US" altLang="zh-CN" dirty="0"/>
              <a:t>For the </a:t>
            </a:r>
            <a:r>
              <a:rPr lang="en-US" altLang="zh-CN" dirty="0">
                <a:latin typeface="Courier New" panose="02070309020205020404" pitchFamily="49" charset="0"/>
                <a:cs typeface="Courier New" panose="02070309020205020404" pitchFamily="49" charset="0"/>
              </a:rPr>
              <a:t>ping6</a:t>
            </a:r>
            <a:r>
              <a:rPr lang="en-US" altLang="zh-CN" dirty="0"/>
              <a:t> and </a:t>
            </a:r>
            <a:r>
              <a:rPr lang="en-US" altLang="zh-CN" dirty="0">
                <a:latin typeface="Courier New" panose="02070309020205020404" pitchFamily="49" charset="0"/>
                <a:cs typeface="Courier New" panose="02070309020205020404" pitchFamily="49" charset="0"/>
              </a:rPr>
              <a:t>ping -6</a:t>
            </a:r>
            <a:r>
              <a:rPr lang="en-US" altLang="zh-CN" dirty="0"/>
              <a:t> commands to work over the Internet, you must have access to the IPv6 Internet</a:t>
            </a:r>
          </a:p>
        </p:txBody>
      </p:sp>
    </p:spTree>
    <p:extLst>
      <p:ext uri="{BB962C8B-B14F-4D97-AF65-F5344CB8AC3E}">
        <p14:creationId xmlns:p14="http://schemas.microsoft.com/office/powerpoint/2010/main" val="261351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(3 of 8)</a:t>
            </a:r>
            <a:endParaRPr lang="zh-CN" altLang="en-US" dirty="0"/>
          </a:p>
        </p:txBody>
      </p:sp>
      <p:sp>
        <p:nvSpPr>
          <p:cNvPr id="3" name="Text Placeholder 2"/>
          <p:cNvSpPr>
            <a:spLocks noGrp="1"/>
          </p:cNvSpPr>
          <p:nvPr>
            <p:ph idx="1"/>
          </p:nvPr>
        </p:nvSpPr>
        <p:spPr>
          <a:xfrm>
            <a:off x="614996" y="1925903"/>
            <a:ext cx="8129994" cy="4251059"/>
          </a:xfrm>
        </p:spPr>
        <p:txBody>
          <a:bodyPr/>
          <a:lstStyle/>
          <a:p>
            <a:r>
              <a:rPr lang="en-US" altLang="zh-CN" dirty="0"/>
              <a:t>The </a:t>
            </a:r>
            <a:r>
              <a:rPr lang="en-US" altLang="zh-CN" b="1" dirty="0">
                <a:latin typeface="Courier New" panose="02070309020205020404" pitchFamily="49" charset="0"/>
                <a:cs typeface="Courier New" panose="02070309020205020404" pitchFamily="49" charset="0"/>
              </a:rPr>
              <a:t>ipconfig</a:t>
            </a:r>
            <a:r>
              <a:rPr lang="en-US" altLang="zh-CN" b="1" dirty="0"/>
              <a:t> </a:t>
            </a:r>
            <a:r>
              <a:rPr lang="en-US" altLang="zh-CN" dirty="0"/>
              <a:t>command shows current TCP/IP addressing and domain name information on a Windows computer</a:t>
            </a:r>
          </a:p>
          <a:p>
            <a:pPr lvl="1"/>
            <a:r>
              <a:rPr lang="en-US" altLang="zh-CN" dirty="0"/>
              <a:t>Use </a:t>
            </a:r>
            <a:r>
              <a:rPr lang="en-US" altLang="zh-CN" dirty="0">
                <a:latin typeface="Courier New" panose="02070309020205020404" pitchFamily="49" charset="0"/>
                <a:cs typeface="Courier New" panose="02070309020205020404" pitchFamily="49" charset="0"/>
              </a:rPr>
              <a:t>ipconfig/all</a:t>
            </a:r>
            <a:r>
              <a:rPr lang="en-US" altLang="zh-CN" dirty="0"/>
              <a:t> to see a more complete summary of TCP/IP addressing information</a:t>
            </a:r>
          </a:p>
        </p:txBody>
      </p:sp>
    </p:spTree>
    <p:extLst>
      <p:ext uri="{BB962C8B-B14F-4D97-AF65-F5344CB8AC3E}">
        <p14:creationId xmlns:p14="http://schemas.microsoft.com/office/powerpoint/2010/main" val="427648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(4 of 8)</a:t>
            </a:r>
            <a:endParaRPr lang="zh-CN" altLang="en-US" dirty="0"/>
          </a:p>
        </p:txBody>
      </p:sp>
      <p:pic>
        <p:nvPicPr>
          <p:cNvPr id="5" name="Picture Placeholder 4" descr="The output of executing the i p config with the forward slash all switch is displayed in a Power Shell command line window. More information that using the i p config command is displayed. The MAC address used by the Wi-Fi adapter, the I P address of the D H C P server and D N S server are display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2885"/>
            <a:ext cx="7634157" cy="3662853"/>
          </a:xfrm>
        </p:spPr>
      </p:pic>
    </p:spTree>
    <p:extLst>
      <p:ext uri="{BB962C8B-B14F-4D97-AF65-F5344CB8AC3E}">
        <p14:creationId xmlns:p14="http://schemas.microsoft.com/office/powerpoint/2010/main" val="112352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(5 of 8)</a:t>
            </a:r>
            <a:endParaRPr lang="zh-CN" altLang="en-US" dirty="0"/>
          </a:p>
        </p:txBody>
      </p:sp>
      <p:sp>
        <p:nvSpPr>
          <p:cNvPr id="3" name="Text Placeholder 2"/>
          <p:cNvSpPr>
            <a:spLocks noGrp="1"/>
          </p:cNvSpPr>
          <p:nvPr>
            <p:ph idx="1"/>
          </p:nvPr>
        </p:nvSpPr>
        <p:spPr>
          <a:xfrm>
            <a:off x="614996" y="1925903"/>
            <a:ext cx="8246372" cy="4251059"/>
          </a:xfrm>
        </p:spPr>
        <p:txBody>
          <a:bodyPr/>
          <a:lstStyle/>
          <a:p>
            <a:r>
              <a:rPr lang="en-US" altLang="zh-CN" dirty="0"/>
              <a:t>Use the </a:t>
            </a:r>
            <a:r>
              <a:rPr lang="en-US" altLang="zh-CN" dirty="0">
                <a:latin typeface="Courier New" panose="02070309020205020404" pitchFamily="49" charset="0"/>
                <a:cs typeface="Courier New" panose="02070309020205020404" pitchFamily="49" charset="0"/>
              </a:rPr>
              <a:t>ip </a:t>
            </a:r>
            <a:r>
              <a:rPr lang="en-US" altLang="zh-CN" dirty="0"/>
              <a:t>utility to view and manage TCP/IP settings</a:t>
            </a:r>
          </a:p>
          <a:p>
            <a:r>
              <a:rPr lang="en-US" altLang="zh-CN" dirty="0"/>
              <a:t>The </a:t>
            </a:r>
            <a:r>
              <a:rPr lang="en-US" altLang="zh-CN" dirty="0">
                <a:latin typeface="Courier New" panose="02070309020205020404" pitchFamily="49" charset="0"/>
                <a:cs typeface="Courier New" panose="02070309020205020404" pitchFamily="49" charset="0"/>
              </a:rPr>
              <a:t>ip</a:t>
            </a:r>
            <a:r>
              <a:rPr lang="en-US" altLang="zh-CN" dirty="0"/>
              <a:t> utility is only available on UNIX and Linux systems</a:t>
            </a:r>
          </a:p>
          <a:p>
            <a:r>
              <a:rPr lang="en-US" altLang="zh-CN" dirty="0"/>
              <a:t>Any </a:t>
            </a:r>
            <a:r>
              <a:rPr lang="en-US" altLang="zh-CN" dirty="0">
                <a:latin typeface="Courier New" panose="02070309020205020404" pitchFamily="49" charset="0"/>
                <a:cs typeface="Courier New" panose="02070309020205020404" pitchFamily="49" charset="0"/>
              </a:rPr>
              <a:t>ip</a:t>
            </a:r>
            <a:r>
              <a:rPr lang="en-US" altLang="zh-CN" dirty="0"/>
              <a:t> commands that change the state of a link require elevated privileges</a:t>
            </a:r>
          </a:p>
          <a:p>
            <a:pPr lvl="1"/>
            <a:r>
              <a:rPr lang="en-US" altLang="zh-CN" dirty="0"/>
              <a:t>This is accomplished by logging in as the root user or by temporarily elevating the current user's privileges with the </a:t>
            </a:r>
            <a:r>
              <a:rPr lang="en-US" altLang="zh-CN" dirty="0">
                <a:latin typeface="Courier New" panose="02070309020205020404" pitchFamily="49" charset="0"/>
                <a:cs typeface="Courier New" panose="02070309020205020404" pitchFamily="49" charset="0"/>
              </a:rPr>
              <a:t>sudo</a:t>
            </a:r>
            <a:r>
              <a:rPr lang="en-US" altLang="zh-CN" dirty="0"/>
              <a:t> (superuser do) command</a:t>
            </a:r>
          </a:p>
          <a:p>
            <a:r>
              <a:rPr lang="en-US" altLang="zh-CN" dirty="0">
                <a:latin typeface="Courier New" panose="02070309020205020404" pitchFamily="49" charset="0"/>
                <a:cs typeface="Courier New" panose="02070309020205020404" pitchFamily="49" charset="0"/>
              </a:rPr>
              <a:t>ifconfig</a:t>
            </a:r>
            <a:r>
              <a:rPr lang="en-US" altLang="zh-CN" dirty="0"/>
              <a:t> is a similar utility used to view and manage TCP/IP settings</a:t>
            </a:r>
          </a:p>
          <a:p>
            <a:r>
              <a:rPr lang="en-US" altLang="zh-CN" dirty="0"/>
              <a:t>If your Linux or UNIX system provides a GUI</a:t>
            </a:r>
          </a:p>
          <a:p>
            <a:pPr lvl="1"/>
            <a:r>
              <a:rPr lang="en-US" altLang="zh-CN" dirty="0"/>
              <a:t>Open a shell prompt, then type </a:t>
            </a:r>
            <a:r>
              <a:rPr lang="en-US" altLang="zh-CN" dirty="0">
                <a:latin typeface="Courier New" panose="02070309020205020404" pitchFamily="49" charset="0"/>
                <a:cs typeface="Courier New" panose="02070309020205020404" pitchFamily="49" charset="0"/>
              </a:rPr>
              <a:t>ifconfig</a:t>
            </a:r>
          </a:p>
          <a:p>
            <a:endParaRPr lang="zh-CN" altLang="en-US" dirty="0"/>
          </a:p>
        </p:txBody>
      </p:sp>
    </p:spTree>
    <p:extLst>
      <p:ext uri="{BB962C8B-B14F-4D97-AF65-F5344CB8AC3E}">
        <p14:creationId xmlns:p14="http://schemas.microsoft.com/office/powerpoint/2010/main" val="106435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(6 of 8)</a:t>
            </a:r>
            <a:endParaRPr lang="zh-CN" altLang="en-US" dirty="0"/>
          </a:p>
        </p:txBody>
      </p:sp>
      <p:pic>
        <p:nvPicPr>
          <p:cNvPr id="5" name="Picture Placeholder 4" descr="The output of running the host name command in a terminal window with different arguments on a Linux Virtual Machine is demonstrated. The hostname command in itself displays the name of the computer as jill west hyphen Virtual hyphen Machine. The command host name hyphen uppercase A displays the fully qualified domain name of the computer as jill west hyphen Virtual hyphen Machine dot m s home dot net. The command host name hyphen uppercase I displays the I P address of the system as 192 dot 168 dot 201 dot 186. The host name of the computer is changed by entering the command sudo host name jill west. After changing the host name, entering the command host name displays the host name of the computer as jill wes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771" y="1492479"/>
            <a:ext cx="7140243" cy="3873041"/>
          </a:xfrm>
        </p:spPr>
      </p:pic>
    </p:spTree>
    <p:extLst>
      <p:ext uri="{BB962C8B-B14F-4D97-AF65-F5344CB8AC3E}">
        <p14:creationId xmlns:p14="http://schemas.microsoft.com/office/powerpoint/2010/main" val="112278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(7 of 8)</a:t>
            </a:r>
            <a:endParaRPr lang="zh-CN" altLang="en-US" dirty="0"/>
          </a:p>
        </p:txBody>
      </p:sp>
      <p:sp>
        <p:nvSpPr>
          <p:cNvPr id="3" name="Text Placeholder 2"/>
          <p:cNvSpPr>
            <a:spLocks noGrp="1"/>
          </p:cNvSpPr>
          <p:nvPr>
            <p:ph idx="1"/>
          </p:nvPr>
        </p:nvSpPr>
        <p:spPr>
          <a:xfrm>
            <a:off x="614996" y="1925903"/>
            <a:ext cx="8013616" cy="4251059"/>
          </a:xfrm>
        </p:spPr>
        <p:txBody>
          <a:bodyPr>
            <a:normAutofit/>
          </a:bodyPr>
          <a:lstStyle/>
          <a:p>
            <a:r>
              <a:rPr lang="en-US" altLang="zh-CN" dirty="0"/>
              <a:t>The </a:t>
            </a:r>
            <a:r>
              <a:rPr lang="en-US" altLang="zh-CN" dirty="0">
                <a:latin typeface="Courier New" panose="02070309020205020404" pitchFamily="49" charset="0"/>
                <a:cs typeface="Courier New" panose="02070309020205020404" pitchFamily="49" charset="0"/>
              </a:rPr>
              <a:t>nslookup</a:t>
            </a:r>
            <a:r>
              <a:rPr lang="en-US" altLang="zh-CN" dirty="0"/>
              <a:t> (name space lookup) utility allows you to query the DNS database from any computer on a network</a:t>
            </a:r>
          </a:p>
          <a:p>
            <a:pPr lvl="1"/>
            <a:r>
              <a:rPr lang="en-US" altLang="zh-CN" dirty="0"/>
              <a:t>To find the host name of a device by specifying its IP address, or vice versa</a:t>
            </a:r>
          </a:p>
          <a:p>
            <a:pPr lvl="1"/>
            <a:r>
              <a:rPr lang="en-US" altLang="zh-CN" dirty="0"/>
              <a:t>It is useful for verifying a host is configured correctly or for troubleshooting DNS resolution problems</a:t>
            </a:r>
          </a:p>
          <a:p>
            <a:r>
              <a:rPr lang="en-US" altLang="zh-CN" dirty="0"/>
              <a:t>Reverse DNS lookup - to find the host name of a device whose IP address you know</a:t>
            </a:r>
          </a:p>
          <a:p>
            <a:pPr lvl="1"/>
            <a:r>
              <a:rPr lang="en-US" altLang="zh-CN" dirty="0" err="1">
                <a:latin typeface="Courier New" panose="02070309020205020404" pitchFamily="49" charset="0"/>
                <a:cs typeface="Courier New" panose="02070309020205020404" pitchFamily="49" charset="0"/>
              </a:rPr>
              <a:t>nslookup</a:t>
            </a:r>
            <a:r>
              <a:rPr lang="en-US" altLang="zh-CN" dirty="0">
                <a:latin typeface="Courier New" panose="02070309020205020404" pitchFamily="49" charset="0"/>
                <a:cs typeface="Courier New" panose="02070309020205020404" pitchFamily="49" charset="0"/>
              </a:rPr>
              <a:t> 69.23.208.74 </a:t>
            </a:r>
          </a:p>
          <a:p>
            <a:pPr lvl="1"/>
            <a:endParaRPr lang="en-US" altLang="zh-CN" dirty="0"/>
          </a:p>
        </p:txBody>
      </p:sp>
    </p:spTree>
    <p:extLst>
      <p:ext uri="{BB962C8B-B14F-4D97-AF65-F5344CB8AC3E}">
        <p14:creationId xmlns:p14="http://schemas.microsoft.com/office/powerpoint/2010/main" val="8559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2.xml><?xml version="1.0" encoding="utf-8"?>
<ds:datastoreItem xmlns:ds="http://schemas.openxmlformats.org/officeDocument/2006/customXml" ds:itemID="{59B1A54B-68C4-4B8E-A4E3-8B3F1E5BA8B8}"/>
</file>

<file path=customXml/itemProps3.xml><?xml version="1.0" encoding="utf-8"?>
<ds:datastoreItem xmlns:ds="http://schemas.openxmlformats.org/officeDocument/2006/customXml" ds:itemID="{880201AE-09A5-42BA-834D-FF831F189C20}">
  <ds:schemaRefs>
    <ds:schemaRef ds:uri="http://purl.org/dc/terms/"/>
    <ds:schemaRef ds:uri="http://schemas.openxmlformats.org/package/2006/metadata/core-properties"/>
    <ds:schemaRef ds:uri="http://schemas.microsoft.com/office/2006/metadata/properties"/>
    <ds:schemaRef ds:uri="c64b295e-e158-430a-a9fe-95bbf17b9d7d"/>
    <ds:schemaRef ds:uri="http://www.w3.org/XML/1998/namespace"/>
    <ds:schemaRef ds:uri="http://purl.org/dc/dcmitype/"/>
    <ds:schemaRef ds:uri="http://schemas.microsoft.com/office/2006/documentManagement/types"/>
    <ds:schemaRef ds:uri="http://schemas.microsoft.com/office/infopath/2007/PartnerControls"/>
    <ds:schemaRef ds:uri="http://purl.org/dc/elements/1.1/"/>
    <ds:schemaRef ds:uri="0f5e39c8-e5a1-4a0d-b53f-9134be983d19"/>
  </ds:schemaRefs>
</ds:datastoreItem>
</file>

<file path=docProps/app.xml><?xml version="1.0" encoding="utf-8"?>
<Properties xmlns="http://schemas.openxmlformats.org/officeDocument/2006/extended-properties" xmlns:vt="http://schemas.openxmlformats.org/officeDocument/2006/docPropsVTypes">
  <TotalTime>451</TotalTime>
  <Words>716</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Helvetica</vt:lpstr>
      <vt:lpstr>Playfair Display</vt:lpstr>
      <vt:lpstr>Summer Font</vt:lpstr>
      <vt:lpstr>Office Theme</vt:lpstr>
      <vt:lpstr>Addressing issues</vt:lpstr>
      <vt:lpstr>Troubleshooting Address Problems</vt:lpstr>
      <vt:lpstr>Troubleshooting Tools (1 of 8)</vt:lpstr>
      <vt:lpstr>Troubleshooting Tools (2 of 8)</vt:lpstr>
      <vt:lpstr>Troubleshooting Tools (3 of 8)</vt:lpstr>
      <vt:lpstr>Troubleshooting Tools (4 of 8)</vt:lpstr>
      <vt:lpstr>Troubleshooting Tools (5 of 8)</vt:lpstr>
      <vt:lpstr>Troubleshooting Tools (6 of 8)</vt:lpstr>
      <vt:lpstr>Troubleshooting Tools (7 of 8)</vt:lpstr>
      <vt:lpstr>Troubleshooting Tools (7 of 8)</vt:lpstr>
      <vt:lpstr>Troubleshooting Tools (8 of 8)</vt:lpstr>
      <vt:lpstr>Common Network Issues (1 of 2)</vt:lpstr>
      <vt:lpstr>Common Network Issues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15</cp:revision>
  <dcterms:created xsi:type="dcterms:W3CDTF">2018-04-09T23:36:04Z</dcterms:created>
  <dcterms:modified xsi:type="dcterms:W3CDTF">2022-01-28T03:21:46Z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