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981AD834-A3A9-B54C-BC9A-1F3F25AFDD79}" v="1" dt="2022-01-29T14:16:3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981AD834-A3A9-B54C-BC9A-1F3F25AFDD79}"/>
    <pc:docChg chg="undo custSel modSld">
      <pc:chgData name="Chen, Chao" userId="44c0eae3-1754-40ca-b7fc-812aef1f268d" providerId="ADAL" clId="{981AD834-A3A9-B54C-BC9A-1F3F25AFDD79}" dt="2022-01-29T14:19:12.917" v="127" actId="20577"/>
      <pc:docMkLst>
        <pc:docMk/>
      </pc:docMkLst>
      <pc:sldChg chg="modSp mod">
        <pc:chgData name="Chen, Chao" userId="44c0eae3-1754-40ca-b7fc-812aef1f268d" providerId="ADAL" clId="{981AD834-A3A9-B54C-BC9A-1F3F25AFDD79}" dt="2022-01-29T14:19:12.917" v="127" actId="20577"/>
        <pc:sldMkLst>
          <pc:docMk/>
          <pc:sldMk cId="54954228" sldId="269"/>
        </pc:sldMkLst>
        <pc:spChg chg="mod">
          <ac:chgData name="Chen, Chao" userId="44c0eae3-1754-40ca-b7fc-812aef1f268d" providerId="ADAL" clId="{981AD834-A3A9-B54C-BC9A-1F3F25AFDD79}" dt="2022-01-29T14:19:12.917" v="127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981AD834-A3A9-B54C-BC9A-1F3F25AFDD79}" dt="2022-01-29T14:15:28.360" v="0" actId="20577"/>
        <pc:sldMkLst>
          <pc:docMk/>
          <pc:sldMk cId="1560288090" sldId="311"/>
        </pc:sldMkLst>
        <pc:spChg chg="mod">
          <ac:chgData name="Chen, Chao" userId="44c0eae3-1754-40ca-b7fc-812aef1f268d" providerId="ADAL" clId="{981AD834-A3A9-B54C-BC9A-1F3F25AFDD79}" dt="2022-01-29T14:15:28.360" v="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981AD834-A3A9-B54C-BC9A-1F3F25AFDD79}" dt="2022-01-29T14:15:58.390" v="82" actId="20577"/>
        <pc:sldMkLst>
          <pc:docMk/>
          <pc:sldMk cId="1282327051" sldId="427"/>
        </pc:sldMkLst>
        <pc:spChg chg="mod">
          <ac:chgData name="Chen, Chao" userId="44c0eae3-1754-40ca-b7fc-812aef1f268d" providerId="ADAL" clId="{981AD834-A3A9-B54C-BC9A-1F3F25AFDD79}" dt="2022-01-29T14:15:58.390" v="82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5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TCP/IP stack</a:t>
            </a:r>
          </a:p>
          <a:p>
            <a:r>
              <a:rPr lang="en-AU" dirty="0"/>
              <a:t>Encryption protocols</a:t>
            </a:r>
          </a:p>
          <a:p>
            <a:r>
              <a:rPr lang="en-AU" dirty="0"/>
              <a:t>Remote access protocols</a:t>
            </a:r>
          </a:p>
          <a:p>
            <a:r>
              <a:rPr lang="en-AU" dirty="0"/>
              <a:t>Routing I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Describe the functions of core TCP/IP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Identify how each protocol’s information is formatted in a TCP/IP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Secure network connections using encryption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Configure remote access connections between devices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Understand how </a:t>
            </a:r>
            <a:r>
              <a:rPr lang="en-US">
                <a:latin typeface="Arial"/>
                <a:cs typeface="Arial"/>
              </a:rPr>
              <a:t>routers work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4692E7-D069-4AE6-B6F4-06DDA530FF58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c64b295e-e158-430a-a9fe-95bbf17b9d7d"/>
    <ds:schemaRef ds:uri="0f5e39c8-e5a1-4a0d-b53f-9134be983d19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57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5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