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311" r:id="rId5"/>
    <p:sldId id="342" r:id="rId6"/>
    <p:sldId id="356" r:id="rId7"/>
    <p:sldId id="344" r:id="rId8"/>
    <p:sldId id="343" r:id="rId9"/>
    <p:sldId id="358" r:id="rId10"/>
    <p:sldId id="345" r:id="rId11"/>
    <p:sldId id="346" r:id="rId12"/>
    <p:sldId id="347" r:id="rId13"/>
    <p:sldId id="348" r:id="rId14"/>
    <p:sldId id="349" r:id="rId15"/>
    <p:sldId id="350" r:id="rId16"/>
    <p:sldId id="351" r:id="rId17"/>
    <p:sldId id="352" r:id="rId18"/>
    <p:sldId id="353" r:id="rId19"/>
    <p:sldId id="354" r:id="rId20"/>
    <p:sldId id="357" r:id="rId21"/>
    <p:sldId id="35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F1724-EC55-EB42-A093-74A2AAC1E44C}" v="1" dt="2022-01-21T13:03:40.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p:restoredTop sz="94674"/>
  </p:normalViewPr>
  <p:slideViewPr>
    <p:cSldViewPr snapToGrid="0" snapToObjects="1">
      <p:cViewPr varScale="1">
        <p:scale>
          <a:sx n="66" d="100"/>
          <a:sy n="66" d="100"/>
        </p:scale>
        <p:origin x="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2FAF1724-EC55-EB42-A093-74A2AAC1E44C}"/>
    <pc:docChg chg="custSel addSld delSld modSld">
      <pc:chgData name="Chen, Chao" userId="44c0eae3-1754-40ca-b7fc-812aef1f268d" providerId="ADAL" clId="{2FAF1724-EC55-EB42-A093-74A2AAC1E44C}" dt="2022-01-21T13:03:57.977" v="10" actId="2696"/>
      <pc:docMkLst>
        <pc:docMk/>
      </pc:docMkLst>
      <pc:sldChg chg="del">
        <pc:chgData name="Chen, Chao" userId="44c0eae3-1754-40ca-b7fc-812aef1f268d" providerId="ADAL" clId="{2FAF1724-EC55-EB42-A093-74A2AAC1E44C}" dt="2022-01-21T13:03:38.452" v="6" actId="2696"/>
        <pc:sldMkLst>
          <pc:docMk/>
          <pc:sldMk cId="3556347120" sldId="301"/>
        </pc:sldMkLst>
      </pc:sldChg>
      <pc:sldChg chg="del">
        <pc:chgData name="Chen, Chao" userId="44c0eae3-1754-40ca-b7fc-812aef1f268d" providerId="ADAL" clId="{2FAF1724-EC55-EB42-A093-74A2AAC1E44C}" dt="2022-01-21T13:03:38.452" v="6" actId="2696"/>
        <pc:sldMkLst>
          <pc:docMk/>
          <pc:sldMk cId="2292657764" sldId="302"/>
        </pc:sldMkLst>
      </pc:sldChg>
      <pc:sldChg chg="del">
        <pc:chgData name="Chen, Chao" userId="44c0eae3-1754-40ca-b7fc-812aef1f268d" providerId="ADAL" clId="{2FAF1724-EC55-EB42-A093-74A2AAC1E44C}" dt="2022-01-21T13:03:38.452" v="6" actId="2696"/>
        <pc:sldMkLst>
          <pc:docMk/>
          <pc:sldMk cId="304627538" sldId="303"/>
        </pc:sldMkLst>
      </pc:sldChg>
      <pc:sldChg chg="del">
        <pc:chgData name="Chen, Chao" userId="44c0eae3-1754-40ca-b7fc-812aef1f268d" providerId="ADAL" clId="{2FAF1724-EC55-EB42-A093-74A2AAC1E44C}" dt="2022-01-21T13:03:38.452" v="6" actId="2696"/>
        <pc:sldMkLst>
          <pc:docMk/>
          <pc:sldMk cId="1916732755" sldId="304"/>
        </pc:sldMkLst>
      </pc:sldChg>
      <pc:sldChg chg="del">
        <pc:chgData name="Chen, Chao" userId="44c0eae3-1754-40ca-b7fc-812aef1f268d" providerId="ADAL" clId="{2FAF1724-EC55-EB42-A093-74A2AAC1E44C}" dt="2022-01-21T13:03:38.452" v="6" actId="2696"/>
        <pc:sldMkLst>
          <pc:docMk/>
          <pc:sldMk cId="3168294154" sldId="305"/>
        </pc:sldMkLst>
      </pc:sldChg>
      <pc:sldChg chg="del">
        <pc:chgData name="Chen, Chao" userId="44c0eae3-1754-40ca-b7fc-812aef1f268d" providerId="ADAL" clId="{2FAF1724-EC55-EB42-A093-74A2AAC1E44C}" dt="2022-01-21T13:03:38.452" v="6" actId="2696"/>
        <pc:sldMkLst>
          <pc:docMk/>
          <pc:sldMk cId="2083914309" sldId="306"/>
        </pc:sldMkLst>
      </pc:sldChg>
      <pc:sldChg chg="del">
        <pc:chgData name="Chen, Chao" userId="44c0eae3-1754-40ca-b7fc-812aef1f268d" providerId="ADAL" clId="{2FAF1724-EC55-EB42-A093-74A2AAC1E44C}" dt="2022-01-21T13:03:38.452" v="6" actId="2696"/>
        <pc:sldMkLst>
          <pc:docMk/>
          <pc:sldMk cId="92311697" sldId="307"/>
        </pc:sldMkLst>
      </pc:sldChg>
      <pc:sldChg chg="del">
        <pc:chgData name="Chen, Chao" userId="44c0eae3-1754-40ca-b7fc-812aef1f268d" providerId="ADAL" clId="{2FAF1724-EC55-EB42-A093-74A2AAC1E44C}" dt="2022-01-21T13:03:38.452" v="6" actId="2696"/>
        <pc:sldMkLst>
          <pc:docMk/>
          <pc:sldMk cId="786195027" sldId="308"/>
        </pc:sldMkLst>
      </pc:sldChg>
      <pc:sldChg chg="del">
        <pc:chgData name="Chen, Chao" userId="44c0eae3-1754-40ca-b7fc-812aef1f268d" providerId="ADAL" clId="{2FAF1724-EC55-EB42-A093-74A2AAC1E44C}" dt="2022-01-21T13:03:38.452" v="6" actId="2696"/>
        <pc:sldMkLst>
          <pc:docMk/>
          <pc:sldMk cId="3879370524" sldId="309"/>
        </pc:sldMkLst>
      </pc:sldChg>
      <pc:sldChg chg="del">
        <pc:chgData name="Chen, Chao" userId="44c0eae3-1754-40ca-b7fc-812aef1f268d" providerId="ADAL" clId="{2FAF1724-EC55-EB42-A093-74A2AAC1E44C}" dt="2022-01-21T13:03:38.452" v="6" actId="2696"/>
        <pc:sldMkLst>
          <pc:docMk/>
          <pc:sldMk cId="4140762831" sldId="310"/>
        </pc:sldMkLst>
      </pc:sldChg>
      <pc:sldChg chg="modSp mod">
        <pc:chgData name="Chen, Chao" userId="44c0eae3-1754-40ca-b7fc-812aef1f268d" providerId="ADAL" clId="{2FAF1724-EC55-EB42-A093-74A2AAC1E44C}" dt="2022-01-21T13:03:35.155" v="5" actId="20577"/>
        <pc:sldMkLst>
          <pc:docMk/>
          <pc:sldMk cId="1560288090" sldId="311"/>
        </pc:sldMkLst>
        <pc:spChg chg="mod">
          <ac:chgData name="Chen, Chao" userId="44c0eae3-1754-40ca-b7fc-812aef1f268d" providerId="ADAL" clId="{2FAF1724-EC55-EB42-A093-74A2AAC1E44C}" dt="2022-01-21T13:03:35.155" v="5" actId="20577"/>
          <ac:spMkLst>
            <pc:docMk/>
            <pc:sldMk cId="1560288090" sldId="311"/>
            <ac:spMk id="4" creationId="{9495F89F-F88F-6242-AECC-A68595D6555E}"/>
          </ac:spMkLst>
        </pc:spChg>
      </pc:sldChg>
      <pc:sldChg chg="modSp add mod modClrScheme chgLayout">
        <pc:chgData name="Chen, Chao" userId="44c0eae3-1754-40ca-b7fc-812aef1f268d" providerId="ADAL" clId="{2FAF1724-EC55-EB42-A093-74A2AAC1E44C}" dt="2022-01-21T13:03:42.474" v="8" actId="700"/>
        <pc:sldMkLst>
          <pc:docMk/>
          <pc:sldMk cId="1223391502" sldId="342"/>
        </pc:sldMkLst>
        <pc:spChg chg="mod ord">
          <ac:chgData name="Chen, Chao" userId="44c0eae3-1754-40ca-b7fc-812aef1f268d" providerId="ADAL" clId="{2FAF1724-EC55-EB42-A093-74A2AAC1E44C}" dt="2022-01-21T13:03:42.474" v="8" actId="700"/>
          <ac:spMkLst>
            <pc:docMk/>
            <pc:sldMk cId="1223391502" sldId="342"/>
            <ac:spMk id="2" creationId="{00000000-0000-0000-0000-000000000000}"/>
          </ac:spMkLst>
        </pc:spChg>
        <pc:spChg chg="mod ord">
          <ac:chgData name="Chen, Chao" userId="44c0eae3-1754-40ca-b7fc-812aef1f268d" providerId="ADAL" clId="{2FAF1724-EC55-EB42-A093-74A2AAC1E44C}" dt="2022-01-21T13:03:42.474" v="8" actId="700"/>
          <ac:spMkLst>
            <pc:docMk/>
            <pc:sldMk cId="1223391502" sldId="342"/>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3696641496" sldId="343"/>
        </pc:sldMkLst>
        <pc:spChg chg="mod ord">
          <ac:chgData name="Chen, Chao" userId="44c0eae3-1754-40ca-b7fc-812aef1f268d" providerId="ADAL" clId="{2FAF1724-EC55-EB42-A093-74A2AAC1E44C}" dt="2022-01-21T13:03:42.474" v="8" actId="700"/>
          <ac:spMkLst>
            <pc:docMk/>
            <pc:sldMk cId="3696641496" sldId="343"/>
            <ac:spMk id="2" creationId="{00000000-0000-0000-0000-000000000000}"/>
          </ac:spMkLst>
        </pc:spChg>
        <pc:spChg chg="mod ord">
          <ac:chgData name="Chen, Chao" userId="44c0eae3-1754-40ca-b7fc-812aef1f268d" providerId="ADAL" clId="{2FAF1724-EC55-EB42-A093-74A2AAC1E44C}" dt="2022-01-21T13:03:42.474" v="8" actId="700"/>
          <ac:spMkLst>
            <pc:docMk/>
            <pc:sldMk cId="3696641496" sldId="343"/>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879083076" sldId="344"/>
        </pc:sldMkLst>
        <pc:spChg chg="mod ord">
          <ac:chgData name="Chen, Chao" userId="44c0eae3-1754-40ca-b7fc-812aef1f268d" providerId="ADAL" clId="{2FAF1724-EC55-EB42-A093-74A2AAC1E44C}" dt="2022-01-21T13:03:42.474" v="8" actId="700"/>
          <ac:spMkLst>
            <pc:docMk/>
            <pc:sldMk cId="879083076" sldId="344"/>
            <ac:spMk id="2" creationId="{00000000-0000-0000-0000-000000000000}"/>
          </ac:spMkLst>
        </pc:spChg>
        <pc:spChg chg="mod ord">
          <ac:chgData name="Chen, Chao" userId="44c0eae3-1754-40ca-b7fc-812aef1f268d" providerId="ADAL" clId="{2FAF1724-EC55-EB42-A093-74A2AAC1E44C}" dt="2022-01-21T13:03:42.474" v="8" actId="700"/>
          <ac:spMkLst>
            <pc:docMk/>
            <pc:sldMk cId="879083076" sldId="344"/>
            <ac:spMk id="4" creationId="{00000000-0000-0000-0000-000000000000}"/>
          </ac:spMkLst>
        </pc:spChg>
        <pc:picChg chg="mod ord">
          <ac:chgData name="Chen, Chao" userId="44c0eae3-1754-40ca-b7fc-812aef1f268d" providerId="ADAL" clId="{2FAF1724-EC55-EB42-A093-74A2AAC1E44C}" dt="2022-01-21T13:03:42.474" v="8" actId="700"/>
          <ac:picMkLst>
            <pc:docMk/>
            <pc:sldMk cId="879083076" sldId="344"/>
            <ac:picMk id="5" creationId="{00000000-0000-0000-0000-000000000000}"/>
          </ac:picMkLst>
        </pc:picChg>
      </pc:sldChg>
      <pc:sldChg chg="modSp add mod modClrScheme chgLayout">
        <pc:chgData name="Chen, Chao" userId="44c0eae3-1754-40ca-b7fc-812aef1f268d" providerId="ADAL" clId="{2FAF1724-EC55-EB42-A093-74A2AAC1E44C}" dt="2022-01-21T13:03:42.474" v="8" actId="700"/>
        <pc:sldMkLst>
          <pc:docMk/>
          <pc:sldMk cId="442494276" sldId="345"/>
        </pc:sldMkLst>
        <pc:spChg chg="mod ord">
          <ac:chgData name="Chen, Chao" userId="44c0eae3-1754-40ca-b7fc-812aef1f268d" providerId="ADAL" clId="{2FAF1724-EC55-EB42-A093-74A2AAC1E44C}" dt="2022-01-21T13:03:42.474" v="8" actId="700"/>
          <ac:spMkLst>
            <pc:docMk/>
            <pc:sldMk cId="442494276" sldId="345"/>
            <ac:spMk id="2" creationId="{00000000-0000-0000-0000-000000000000}"/>
          </ac:spMkLst>
        </pc:spChg>
        <pc:spChg chg="mod ord">
          <ac:chgData name="Chen, Chao" userId="44c0eae3-1754-40ca-b7fc-812aef1f268d" providerId="ADAL" clId="{2FAF1724-EC55-EB42-A093-74A2AAC1E44C}" dt="2022-01-21T13:03:42.474" v="8" actId="700"/>
          <ac:spMkLst>
            <pc:docMk/>
            <pc:sldMk cId="442494276" sldId="345"/>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564299080" sldId="346"/>
        </pc:sldMkLst>
        <pc:spChg chg="mod ord">
          <ac:chgData name="Chen, Chao" userId="44c0eae3-1754-40ca-b7fc-812aef1f268d" providerId="ADAL" clId="{2FAF1724-EC55-EB42-A093-74A2AAC1E44C}" dt="2022-01-21T13:03:42.474" v="8" actId="700"/>
          <ac:spMkLst>
            <pc:docMk/>
            <pc:sldMk cId="564299080" sldId="346"/>
            <ac:spMk id="2" creationId="{00000000-0000-0000-0000-000000000000}"/>
          </ac:spMkLst>
        </pc:spChg>
        <pc:spChg chg="mod ord">
          <ac:chgData name="Chen, Chao" userId="44c0eae3-1754-40ca-b7fc-812aef1f268d" providerId="ADAL" clId="{2FAF1724-EC55-EB42-A093-74A2AAC1E44C}" dt="2022-01-21T13:03:42.474" v="8" actId="700"/>
          <ac:spMkLst>
            <pc:docMk/>
            <pc:sldMk cId="564299080" sldId="346"/>
            <ac:spMk id="4" creationId="{00000000-0000-0000-0000-000000000000}"/>
          </ac:spMkLst>
        </pc:spChg>
        <pc:picChg chg="mod ord">
          <ac:chgData name="Chen, Chao" userId="44c0eae3-1754-40ca-b7fc-812aef1f268d" providerId="ADAL" clId="{2FAF1724-EC55-EB42-A093-74A2AAC1E44C}" dt="2022-01-21T13:03:42.474" v="8" actId="700"/>
          <ac:picMkLst>
            <pc:docMk/>
            <pc:sldMk cId="564299080" sldId="346"/>
            <ac:picMk id="5" creationId="{00000000-0000-0000-0000-000000000000}"/>
          </ac:picMkLst>
        </pc:picChg>
      </pc:sldChg>
      <pc:sldChg chg="modSp add mod modClrScheme chgLayout">
        <pc:chgData name="Chen, Chao" userId="44c0eae3-1754-40ca-b7fc-812aef1f268d" providerId="ADAL" clId="{2FAF1724-EC55-EB42-A093-74A2AAC1E44C}" dt="2022-01-21T13:03:42.474" v="8" actId="700"/>
        <pc:sldMkLst>
          <pc:docMk/>
          <pc:sldMk cId="180168852" sldId="347"/>
        </pc:sldMkLst>
        <pc:spChg chg="mod ord">
          <ac:chgData name="Chen, Chao" userId="44c0eae3-1754-40ca-b7fc-812aef1f268d" providerId="ADAL" clId="{2FAF1724-EC55-EB42-A093-74A2AAC1E44C}" dt="2022-01-21T13:03:42.474" v="8" actId="700"/>
          <ac:spMkLst>
            <pc:docMk/>
            <pc:sldMk cId="180168852" sldId="347"/>
            <ac:spMk id="2" creationId="{00000000-0000-0000-0000-000000000000}"/>
          </ac:spMkLst>
        </pc:spChg>
        <pc:spChg chg="mod ord">
          <ac:chgData name="Chen, Chao" userId="44c0eae3-1754-40ca-b7fc-812aef1f268d" providerId="ADAL" clId="{2FAF1724-EC55-EB42-A093-74A2AAC1E44C}" dt="2022-01-21T13:03:42.474" v="8" actId="700"/>
          <ac:spMkLst>
            <pc:docMk/>
            <pc:sldMk cId="180168852" sldId="347"/>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1613041369" sldId="348"/>
        </pc:sldMkLst>
        <pc:spChg chg="mod ord">
          <ac:chgData name="Chen, Chao" userId="44c0eae3-1754-40ca-b7fc-812aef1f268d" providerId="ADAL" clId="{2FAF1724-EC55-EB42-A093-74A2AAC1E44C}" dt="2022-01-21T13:03:42.474" v="8" actId="700"/>
          <ac:spMkLst>
            <pc:docMk/>
            <pc:sldMk cId="1613041369" sldId="348"/>
            <ac:spMk id="2" creationId="{00000000-0000-0000-0000-000000000000}"/>
          </ac:spMkLst>
        </pc:spChg>
        <pc:spChg chg="mod ord">
          <ac:chgData name="Chen, Chao" userId="44c0eae3-1754-40ca-b7fc-812aef1f268d" providerId="ADAL" clId="{2FAF1724-EC55-EB42-A093-74A2AAC1E44C}" dt="2022-01-21T13:03:42.474" v="8" actId="700"/>
          <ac:spMkLst>
            <pc:docMk/>
            <pc:sldMk cId="1613041369" sldId="348"/>
            <ac:spMk id="4" creationId="{00000000-0000-0000-0000-000000000000}"/>
          </ac:spMkLst>
        </pc:spChg>
        <pc:picChg chg="mod ord">
          <ac:chgData name="Chen, Chao" userId="44c0eae3-1754-40ca-b7fc-812aef1f268d" providerId="ADAL" clId="{2FAF1724-EC55-EB42-A093-74A2AAC1E44C}" dt="2022-01-21T13:03:42.474" v="8" actId="700"/>
          <ac:picMkLst>
            <pc:docMk/>
            <pc:sldMk cId="1613041369" sldId="348"/>
            <ac:picMk id="5" creationId="{00000000-0000-0000-0000-000000000000}"/>
          </ac:picMkLst>
        </pc:picChg>
      </pc:sldChg>
      <pc:sldChg chg="modSp add mod modClrScheme chgLayout">
        <pc:chgData name="Chen, Chao" userId="44c0eae3-1754-40ca-b7fc-812aef1f268d" providerId="ADAL" clId="{2FAF1724-EC55-EB42-A093-74A2AAC1E44C}" dt="2022-01-21T13:03:42.474" v="8" actId="700"/>
        <pc:sldMkLst>
          <pc:docMk/>
          <pc:sldMk cId="135215816" sldId="349"/>
        </pc:sldMkLst>
        <pc:spChg chg="mod ord">
          <ac:chgData name="Chen, Chao" userId="44c0eae3-1754-40ca-b7fc-812aef1f268d" providerId="ADAL" clId="{2FAF1724-EC55-EB42-A093-74A2AAC1E44C}" dt="2022-01-21T13:03:42.474" v="8" actId="700"/>
          <ac:spMkLst>
            <pc:docMk/>
            <pc:sldMk cId="135215816" sldId="349"/>
            <ac:spMk id="2" creationId="{00000000-0000-0000-0000-000000000000}"/>
          </ac:spMkLst>
        </pc:spChg>
        <pc:spChg chg="mod ord">
          <ac:chgData name="Chen, Chao" userId="44c0eae3-1754-40ca-b7fc-812aef1f268d" providerId="ADAL" clId="{2FAF1724-EC55-EB42-A093-74A2AAC1E44C}" dt="2022-01-21T13:03:42.474" v="8" actId="700"/>
          <ac:spMkLst>
            <pc:docMk/>
            <pc:sldMk cId="135215816" sldId="349"/>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3509707262" sldId="350"/>
        </pc:sldMkLst>
        <pc:spChg chg="mod ord">
          <ac:chgData name="Chen, Chao" userId="44c0eae3-1754-40ca-b7fc-812aef1f268d" providerId="ADAL" clId="{2FAF1724-EC55-EB42-A093-74A2AAC1E44C}" dt="2022-01-21T13:03:42.474" v="8" actId="700"/>
          <ac:spMkLst>
            <pc:docMk/>
            <pc:sldMk cId="3509707262" sldId="350"/>
            <ac:spMk id="2" creationId="{00000000-0000-0000-0000-000000000000}"/>
          </ac:spMkLst>
        </pc:spChg>
        <pc:spChg chg="mod ord">
          <ac:chgData name="Chen, Chao" userId="44c0eae3-1754-40ca-b7fc-812aef1f268d" providerId="ADAL" clId="{2FAF1724-EC55-EB42-A093-74A2AAC1E44C}" dt="2022-01-21T13:03:42.474" v="8" actId="700"/>
          <ac:spMkLst>
            <pc:docMk/>
            <pc:sldMk cId="3509707262" sldId="350"/>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1797864704" sldId="351"/>
        </pc:sldMkLst>
        <pc:spChg chg="mod ord">
          <ac:chgData name="Chen, Chao" userId="44c0eae3-1754-40ca-b7fc-812aef1f268d" providerId="ADAL" clId="{2FAF1724-EC55-EB42-A093-74A2AAC1E44C}" dt="2022-01-21T13:03:42.474" v="8" actId="700"/>
          <ac:spMkLst>
            <pc:docMk/>
            <pc:sldMk cId="1797864704" sldId="351"/>
            <ac:spMk id="2" creationId="{00000000-0000-0000-0000-000000000000}"/>
          </ac:spMkLst>
        </pc:spChg>
        <pc:spChg chg="mod ord">
          <ac:chgData name="Chen, Chao" userId="44c0eae3-1754-40ca-b7fc-812aef1f268d" providerId="ADAL" clId="{2FAF1724-EC55-EB42-A093-74A2AAC1E44C}" dt="2022-01-21T13:03:42.474" v="8" actId="700"/>
          <ac:spMkLst>
            <pc:docMk/>
            <pc:sldMk cId="1797864704" sldId="351"/>
            <ac:spMk id="4" creationId="{00000000-0000-0000-0000-000000000000}"/>
          </ac:spMkLst>
        </pc:spChg>
        <pc:picChg chg="mod ord">
          <ac:chgData name="Chen, Chao" userId="44c0eae3-1754-40ca-b7fc-812aef1f268d" providerId="ADAL" clId="{2FAF1724-EC55-EB42-A093-74A2AAC1E44C}" dt="2022-01-21T13:03:42.474" v="8" actId="700"/>
          <ac:picMkLst>
            <pc:docMk/>
            <pc:sldMk cId="1797864704" sldId="351"/>
            <ac:picMk id="5" creationId="{00000000-0000-0000-0000-000000000000}"/>
          </ac:picMkLst>
        </pc:picChg>
      </pc:sldChg>
      <pc:sldChg chg="modSp add mod modClrScheme chgLayout">
        <pc:chgData name="Chen, Chao" userId="44c0eae3-1754-40ca-b7fc-812aef1f268d" providerId="ADAL" clId="{2FAF1724-EC55-EB42-A093-74A2AAC1E44C}" dt="2022-01-21T13:03:42.474" v="8" actId="700"/>
        <pc:sldMkLst>
          <pc:docMk/>
          <pc:sldMk cId="2865809956" sldId="352"/>
        </pc:sldMkLst>
        <pc:spChg chg="mod ord">
          <ac:chgData name="Chen, Chao" userId="44c0eae3-1754-40ca-b7fc-812aef1f268d" providerId="ADAL" clId="{2FAF1724-EC55-EB42-A093-74A2AAC1E44C}" dt="2022-01-21T13:03:42.474" v="8" actId="700"/>
          <ac:spMkLst>
            <pc:docMk/>
            <pc:sldMk cId="2865809956" sldId="352"/>
            <ac:spMk id="2" creationId="{00000000-0000-0000-0000-000000000000}"/>
          </ac:spMkLst>
        </pc:spChg>
        <pc:spChg chg="mod ord">
          <ac:chgData name="Chen, Chao" userId="44c0eae3-1754-40ca-b7fc-812aef1f268d" providerId="ADAL" clId="{2FAF1724-EC55-EB42-A093-74A2AAC1E44C}" dt="2022-01-21T13:03:42.474" v="8" actId="700"/>
          <ac:spMkLst>
            <pc:docMk/>
            <pc:sldMk cId="2865809956" sldId="352"/>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3146158800" sldId="353"/>
        </pc:sldMkLst>
        <pc:spChg chg="mod ord">
          <ac:chgData name="Chen, Chao" userId="44c0eae3-1754-40ca-b7fc-812aef1f268d" providerId="ADAL" clId="{2FAF1724-EC55-EB42-A093-74A2AAC1E44C}" dt="2022-01-21T13:03:42.474" v="8" actId="700"/>
          <ac:spMkLst>
            <pc:docMk/>
            <pc:sldMk cId="3146158800" sldId="353"/>
            <ac:spMk id="2" creationId="{00000000-0000-0000-0000-000000000000}"/>
          </ac:spMkLst>
        </pc:spChg>
        <pc:spChg chg="mod ord">
          <ac:chgData name="Chen, Chao" userId="44c0eae3-1754-40ca-b7fc-812aef1f268d" providerId="ADAL" clId="{2FAF1724-EC55-EB42-A093-74A2AAC1E44C}" dt="2022-01-21T13:03:42.474" v="8" actId="700"/>
          <ac:spMkLst>
            <pc:docMk/>
            <pc:sldMk cId="3146158800" sldId="353"/>
            <ac:spMk id="3" creationId="{00000000-0000-0000-0000-000000000000}"/>
          </ac:spMkLst>
        </pc:spChg>
      </pc:sldChg>
      <pc:sldChg chg="modSp add mod modClrScheme chgLayout">
        <pc:chgData name="Chen, Chao" userId="44c0eae3-1754-40ca-b7fc-812aef1f268d" providerId="ADAL" clId="{2FAF1724-EC55-EB42-A093-74A2AAC1E44C}" dt="2022-01-21T13:03:42.637" v="9" actId="27636"/>
        <pc:sldMkLst>
          <pc:docMk/>
          <pc:sldMk cId="2753685148" sldId="354"/>
        </pc:sldMkLst>
        <pc:spChg chg="mod ord">
          <ac:chgData name="Chen, Chao" userId="44c0eae3-1754-40ca-b7fc-812aef1f268d" providerId="ADAL" clId="{2FAF1724-EC55-EB42-A093-74A2AAC1E44C}" dt="2022-01-21T13:03:42.474" v="8" actId="700"/>
          <ac:spMkLst>
            <pc:docMk/>
            <pc:sldMk cId="2753685148" sldId="354"/>
            <ac:spMk id="2" creationId="{00000000-0000-0000-0000-000000000000}"/>
          </ac:spMkLst>
        </pc:spChg>
        <pc:spChg chg="mod ord">
          <ac:chgData name="Chen, Chao" userId="44c0eae3-1754-40ca-b7fc-812aef1f268d" providerId="ADAL" clId="{2FAF1724-EC55-EB42-A093-74A2AAC1E44C}" dt="2022-01-21T13:03:42.637" v="9" actId="27636"/>
          <ac:spMkLst>
            <pc:docMk/>
            <pc:sldMk cId="2753685148" sldId="354"/>
            <ac:spMk id="3" creationId="{00000000-0000-0000-0000-000000000000}"/>
          </ac:spMkLst>
        </pc:spChg>
      </pc:sldChg>
      <pc:sldChg chg="modSp add mod modClrScheme chgLayout">
        <pc:chgData name="Chen, Chao" userId="44c0eae3-1754-40ca-b7fc-812aef1f268d" providerId="ADAL" clId="{2FAF1724-EC55-EB42-A093-74A2AAC1E44C}" dt="2022-01-21T13:03:42.474" v="8" actId="700"/>
        <pc:sldMkLst>
          <pc:docMk/>
          <pc:sldMk cId="375841490" sldId="355"/>
        </pc:sldMkLst>
        <pc:spChg chg="mod ord">
          <ac:chgData name="Chen, Chao" userId="44c0eae3-1754-40ca-b7fc-812aef1f268d" providerId="ADAL" clId="{2FAF1724-EC55-EB42-A093-74A2AAC1E44C}" dt="2022-01-21T13:03:42.474" v="8" actId="700"/>
          <ac:spMkLst>
            <pc:docMk/>
            <pc:sldMk cId="375841490" sldId="355"/>
            <ac:spMk id="2" creationId="{00000000-0000-0000-0000-000000000000}"/>
          </ac:spMkLst>
        </pc:spChg>
        <pc:spChg chg="mod ord">
          <ac:chgData name="Chen, Chao" userId="44c0eae3-1754-40ca-b7fc-812aef1f268d" providerId="ADAL" clId="{2FAF1724-EC55-EB42-A093-74A2AAC1E44C}" dt="2022-01-21T13:03:42.474" v="8" actId="700"/>
          <ac:spMkLst>
            <pc:docMk/>
            <pc:sldMk cId="375841490" sldId="355"/>
            <ac:spMk id="4" creationId="{00000000-0000-0000-0000-000000000000}"/>
          </ac:spMkLst>
        </pc:spChg>
        <pc:picChg chg="mod ord">
          <ac:chgData name="Chen, Chao" userId="44c0eae3-1754-40ca-b7fc-812aef1f268d" providerId="ADAL" clId="{2FAF1724-EC55-EB42-A093-74A2AAC1E44C}" dt="2022-01-21T13:03:42.474" v="8" actId="700"/>
          <ac:picMkLst>
            <pc:docMk/>
            <pc:sldMk cId="375841490" sldId="355"/>
            <ac:picMk id="5" creationId="{00000000-0000-0000-0000-000000000000}"/>
          </ac:picMkLst>
        </pc:picChg>
      </pc:sldChg>
      <pc:sldChg chg="modSp add del mod modClrScheme chgLayout">
        <pc:chgData name="Chen, Chao" userId="44c0eae3-1754-40ca-b7fc-812aef1f268d" providerId="ADAL" clId="{2FAF1724-EC55-EB42-A093-74A2AAC1E44C}" dt="2022-01-21T13:03:57.977" v="10" actId="2696"/>
        <pc:sldMkLst>
          <pc:docMk/>
          <pc:sldMk cId="3105908531" sldId="356"/>
        </pc:sldMkLst>
        <pc:spChg chg="mod ord">
          <ac:chgData name="Chen, Chao" userId="44c0eae3-1754-40ca-b7fc-812aef1f268d" providerId="ADAL" clId="{2FAF1724-EC55-EB42-A093-74A2AAC1E44C}" dt="2022-01-21T13:03:42.474" v="8" actId="700"/>
          <ac:spMkLst>
            <pc:docMk/>
            <pc:sldMk cId="3105908531" sldId="356"/>
            <ac:spMk id="2" creationId="{00000000-0000-0000-0000-000000000000}"/>
          </ac:spMkLst>
        </pc:spChg>
        <pc:spChg chg="mod ord">
          <ac:chgData name="Chen, Chao" userId="44c0eae3-1754-40ca-b7fc-812aef1f268d" providerId="ADAL" clId="{2FAF1724-EC55-EB42-A093-74A2AAC1E44C}" dt="2022-01-21T13:03:42.474" v="8" actId="700"/>
          <ac:spMkLst>
            <pc:docMk/>
            <pc:sldMk cId="3105908531" sldId="3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5"/>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AU" dirty="0"/>
              <a:t>Transmission Control Protocol/Internet Protocol (TCP/IP) </a:t>
            </a:r>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(4 of 4)</a:t>
            </a:r>
            <a:endParaRPr lang="zh-CN" altLang="en-US" dirty="0"/>
          </a:p>
        </p:txBody>
      </p:sp>
      <p:pic>
        <p:nvPicPr>
          <p:cNvPr id="5" name="Picture Placeholder 4" descr="The steps in a T C P three-way handshake that establishes a session between computer A and B before actual data transmission takes place. Computer A sends a segment to computer B. In the message, the sequence number is set to 937013558 which is a random number that will be used to synchronize communication. The S Y N flag is activated by setting the S Y N bit to 1. The A C K bit is set to 0. The S Y N flag indicates the desire to communicate and synchronize sequence numbers. Computer B receives the message and responds with a segment in which the A C K and S Y N bits are set to 1. The sequence number field is set randomly to 304958669. The S Y N and A C K bits indicate that the computer is listening. Computer A receives this segment and responds with the following segment to computer B. The sequence number is set to 937013558. The acknowledgement number field is set to the sequence number sent by computer B plus 1. This number is thus set to 3043958670. The A C K bit is set to 1. The connection is now establish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5629"/>
            <a:ext cx="8737442" cy="4121840"/>
          </a:xfrm>
        </p:spPr>
      </p:pic>
    </p:spTree>
    <p:extLst>
      <p:ext uri="{BB962C8B-B14F-4D97-AF65-F5344CB8AC3E}">
        <p14:creationId xmlns:p14="http://schemas.microsoft.com/office/powerpoint/2010/main" val="1613041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UDP (User Datagram Protocol)</a:t>
            </a:r>
            <a:endParaRPr lang="zh-CN" altLang="en-US" dirty="0"/>
          </a:p>
        </p:txBody>
      </p:sp>
      <p:sp>
        <p:nvSpPr>
          <p:cNvPr id="3" name="Text Placeholder 2"/>
          <p:cNvSpPr>
            <a:spLocks noGrp="1"/>
          </p:cNvSpPr>
          <p:nvPr>
            <p:ph idx="1"/>
          </p:nvPr>
        </p:nvSpPr>
        <p:spPr>
          <a:xfrm>
            <a:off x="614995" y="1925903"/>
            <a:ext cx="8096743" cy="4251059"/>
          </a:xfrm>
        </p:spPr>
        <p:txBody>
          <a:bodyPr/>
          <a:lstStyle/>
          <a:p>
            <a:r>
              <a:rPr lang="en-US" altLang="zh-CN" dirty="0"/>
              <a:t>UDP is an unreliable, connectionless protocol</a:t>
            </a:r>
          </a:p>
          <a:p>
            <a:pPr lvl="1"/>
            <a:r>
              <a:rPr lang="en-US" altLang="zh-CN" dirty="0">
                <a:solidFill>
                  <a:srgbClr val="FF0000"/>
                </a:solidFill>
              </a:rPr>
              <a:t>No</a:t>
            </a:r>
            <a:r>
              <a:rPr lang="en-US" altLang="zh-CN" dirty="0"/>
              <a:t> three-way handshake is performed </a:t>
            </a:r>
          </a:p>
          <a:p>
            <a:pPr lvl="1"/>
            <a:r>
              <a:rPr lang="en-US" altLang="zh-CN" dirty="0"/>
              <a:t>UDP </a:t>
            </a:r>
            <a:r>
              <a:rPr lang="en-US" altLang="zh-CN" dirty="0">
                <a:solidFill>
                  <a:srgbClr val="FF0000"/>
                </a:solidFill>
              </a:rPr>
              <a:t>does not</a:t>
            </a:r>
            <a:r>
              <a:rPr lang="en-US" altLang="zh-CN" dirty="0"/>
              <a:t> guarantee delivery of data</a:t>
            </a:r>
          </a:p>
          <a:p>
            <a:r>
              <a:rPr lang="en-US" altLang="zh-CN" dirty="0"/>
              <a:t>UDP provides </a:t>
            </a:r>
            <a:r>
              <a:rPr lang="en-US" altLang="zh-CN" dirty="0">
                <a:solidFill>
                  <a:srgbClr val="FF0000"/>
                </a:solidFill>
              </a:rPr>
              <a:t>no</a:t>
            </a:r>
            <a:r>
              <a:rPr lang="en-US" altLang="zh-CN" dirty="0"/>
              <a:t> error checking, sequencing, or flow control</a:t>
            </a:r>
          </a:p>
          <a:p>
            <a:pPr lvl="1"/>
            <a:r>
              <a:rPr lang="en-US" altLang="zh-CN" dirty="0"/>
              <a:t>This makes UDP </a:t>
            </a:r>
            <a:r>
              <a:rPr lang="en-US" altLang="zh-CN" dirty="0">
                <a:solidFill>
                  <a:schemeClr val="accent6">
                    <a:lumMod val="75000"/>
                  </a:schemeClr>
                </a:solidFill>
              </a:rPr>
              <a:t>more efficient</a:t>
            </a:r>
            <a:r>
              <a:rPr lang="en-US" altLang="zh-CN" dirty="0"/>
              <a:t> than TCP</a:t>
            </a:r>
          </a:p>
          <a:p>
            <a:r>
              <a:rPr lang="en-US" altLang="zh-CN" dirty="0"/>
              <a:t>Useful for live audio or video transmissions over the Internet</a:t>
            </a:r>
          </a:p>
          <a:p>
            <a:r>
              <a:rPr lang="en-US" altLang="zh-CN" dirty="0"/>
              <a:t>Also, more efficient for carrying messages that fit within one data packet</a:t>
            </a:r>
          </a:p>
          <a:p>
            <a:r>
              <a:rPr lang="en-US" altLang="zh-CN" dirty="0"/>
              <a:t>A UDP header contains only four fields: Source port, Destination port, Length, and Checksum</a:t>
            </a:r>
          </a:p>
          <a:p>
            <a:pPr lvl="1"/>
            <a:r>
              <a:rPr lang="en-US" altLang="zh-CN" dirty="0"/>
              <a:t>Use of Checksum field in UDP is optional in IPv4, but required in IPv6</a:t>
            </a:r>
          </a:p>
          <a:p>
            <a:endParaRPr lang="zh-CN" altLang="en-US" dirty="0"/>
          </a:p>
        </p:txBody>
      </p:sp>
    </p:spTree>
    <p:extLst>
      <p:ext uri="{BB962C8B-B14F-4D97-AF65-F5344CB8AC3E}">
        <p14:creationId xmlns:p14="http://schemas.microsoft.com/office/powerpoint/2010/main" val="13521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(Internet Protocol) (1 of 3)</a:t>
            </a:r>
            <a:endParaRPr lang="zh-CN" altLang="en-US" dirty="0"/>
          </a:p>
        </p:txBody>
      </p:sp>
      <p:sp>
        <p:nvSpPr>
          <p:cNvPr id="3" name="Text Placeholder 2"/>
          <p:cNvSpPr>
            <a:spLocks noGrp="1"/>
          </p:cNvSpPr>
          <p:nvPr>
            <p:ph idx="1"/>
          </p:nvPr>
        </p:nvSpPr>
        <p:spPr>
          <a:xfrm>
            <a:off x="614996" y="1925903"/>
            <a:ext cx="7963740" cy="4251059"/>
          </a:xfrm>
        </p:spPr>
        <p:txBody>
          <a:bodyPr/>
          <a:lstStyle/>
          <a:p>
            <a:r>
              <a:rPr lang="en-US" altLang="zh-CN" dirty="0"/>
              <a:t>IP operates at the network layer of the OSI model</a:t>
            </a:r>
          </a:p>
          <a:p>
            <a:pPr lvl="1"/>
            <a:r>
              <a:rPr lang="en-US" altLang="zh-CN" dirty="0"/>
              <a:t>It specifies where data should be delivered</a:t>
            </a:r>
          </a:p>
          <a:p>
            <a:pPr lvl="1"/>
            <a:r>
              <a:rPr lang="en-US" altLang="zh-CN" dirty="0"/>
              <a:t>Identifies the data’s source and destination IP addresses</a:t>
            </a:r>
          </a:p>
          <a:p>
            <a:r>
              <a:rPr lang="en-US" altLang="zh-CN" dirty="0"/>
              <a:t>IP enables TCP/IP to internetwork</a:t>
            </a:r>
          </a:p>
          <a:p>
            <a:pPr lvl="1"/>
            <a:r>
              <a:rPr lang="en-US" altLang="zh-CN" dirty="0"/>
              <a:t>To traverse more than one LAN segment and more than one type of network through a router</a:t>
            </a:r>
          </a:p>
          <a:p>
            <a:r>
              <a:rPr lang="en-US" altLang="zh-CN" dirty="0"/>
              <a:t>IP is an unreliable, connectionless protocol</a:t>
            </a:r>
          </a:p>
          <a:p>
            <a:pPr lvl="1"/>
            <a:r>
              <a:rPr lang="en-US" altLang="zh-CN" dirty="0"/>
              <a:t>That means that IP does not guarantee delivery of data and no session is established before data is transmitted</a:t>
            </a:r>
          </a:p>
          <a:p>
            <a:r>
              <a:rPr lang="en-US" altLang="zh-CN" dirty="0"/>
              <a:t>IP depends on TCP to ensure messages are put back together in the right order and to ensure each message reaches the correct application on the receiving host</a:t>
            </a:r>
          </a:p>
          <a:p>
            <a:endParaRPr lang="en-US" altLang="zh-CN" dirty="0"/>
          </a:p>
          <a:p>
            <a:endParaRPr lang="zh-CN" altLang="en-US" dirty="0"/>
          </a:p>
        </p:txBody>
      </p:sp>
    </p:spTree>
    <p:extLst>
      <p:ext uri="{BB962C8B-B14F-4D97-AF65-F5344CB8AC3E}">
        <p14:creationId xmlns:p14="http://schemas.microsoft.com/office/powerpoint/2010/main" val="350970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(Internet Protocol) (2 of 3)</a:t>
            </a:r>
            <a:endParaRPr lang="zh-CN" altLang="en-US" dirty="0"/>
          </a:p>
        </p:txBody>
      </p:sp>
      <p:pic>
        <p:nvPicPr>
          <p:cNvPr id="5" name="Picture Placeholder 4" descr="The fields in an I P v 4 packet. The fields are depicted in a stack of 7 rows with each row representing 32 bits. In the first row, the first 16 bits are taken by the fields for version, Internet Header Length, and Differentiated Services. The next 16 bits are taken up by the Total length field. In the second row, the Identification field takes up the first 16 bits. The next 16 bits are taken up by the Flags and Fragment offset fields. In the third row, the first 8 bits are taken up by the Time To Live field, the next 8 bits by the Protocol field, and the last 16 bits by the Header checksum field. In the fourth row, we have the Source I P address field. In the fifth row, we have the Destination I P address field. In the sixth row, the first 24 bits are taken up by the Options field and the next 8 bits are taken up by the Padding field. The first 6 rows of fields make up the I P v 4 header. In the seventh row, we have the Data field which is made up of the T C P Segment or U D P Datagra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51209"/>
            <a:ext cx="7066698" cy="4074670"/>
          </a:xfrm>
        </p:spPr>
      </p:pic>
    </p:spTree>
    <p:extLst>
      <p:ext uri="{BB962C8B-B14F-4D97-AF65-F5344CB8AC3E}">
        <p14:creationId xmlns:p14="http://schemas.microsoft.com/office/powerpoint/2010/main" val="1797864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IP (Internet Protocol) (3 of 3)</a:t>
            </a:r>
            <a:endParaRPr lang="zh-CN" altLang="en-US" dirty="0"/>
          </a:p>
        </p:txBody>
      </p:sp>
      <p:sp>
        <p:nvSpPr>
          <p:cNvPr id="3" name="Text Placeholder 2"/>
          <p:cNvSpPr>
            <a:spLocks noGrp="1"/>
          </p:cNvSpPr>
          <p:nvPr>
            <p:ph idx="1"/>
          </p:nvPr>
        </p:nvSpPr>
        <p:spPr>
          <a:xfrm>
            <a:off x="614996" y="1925903"/>
            <a:ext cx="8196496" cy="4251059"/>
          </a:xfrm>
        </p:spPr>
        <p:txBody>
          <a:bodyPr/>
          <a:lstStyle/>
          <a:p>
            <a:r>
              <a:rPr lang="en-US" altLang="zh-CN" dirty="0"/>
              <a:t>IPv6 Packets</a:t>
            </a:r>
          </a:p>
          <a:p>
            <a:pPr lvl="1"/>
            <a:r>
              <a:rPr lang="en-US" altLang="zh-CN" dirty="0"/>
              <a:t>IPv6 uses a different packet format than IPv4</a:t>
            </a:r>
          </a:p>
          <a:p>
            <a:pPr lvl="1"/>
            <a:r>
              <a:rPr lang="en-US" altLang="zh-CN" dirty="0"/>
              <a:t>IPv6 can accommodate the much longer IPv6 addresses</a:t>
            </a:r>
          </a:p>
          <a:p>
            <a:pPr lvl="1"/>
            <a:r>
              <a:rPr lang="en-US" altLang="zh-CN" dirty="0"/>
              <a:t>There is no Fragment offset field</a:t>
            </a:r>
          </a:p>
          <a:p>
            <a:pPr lvl="2"/>
            <a:r>
              <a:rPr lang="en-US" altLang="zh-CN" dirty="0"/>
              <a:t>IPv6 hosts adjust their packet sizes to fit the requirements of the network before sending IPv6 messages</a:t>
            </a:r>
          </a:p>
          <a:p>
            <a:endParaRPr lang="zh-CN" altLang="en-US" dirty="0"/>
          </a:p>
        </p:txBody>
      </p:sp>
    </p:spTree>
    <p:extLst>
      <p:ext uri="{BB962C8B-B14F-4D97-AF65-F5344CB8AC3E}">
        <p14:creationId xmlns:p14="http://schemas.microsoft.com/office/powerpoint/2010/main" val="286580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ICMP (Internet Control Message Protocol)</a:t>
            </a:r>
            <a:endParaRPr lang="zh-CN" altLang="en-US" dirty="0"/>
          </a:p>
        </p:txBody>
      </p:sp>
      <p:sp>
        <p:nvSpPr>
          <p:cNvPr id="3" name="Text Placeholder 2"/>
          <p:cNvSpPr>
            <a:spLocks noGrp="1"/>
          </p:cNvSpPr>
          <p:nvPr>
            <p:ph idx="1"/>
          </p:nvPr>
        </p:nvSpPr>
        <p:spPr>
          <a:xfrm>
            <a:off x="614996" y="1925903"/>
            <a:ext cx="8196496" cy="4251059"/>
          </a:xfrm>
        </p:spPr>
        <p:txBody>
          <a:bodyPr/>
          <a:lstStyle/>
          <a:p>
            <a:r>
              <a:rPr lang="en-US" altLang="zh-CN" dirty="0"/>
              <a:t>ICMP is a core network layer protocol that reports on the success or failure of data delivery</a:t>
            </a:r>
          </a:p>
          <a:p>
            <a:r>
              <a:rPr lang="en-US" altLang="zh-CN" dirty="0"/>
              <a:t>ICMP can indicate the following:</a:t>
            </a:r>
          </a:p>
          <a:p>
            <a:pPr lvl="1"/>
            <a:r>
              <a:rPr lang="en-US" altLang="zh-CN" dirty="0"/>
              <a:t>When part of a network is congested</a:t>
            </a:r>
          </a:p>
          <a:p>
            <a:pPr lvl="1"/>
            <a:r>
              <a:rPr lang="en-US" altLang="zh-CN" dirty="0"/>
              <a:t>When data fails to reach its destination</a:t>
            </a:r>
          </a:p>
          <a:p>
            <a:pPr lvl="1"/>
            <a:r>
              <a:rPr lang="en-US" altLang="zh-CN" dirty="0"/>
              <a:t>When data has been discarded because the allotted TTL has expired</a:t>
            </a:r>
          </a:p>
          <a:p>
            <a:r>
              <a:rPr lang="en-US" altLang="zh-CN" dirty="0"/>
              <a:t>ICMP announces transmission failures to the sender but does not correct errors it detects</a:t>
            </a:r>
          </a:p>
          <a:p>
            <a:r>
              <a:rPr lang="en-US" altLang="zh-CN" dirty="0"/>
              <a:t>It provides critical information for troubleshooting network problems</a:t>
            </a:r>
          </a:p>
          <a:p>
            <a:r>
              <a:rPr lang="en-US" altLang="zh-CN" dirty="0"/>
              <a:t>ICMPv6 on IPv6 networks performs the functions of ICMP and ARP on IPv4 networks</a:t>
            </a:r>
          </a:p>
          <a:p>
            <a:endParaRPr lang="zh-CN" altLang="en-US" dirty="0"/>
          </a:p>
        </p:txBody>
      </p:sp>
    </p:spTree>
    <p:extLst>
      <p:ext uri="{BB962C8B-B14F-4D97-AF65-F5344CB8AC3E}">
        <p14:creationId xmlns:p14="http://schemas.microsoft.com/office/powerpoint/2010/main" val="3146158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ARP (Address Resolution Protocol) on IPv4 Networks (1 of 2)</a:t>
            </a:r>
            <a:endParaRPr lang="zh-CN" altLang="en-US" dirty="0"/>
          </a:p>
        </p:txBody>
      </p:sp>
      <p:sp>
        <p:nvSpPr>
          <p:cNvPr id="3" name="Text Placeholder 2"/>
          <p:cNvSpPr>
            <a:spLocks noGrp="1"/>
          </p:cNvSpPr>
          <p:nvPr>
            <p:ph idx="1"/>
          </p:nvPr>
        </p:nvSpPr>
        <p:spPr>
          <a:xfrm>
            <a:off x="614995" y="1925903"/>
            <a:ext cx="8204809" cy="4251059"/>
          </a:xfrm>
        </p:spPr>
        <p:txBody>
          <a:bodyPr>
            <a:normAutofit/>
          </a:bodyPr>
          <a:lstStyle/>
          <a:p>
            <a:r>
              <a:rPr lang="en-US" altLang="zh-CN" dirty="0"/>
              <a:t>ARP works in conjunction with IPv4 to discover the MAC address of a host or node on the local network</a:t>
            </a:r>
          </a:p>
          <a:p>
            <a:pPr lvl="1"/>
            <a:r>
              <a:rPr lang="en-US" altLang="zh-CN" dirty="0"/>
              <a:t>And to maintain a database that maps IP addresses to MAC addresses on the local network</a:t>
            </a:r>
          </a:p>
          <a:p>
            <a:r>
              <a:rPr lang="en-US" altLang="zh-CN" dirty="0"/>
              <a:t>ARP is a Layer 2 protocol that uses IP in Layer 3 and relies on broadcasting</a:t>
            </a:r>
          </a:p>
          <a:p>
            <a:pPr lvl="1"/>
            <a:r>
              <a:rPr lang="en-US" altLang="zh-CN" dirty="0"/>
              <a:t>Operates only within its local network </a:t>
            </a:r>
            <a:endParaRPr lang="en-US" altLang="zh-CN" dirty="0">
              <a:latin typeface="Courier New" panose="02070309020205020404" pitchFamily="49" charset="0"/>
              <a:cs typeface="Courier New" panose="02070309020205020404" pitchFamily="49" charset="0"/>
            </a:endParaRPr>
          </a:p>
          <a:p>
            <a:endParaRPr lang="zh-CN" altLang="en-US" dirty="0"/>
          </a:p>
        </p:txBody>
      </p:sp>
    </p:spTree>
    <p:extLst>
      <p:ext uri="{BB962C8B-B14F-4D97-AF65-F5344CB8AC3E}">
        <p14:creationId xmlns:p14="http://schemas.microsoft.com/office/powerpoint/2010/main" val="275368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ARP (Address Resolution Protocol) on IPv4 Networks (1 of 2)</a:t>
            </a:r>
            <a:endParaRPr lang="zh-CN" altLang="en-US" dirty="0"/>
          </a:p>
        </p:txBody>
      </p:sp>
      <p:sp>
        <p:nvSpPr>
          <p:cNvPr id="3" name="Text Placeholder 2"/>
          <p:cNvSpPr>
            <a:spLocks noGrp="1"/>
          </p:cNvSpPr>
          <p:nvPr>
            <p:ph idx="1"/>
          </p:nvPr>
        </p:nvSpPr>
        <p:spPr>
          <a:xfrm>
            <a:off x="614995" y="1925903"/>
            <a:ext cx="8204809" cy="4251059"/>
          </a:xfrm>
        </p:spPr>
        <p:txBody>
          <a:bodyPr>
            <a:normAutofit/>
          </a:bodyPr>
          <a:lstStyle/>
          <a:p>
            <a:r>
              <a:rPr lang="en-US" altLang="zh-CN" dirty="0"/>
              <a:t>ARP table is the database of IP-to-MAC address mappings</a:t>
            </a:r>
          </a:p>
          <a:p>
            <a:r>
              <a:rPr lang="en-US" altLang="zh-CN" dirty="0"/>
              <a:t>An ARP table can contain two types of entries:</a:t>
            </a:r>
          </a:p>
          <a:p>
            <a:pPr lvl="1"/>
            <a:r>
              <a:rPr lang="en-US" altLang="zh-CN" b="1" dirty="0"/>
              <a:t>Dynamic</a:t>
            </a:r>
            <a:r>
              <a:rPr lang="en-US" altLang="zh-CN" dirty="0"/>
              <a:t> - created when a client makes an ARP request that could not be satisfied by data already in the ARP table</a:t>
            </a:r>
          </a:p>
          <a:p>
            <a:pPr lvl="1"/>
            <a:r>
              <a:rPr lang="en-US" altLang="zh-CN" b="1" dirty="0"/>
              <a:t>Static</a:t>
            </a:r>
            <a:r>
              <a:rPr lang="en-US" altLang="zh-CN" dirty="0"/>
              <a:t> - those someone entered manually using the ARP utility (</a:t>
            </a:r>
            <a:r>
              <a:rPr lang="en-US" altLang="zh-CN" dirty="0">
                <a:latin typeface="Courier New" panose="02070309020205020404" pitchFamily="49" charset="0"/>
                <a:cs typeface="Courier New" panose="02070309020205020404" pitchFamily="49" charset="0"/>
              </a:rPr>
              <a:t>arp</a:t>
            </a:r>
            <a:r>
              <a:rPr lang="en-US" altLang="zh-CN" dirty="0"/>
              <a:t> command)</a:t>
            </a:r>
          </a:p>
          <a:p>
            <a:r>
              <a:rPr lang="en-US" altLang="zh-CN" dirty="0"/>
              <a:t>To view a Window’s workstation’s ARP table, enter the command:</a:t>
            </a:r>
          </a:p>
          <a:p>
            <a:pPr lvl="1"/>
            <a:r>
              <a:rPr lang="en-US" altLang="zh-CN" dirty="0">
                <a:latin typeface="Courier New" panose="02070309020205020404" pitchFamily="49" charset="0"/>
                <a:cs typeface="Courier New" panose="02070309020205020404" pitchFamily="49" charset="0"/>
              </a:rPr>
              <a:t>arp -a</a:t>
            </a:r>
          </a:p>
          <a:p>
            <a:endParaRPr lang="zh-CN" altLang="en-US" dirty="0"/>
          </a:p>
        </p:txBody>
      </p:sp>
    </p:spTree>
    <p:extLst>
      <p:ext uri="{BB962C8B-B14F-4D97-AF65-F5344CB8AC3E}">
        <p14:creationId xmlns:p14="http://schemas.microsoft.com/office/powerpoint/2010/main" val="3634597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ARP (Address Resolution Protocol) on IPv4 Networks (2 of 2)</a:t>
            </a:r>
            <a:endParaRPr lang="zh-CN" altLang="en-US" dirty="0"/>
          </a:p>
        </p:txBody>
      </p:sp>
      <p:pic>
        <p:nvPicPr>
          <p:cNvPr id="5" name="Picture Placeholder 4" descr="The output of running the a r p hyphen a command in Windows Power Shell. The output lists all devices on the network. The virtual network interface and the physical network interface on the computer are listed and the devices connected to the networks on these interfaces are lis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786" y="1876210"/>
            <a:ext cx="6001790" cy="4152499"/>
          </a:xfrm>
        </p:spPr>
      </p:pic>
    </p:spTree>
    <p:extLst>
      <p:ext uri="{BB962C8B-B14F-4D97-AF65-F5344CB8AC3E}">
        <p14:creationId xmlns:p14="http://schemas.microsoft.com/office/powerpoint/2010/main" val="37584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(1 of 3)</a:t>
            </a:r>
            <a:endParaRPr lang="zh-CN" altLang="en-US" dirty="0"/>
          </a:p>
        </p:txBody>
      </p:sp>
      <p:sp>
        <p:nvSpPr>
          <p:cNvPr id="3" name="Text Placeholder 2"/>
          <p:cNvSpPr>
            <a:spLocks noGrp="1"/>
          </p:cNvSpPr>
          <p:nvPr>
            <p:ph idx="1"/>
          </p:nvPr>
        </p:nvSpPr>
        <p:spPr>
          <a:xfrm>
            <a:off x="614995" y="1925903"/>
            <a:ext cx="8396001" cy="4251059"/>
          </a:xfrm>
        </p:spPr>
        <p:txBody>
          <a:bodyPr/>
          <a:lstStyle/>
          <a:p>
            <a:r>
              <a:rPr lang="en-US" altLang="zh-CN" dirty="0"/>
              <a:t>TCP/IP is a suite of protocols including:</a:t>
            </a:r>
          </a:p>
          <a:p>
            <a:pPr lvl="1"/>
            <a:r>
              <a:rPr lang="en-US" altLang="zh-CN" dirty="0"/>
              <a:t>TCP, IP (IPv4 and IPv6), UDP, ARP, and many others</a:t>
            </a:r>
          </a:p>
          <a:p>
            <a:r>
              <a:rPr lang="en-US" altLang="zh-CN" dirty="0"/>
              <a:t>TCP/IP protocols add a header to data inherited from the layer above it</a:t>
            </a:r>
          </a:p>
          <a:p>
            <a:r>
              <a:rPr lang="en-US" altLang="zh-CN" dirty="0"/>
              <a:t>Layers 7, 6, and 5 - Data and instructions, known as payload, are generated by applications running on source host</a:t>
            </a:r>
          </a:p>
          <a:p>
            <a:r>
              <a:rPr lang="en-US" altLang="zh-CN" dirty="0"/>
              <a:t>Layer 4 – A Transport Layer protocol, usually TCP or UDP, adds a header to the payload</a:t>
            </a:r>
          </a:p>
          <a:p>
            <a:pPr lvl="1"/>
            <a:r>
              <a:rPr lang="en-US" altLang="zh-CN" dirty="0"/>
              <a:t>Includes a port number to identify the receiving app</a:t>
            </a:r>
          </a:p>
          <a:p>
            <a:endParaRPr lang="zh-CN" altLang="en-US" dirty="0"/>
          </a:p>
        </p:txBody>
      </p:sp>
    </p:spTree>
    <p:extLst>
      <p:ext uri="{BB962C8B-B14F-4D97-AF65-F5344CB8AC3E}">
        <p14:creationId xmlns:p14="http://schemas.microsoft.com/office/powerpoint/2010/main" val="12233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(1 of 3)</a:t>
            </a:r>
            <a:endParaRPr lang="zh-CN" altLang="en-US" dirty="0"/>
          </a:p>
        </p:txBody>
      </p:sp>
      <p:sp>
        <p:nvSpPr>
          <p:cNvPr id="3" name="Text Placeholder 2"/>
          <p:cNvSpPr>
            <a:spLocks noGrp="1"/>
          </p:cNvSpPr>
          <p:nvPr>
            <p:ph idx="1"/>
          </p:nvPr>
        </p:nvSpPr>
        <p:spPr>
          <a:xfrm>
            <a:off x="614995" y="1925903"/>
            <a:ext cx="8396001" cy="4251059"/>
          </a:xfrm>
        </p:spPr>
        <p:txBody>
          <a:bodyPr/>
          <a:lstStyle/>
          <a:p>
            <a:r>
              <a:rPr lang="en-US" altLang="zh-CN" dirty="0"/>
              <a:t>Layer 3 - Network layer adds it own header and becomes a packet</a:t>
            </a:r>
          </a:p>
          <a:p>
            <a:r>
              <a:rPr lang="en-US" altLang="zh-CN" dirty="0"/>
              <a:t>Layer 2 - packet is passed to Data Link layer on NIC, which encapsulates data with its own header and trailer, creating a frame</a:t>
            </a:r>
          </a:p>
          <a:p>
            <a:r>
              <a:rPr lang="en-US" altLang="zh-CN" dirty="0"/>
              <a:t>Layer 1 - Physical layer on the NIC receives the frame and places the transmission on the network</a:t>
            </a:r>
          </a:p>
          <a:p>
            <a:endParaRPr lang="zh-CN" altLang="en-US" dirty="0"/>
          </a:p>
        </p:txBody>
      </p:sp>
    </p:spTree>
    <p:extLst>
      <p:ext uri="{BB962C8B-B14F-4D97-AF65-F5344CB8AC3E}">
        <p14:creationId xmlns:p14="http://schemas.microsoft.com/office/powerpoint/2010/main" val="24892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(2 of 3)</a:t>
            </a:r>
            <a:endParaRPr lang="zh-CN" altLang="en-US" dirty="0"/>
          </a:p>
        </p:txBody>
      </p:sp>
      <p:pic>
        <p:nvPicPr>
          <p:cNvPr id="5" name="Picture Placeholder 4" descr="An illustration that shows how the layers in the O S I model add its own data and addresses during a transmission between a web browser and a web server. The data and instructions known as a payload is generated by the application running in the source host. The browser creates the payload and this data is passed from the application layer and it goes through the presentation and session layer. The payload reaches the transportation layer which encapsulates it by adding a header and thereby creating a segment or datagram. The segment goes to the network layer which adds its own header thereby making a packet. The packet is passed to the data link layer which adds a header and trailer to the packet, thereby creating a frame. The frame is then passed on to the physical layer. In this layer, the Network Interface Card receives the frame and transmits the bits on the network. The web server which receives the transmission decapsulates the message at each layer in reverse order and then presents the payload to the web server applica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636" y="2535382"/>
            <a:ext cx="7917995" cy="2322368"/>
          </a:xfrm>
        </p:spPr>
      </p:pic>
    </p:spTree>
    <p:extLst>
      <p:ext uri="{BB962C8B-B14F-4D97-AF65-F5344CB8AC3E}">
        <p14:creationId xmlns:p14="http://schemas.microsoft.com/office/powerpoint/2010/main" val="87908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TCP/IP Core Protocols (3 of 3)</a:t>
            </a:r>
            <a:endParaRPr lang="zh-CN" altLang="en-US" dirty="0"/>
          </a:p>
        </p:txBody>
      </p:sp>
      <p:sp>
        <p:nvSpPr>
          <p:cNvPr id="3" name="Text Placeholder 2"/>
          <p:cNvSpPr>
            <a:spLocks noGrp="1"/>
          </p:cNvSpPr>
          <p:nvPr>
            <p:ph idx="1"/>
          </p:nvPr>
        </p:nvSpPr>
        <p:spPr>
          <a:xfrm>
            <a:off x="614996" y="1925903"/>
            <a:ext cx="8179870" cy="4251059"/>
          </a:xfrm>
        </p:spPr>
        <p:txBody>
          <a:bodyPr/>
          <a:lstStyle/>
          <a:p>
            <a:r>
              <a:rPr lang="en-US" altLang="zh-CN" dirty="0"/>
              <a:t>The receiving host decapsulates the message at each layer in reverse order and presents payload to the receiving applications</a:t>
            </a:r>
          </a:p>
          <a:p>
            <a:pPr lvl="1"/>
            <a:r>
              <a:rPr lang="en-US" altLang="zh-CN" dirty="0"/>
              <a:t>In transit, transmissions might pass through a number of connectivity devices</a:t>
            </a:r>
          </a:p>
          <a:p>
            <a:r>
              <a:rPr lang="en-US" altLang="zh-CN" dirty="0"/>
              <a:t>Connectivity devices are specialised devices that allow two or more networks or multiple parts of one network to connect and exchange data</a:t>
            </a:r>
          </a:p>
          <a:p>
            <a:pPr lvl="1"/>
            <a:r>
              <a:rPr lang="en-US" altLang="zh-CN" dirty="0"/>
              <a:t>Known by the highest OSI layer they read and process</a:t>
            </a:r>
          </a:p>
          <a:p>
            <a:endParaRPr lang="zh-CN" altLang="en-US" dirty="0"/>
          </a:p>
        </p:txBody>
      </p:sp>
    </p:spTree>
    <p:extLst>
      <p:ext uri="{BB962C8B-B14F-4D97-AF65-F5344CB8AC3E}">
        <p14:creationId xmlns:p14="http://schemas.microsoft.com/office/powerpoint/2010/main" val="369664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015EB-85A3-4BAA-B0EA-FC7AE5A99DD8}"/>
              </a:ext>
            </a:extLst>
          </p:cNvPr>
          <p:cNvSpPr>
            <a:spLocks noGrp="1"/>
          </p:cNvSpPr>
          <p:nvPr>
            <p:ph type="title"/>
          </p:nvPr>
        </p:nvSpPr>
        <p:spPr/>
        <p:txBody>
          <a:bodyPr/>
          <a:lstStyle/>
          <a:p>
            <a:r>
              <a:rPr lang="en-US" dirty="0"/>
              <a:t>Transport Layer</a:t>
            </a:r>
            <a:endParaRPr lang="en-AU" dirty="0"/>
          </a:p>
        </p:txBody>
      </p:sp>
      <p:pic>
        <p:nvPicPr>
          <p:cNvPr id="6" name="Picture 5">
            <a:extLst>
              <a:ext uri="{FF2B5EF4-FFF2-40B4-BE49-F238E27FC236}">
                <a16:creationId xmlns:a16="http://schemas.microsoft.com/office/drawing/2014/main" id="{37638C98-3981-488E-AEDF-C3FEB720384B}"/>
              </a:ext>
            </a:extLst>
          </p:cNvPr>
          <p:cNvPicPr>
            <a:picLocks noChangeAspect="1"/>
          </p:cNvPicPr>
          <p:nvPr/>
        </p:nvPicPr>
        <p:blipFill>
          <a:blip r:embed="rId2"/>
          <a:stretch>
            <a:fillRect/>
          </a:stretch>
        </p:blipFill>
        <p:spPr>
          <a:xfrm>
            <a:off x="734309" y="3610466"/>
            <a:ext cx="1198932" cy="1514867"/>
          </a:xfrm>
          <a:prstGeom prst="rect">
            <a:avLst/>
          </a:prstGeom>
        </p:spPr>
      </p:pic>
      <p:pic>
        <p:nvPicPr>
          <p:cNvPr id="8" name="Picture 7">
            <a:extLst>
              <a:ext uri="{FF2B5EF4-FFF2-40B4-BE49-F238E27FC236}">
                <a16:creationId xmlns:a16="http://schemas.microsoft.com/office/drawing/2014/main" id="{98591CEE-8055-473E-B348-6AA52432F5FB}"/>
              </a:ext>
            </a:extLst>
          </p:cNvPr>
          <p:cNvPicPr>
            <a:picLocks noChangeAspect="1"/>
          </p:cNvPicPr>
          <p:nvPr/>
        </p:nvPicPr>
        <p:blipFill>
          <a:blip r:embed="rId3"/>
          <a:stretch>
            <a:fillRect/>
          </a:stretch>
        </p:blipFill>
        <p:spPr>
          <a:xfrm>
            <a:off x="9993737" y="1136657"/>
            <a:ext cx="1876425" cy="1704975"/>
          </a:xfrm>
          <a:prstGeom prst="rect">
            <a:avLst/>
          </a:prstGeom>
        </p:spPr>
      </p:pic>
      <p:grpSp>
        <p:nvGrpSpPr>
          <p:cNvPr id="15" name="Group 14">
            <a:extLst>
              <a:ext uri="{FF2B5EF4-FFF2-40B4-BE49-F238E27FC236}">
                <a16:creationId xmlns:a16="http://schemas.microsoft.com/office/drawing/2014/main" id="{E374432F-B614-4027-82A8-367FA22EC936}"/>
              </a:ext>
            </a:extLst>
          </p:cNvPr>
          <p:cNvGrpSpPr/>
          <p:nvPr/>
        </p:nvGrpSpPr>
        <p:grpSpPr>
          <a:xfrm>
            <a:off x="1847265" y="2146092"/>
            <a:ext cx="8341975" cy="3112739"/>
            <a:chOff x="1847265" y="2146092"/>
            <a:chExt cx="8341975" cy="3112739"/>
          </a:xfrm>
        </p:grpSpPr>
        <p:pic>
          <p:nvPicPr>
            <p:cNvPr id="4" name="Picture 3" descr="Core, edge, and exterior routers. The image illustrates two interconnected ISP exterior routers, labeled ISP 1 exterior router and ISP 2 exterior router and two autonomous systems. The ISP 1 exterior router connects to one autonomous system through an edge router which connects to two interconnected core routers. The ISP 2 exterior router connects to another autonomous system through an edge router which connects to three interconnected core routers.">
              <a:extLst>
                <a:ext uri="{FF2B5EF4-FFF2-40B4-BE49-F238E27FC236}">
                  <a16:creationId xmlns:a16="http://schemas.microsoft.com/office/drawing/2014/main" id="{11E3127E-6118-41F2-B24A-3D14901EA0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1330" y="2146092"/>
              <a:ext cx="7626431" cy="3112739"/>
            </a:xfrm>
            <a:prstGeom prst="rect">
              <a:avLst/>
            </a:prstGeom>
          </p:spPr>
        </p:pic>
        <p:cxnSp>
          <p:nvCxnSpPr>
            <p:cNvPr id="10" name="Straight Connector 9">
              <a:extLst>
                <a:ext uri="{FF2B5EF4-FFF2-40B4-BE49-F238E27FC236}">
                  <a16:creationId xmlns:a16="http://schemas.microsoft.com/office/drawing/2014/main" id="{DCC3BA71-A29D-418C-9FB8-177BBB755E75}"/>
                </a:ext>
              </a:extLst>
            </p:cNvPr>
            <p:cNvCxnSpPr>
              <a:stCxn id="6" idx="3"/>
            </p:cNvCxnSpPr>
            <p:nvPr/>
          </p:nvCxnSpPr>
          <p:spPr>
            <a:xfrm flipV="1">
              <a:off x="1847265" y="4146469"/>
              <a:ext cx="847666" cy="154119"/>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2A2D0-0593-4BCD-867B-F148838F5225}"/>
                </a:ext>
              </a:extLst>
            </p:cNvPr>
            <p:cNvCxnSpPr>
              <a:cxnSpLocks/>
            </p:cNvCxnSpPr>
            <p:nvPr/>
          </p:nvCxnSpPr>
          <p:spPr>
            <a:xfrm flipV="1">
              <a:off x="9483928" y="2177406"/>
              <a:ext cx="705312" cy="625454"/>
            </a:xfrm>
            <a:prstGeom prst="line">
              <a:avLst/>
            </a:prstGeom>
            <a:ln w="28575"/>
          </p:spPr>
          <p:style>
            <a:lnRef idx="1">
              <a:schemeClr val="dk1"/>
            </a:lnRef>
            <a:fillRef idx="0">
              <a:schemeClr val="dk1"/>
            </a:fillRef>
            <a:effectRef idx="0">
              <a:schemeClr val="dk1"/>
            </a:effectRef>
            <a:fontRef idx="minor">
              <a:schemeClr val="tx1"/>
            </a:fontRef>
          </p:style>
        </p:cxnSp>
      </p:grpSp>
      <p:sp>
        <p:nvSpPr>
          <p:cNvPr id="13" name="Arrow: Right 12">
            <a:extLst>
              <a:ext uri="{FF2B5EF4-FFF2-40B4-BE49-F238E27FC236}">
                <a16:creationId xmlns:a16="http://schemas.microsoft.com/office/drawing/2014/main" id="{D6159637-B82D-438B-91C1-B226B096380E}"/>
              </a:ext>
            </a:extLst>
          </p:cNvPr>
          <p:cNvSpPr/>
          <p:nvPr/>
        </p:nvSpPr>
        <p:spPr>
          <a:xfrm rot="20748247">
            <a:off x="1624948" y="2792775"/>
            <a:ext cx="8515363" cy="70701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to end connection</a:t>
            </a:r>
            <a:endParaRPr lang="en-AU" dirty="0"/>
          </a:p>
        </p:txBody>
      </p:sp>
    </p:spTree>
    <p:extLst>
      <p:ext uri="{BB962C8B-B14F-4D97-AF65-F5344CB8AC3E}">
        <p14:creationId xmlns:p14="http://schemas.microsoft.com/office/powerpoint/2010/main" val="344798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(1 of 4)</a:t>
            </a:r>
            <a:endParaRPr lang="zh-CN" altLang="en-US" dirty="0"/>
          </a:p>
        </p:txBody>
      </p:sp>
      <p:sp>
        <p:nvSpPr>
          <p:cNvPr id="3" name="Text Placeholder 2"/>
          <p:cNvSpPr>
            <a:spLocks noGrp="1"/>
          </p:cNvSpPr>
          <p:nvPr>
            <p:ph idx="1"/>
          </p:nvPr>
        </p:nvSpPr>
        <p:spPr>
          <a:xfrm>
            <a:off x="614995" y="1925903"/>
            <a:ext cx="8071805" cy="4251059"/>
          </a:xfrm>
        </p:spPr>
        <p:txBody>
          <a:bodyPr/>
          <a:lstStyle/>
          <a:p>
            <a:r>
              <a:rPr lang="en-US" altLang="zh-CN" dirty="0"/>
              <a:t>TCP operates in the transport layer of OSI model</a:t>
            </a:r>
          </a:p>
          <a:p>
            <a:r>
              <a:rPr lang="en-US" altLang="zh-CN" dirty="0"/>
              <a:t>Three characteristics of TCP:</a:t>
            </a:r>
          </a:p>
          <a:p>
            <a:pPr lvl="1"/>
            <a:r>
              <a:rPr lang="en-US" altLang="zh-CN" b="1" dirty="0"/>
              <a:t>Connection-oriented </a:t>
            </a:r>
            <a:r>
              <a:rPr lang="en-US" altLang="zh-CN" dirty="0"/>
              <a:t>- TCP ensures that a connection or session is established by using a three-step process called a three-way handshake</a:t>
            </a:r>
          </a:p>
          <a:p>
            <a:pPr lvl="1"/>
            <a:r>
              <a:rPr lang="en-US" altLang="zh-CN" b="1" dirty="0"/>
              <a:t>Sequencing and checksums </a:t>
            </a:r>
            <a:r>
              <a:rPr lang="en-US" altLang="zh-CN" dirty="0"/>
              <a:t>- TCP sends a character string called a checksum that is checked by the destination host along with a sequence number for each segment</a:t>
            </a:r>
          </a:p>
          <a:p>
            <a:pPr lvl="1"/>
            <a:r>
              <a:rPr lang="en-US" altLang="zh-CN" b="1" dirty="0"/>
              <a:t>Flow control </a:t>
            </a:r>
            <a:r>
              <a:rPr lang="en-US" altLang="zh-CN" dirty="0"/>
              <a:t>- gauges rate of transmission based on how quickly recipient can accept data </a:t>
            </a:r>
          </a:p>
          <a:p>
            <a:endParaRPr lang="zh-CN" altLang="en-US" dirty="0"/>
          </a:p>
        </p:txBody>
      </p:sp>
    </p:spTree>
    <p:extLst>
      <p:ext uri="{BB962C8B-B14F-4D97-AF65-F5344CB8AC3E}">
        <p14:creationId xmlns:p14="http://schemas.microsoft.com/office/powerpoint/2010/main" val="44249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(2 of 4)</a:t>
            </a:r>
            <a:endParaRPr lang="zh-CN" altLang="en-US" dirty="0"/>
          </a:p>
        </p:txBody>
      </p:sp>
      <p:pic>
        <p:nvPicPr>
          <p:cNvPr id="5" name="Picture Placeholder 4" descr="The fields in a T C P segment. The fields are depicted in a stack of 7 rows with each row representing 32 bits. In the first row, there is a field for the source port and a field for the destination port each taking up 16 bits. In the second row, we have a sequence number. In the third row, there is an acknowledgement field. In the fourth row, the following fields make up the first 16 bits. Header length. Reserved. U R G. A C K. P S H. R S T. S Y N. F I N. The rest of the 16 bits is taken up by a sliding-window size field. The fifth row has the following fields taking up 16 bits each. Checksum. Urgent pointer. The sixth row has an options field that takes up 24 bits and a padding field that takes up 8 bits. The fields in the first 6 rows make up the T C P header. The seventh row has a data field that takes up 32 bit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2589" y="1671470"/>
            <a:ext cx="7016822" cy="4045911"/>
          </a:xfrm>
        </p:spPr>
      </p:pic>
    </p:spTree>
    <p:extLst>
      <p:ext uri="{BB962C8B-B14F-4D97-AF65-F5344CB8AC3E}">
        <p14:creationId xmlns:p14="http://schemas.microsoft.com/office/powerpoint/2010/main" val="56429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TCP (Transmission Control Protocol) (3 of 4)</a:t>
            </a:r>
            <a:endParaRPr lang="zh-CN" altLang="en-US" dirty="0"/>
          </a:p>
        </p:txBody>
      </p:sp>
      <p:sp>
        <p:nvSpPr>
          <p:cNvPr id="3" name="Text Placeholder 2"/>
          <p:cNvSpPr>
            <a:spLocks noGrp="1"/>
          </p:cNvSpPr>
          <p:nvPr>
            <p:ph idx="1"/>
          </p:nvPr>
        </p:nvSpPr>
        <p:spPr>
          <a:xfrm>
            <a:off x="614996" y="1925903"/>
            <a:ext cx="7972052" cy="4251059"/>
          </a:xfrm>
        </p:spPr>
        <p:txBody>
          <a:bodyPr/>
          <a:lstStyle/>
          <a:p>
            <a:r>
              <a:rPr lang="en-US" altLang="zh-CN" dirty="0"/>
              <a:t>The TCP three-way handshake establishes a session before TCP transmits actual data</a:t>
            </a:r>
          </a:p>
          <a:p>
            <a:pPr lvl="1"/>
            <a:r>
              <a:rPr lang="en-US" altLang="zh-CN" dirty="0"/>
              <a:t>Three transmissions are sent before data transmission:</a:t>
            </a:r>
          </a:p>
          <a:p>
            <a:pPr lvl="2"/>
            <a:r>
              <a:rPr lang="en-US" altLang="zh-CN" dirty="0"/>
              <a:t>Step 1 – a request for a connection (SYN)</a:t>
            </a:r>
          </a:p>
          <a:p>
            <a:pPr lvl="2"/>
            <a:r>
              <a:rPr lang="en-US" altLang="zh-CN" dirty="0"/>
              <a:t>Step 2 – a response to the request (SYN/ACK)</a:t>
            </a:r>
          </a:p>
          <a:p>
            <a:pPr lvl="2"/>
            <a:r>
              <a:rPr lang="en-US" altLang="zh-CN" dirty="0"/>
              <a:t>Step 3 – a connection is established (ACK)</a:t>
            </a:r>
          </a:p>
          <a:p>
            <a:pPr lvl="1"/>
            <a:r>
              <a:rPr lang="en-US" altLang="zh-CN" dirty="0"/>
              <a:t>After the three initial messages, the payload or data is sent</a:t>
            </a:r>
          </a:p>
          <a:p>
            <a:pPr lvl="1"/>
            <a:r>
              <a:rPr lang="en-US" altLang="zh-CN" dirty="0"/>
              <a:t>Sequence numbers will be increased by the number of bits included in each received segment</a:t>
            </a:r>
          </a:p>
          <a:p>
            <a:pPr lvl="2"/>
            <a:r>
              <a:rPr lang="en-US" altLang="zh-CN" dirty="0"/>
              <a:t>Confirms the correct length of message was received</a:t>
            </a:r>
          </a:p>
        </p:txBody>
      </p:sp>
    </p:spTree>
    <p:extLst>
      <p:ext uri="{BB962C8B-B14F-4D97-AF65-F5344CB8AC3E}">
        <p14:creationId xmlns:p14="http://schemas.microsoft.com/office/powerpoint/2010/main" val="180168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0201AE-09A5-42BA-834D-FF831F189C20}">
  <ds:schemaRefs>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c64b295e-e158-430a-a9fe-95bbf17b9d7d"/>
    <ds:schemaRef ds:uri="http://purl.org/dc/elements/1.1/"/>
    <ds:schemaRef ds:uri="0f5e39c8-e5a1-4a0d-b53f-9134be983d19"/>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ABE5F7B-B6FD-4AA7-A332-151E9B337B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5e39c8-e5a1-4a0d-b53f-9134be983d19"/>
    <ds:schemaRef ds:uri="c64b295e-e158-430a-a9fe-95bbf17b9d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FFEB7A-B337-4243-A57C-C710571A94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372</TotalTime>
  <Words>1012</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Helvetica</vt:lpstr>
      <vt:lpstr>Playfair Display</vt:lpstr>
      <vt:lpstr>Office Theme</vt:lpstr>
      <vt:lpstr>Transmission Control Protocol/Internet Protocol (TCP/IP) </vt:lpstr>
      <vt:lpstr>TCP/IP Core Protocols (1 of 3)</vt:lpstr>
      <vt:lpstr>TCP/IP Core Protocols (1 of 3)</vt:lpstr>
      <vt:lpstr>TCP/IP Core Protocols (2 of 3)</vt:lpstr>
      <vt:lpstr>TCP/IP Core Protocols (3 of 3)</vt:lpstr>
      <vt:lpstr>Transport Layer</vt:lpstr>
      <vt:lpstr>TCP (Transmission Control Protocol) (1 of 4)</vt:lpstr>
      <vt:lpstr>TCP (Transmission Control Protocol) (2 of 4)</vt:lpstr>
      <vt:lpstr>TCP (Transmission Control Protocol) (3 of 4)</vt:lpstr>
      <vt:lpstr>TCP (Transmission Control Protocol) (4 of 4)</vt:lpstr>
      <vt:lpstr>UDP (User Datagram Protocol)</vt:lpstr>
      <vt:lpstr>IP (Internet Protocol) (1 of 3)</vt:lpstr>
      <vt:lpstr>IP (Internet Protocol) (2 of 3)</vt:lpstr>
      <vt:lpstr>IP (Internet Protocol) (3 of 3)</vt:lpstr>
      <vt:lpstr>ICMP (Internet Control Message Protocol)</vt:lpstr>
      <vt:lpstr>ARP (Address Resolution Protocol) on IPv4 Networks (1 of 2)</vt:lpstr>
      <vt:lpstr>ARP (Address Resolution Protocol) on IPv4 Networks (1 of 2)</vt:lpstr>
      <vt:lpstr>ARP (Address Resolution Protocol) on IPv4 Networks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Jusak Jusak</cp:lastModifiedBy>
  <cp:revision>17</cp:revision>
  <dcterms:created xsi:type="dcterms:W3CDTF">2018-04-09T23:36:04Z</dcterms:created>
  <dcterms:modified xsi:type="dcterms:W3CDTF">2022-12-04T14:57:06Z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