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311" r:id="rId5"/>
    <p:sldId id="360" r:id="rId6"/>
    <p:sldId id="361" r:id="rId7"/>
    <p:sldId id="362" r:id="rId8"/>
    <p:sldId id="3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2541F-E58B-C042-8F2A-FD13AD334533}" v="1" dt="2022-01-21T13:05:03.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26"/>
    <p:restoredTop sz="94674"/>
  </p:normalViewPr>
  <p:slideViewPr>
    <p:cSldViewPr snapToGrid="0" snapToObjects="1">
      <p:cViewPr varScale="1">
        <p:scale>
          <a:sx n="115" d="100"/>
          <a:sy n="115" d="100"/>
        </p:scale>
        <p:origin x="3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Chao" userId="44c0eae3-1754-40ca-b7fc-812aef1f268d" providerId="ADAL" clId="{10D7ED9B-00D8-4A4B-8343-FAF842663CF5}"/>
    <pc:docChg chg="custSel addSld delSld modSld sldOrd modMainMaster">
      <pc:chgData name="Chen, Chao" userId="44c0eae3-1754-40ca-b7fc-812aef1f268d" providerId="ADAL" clId="{10D7ED9B-00D8-4A4B-8343-FAF842663CF5}" dt="2022-01-20T06:30:00.765" v="75" actId="20577"/>
      <pc:docMkLst>
        <pc:docMk/>
      </pc:docMkLst>
      <pc:sldChg chg="del">
        <pc:chgData name="Chen, Chao" userId="44c0eae3-1754-40ca-b7fc-812aef1f268d" providerId="ADAL" clId="{10D7ED9B-00D8-4A4B-8343-FAF842663CF5}" dt="2022-01-20T06:20:53.605" v="11" actId="2696"/>
        <pc:sldMkLst>
          <pc:docMk/>
          <pc:sldMk cId="73321499" sldId="256"/>
        </pc:sldMkLst>
      </pc:sldChg>
      <pc:sldChg chg="modSp add mod modClrScheme chgLayout">
        <pc:chgData name="Chen, Chao" userId="44c0eae3-1754-40ca-b7fc-812aef1f268d" providerId="ADAL" clId="{10D7ED9B-00D8-4A4B-8343-FAF842663CF5}" dt="2022-01-20T06:21:17.948" v="13" actId="207"/>
        <pc:sldMkLst>
          <pc:docMk/>
          <pc:sldMk cId="3556347120" sldId="301"/>
        </pc:sldMkLst>
        <pc:spChg chg="mod ord">
          <ac:chgData name="Chen, Chao" userId="44c0eae3-1754-40ca-b7fc-812aef1f268d" providerId="ADAL" clId="{10D7ED9B-00D8-4A4B-8343-FAF842663CF5}" dt="2022-01-20T06:17:35.735" v="1" actId="700"/>
          <ac:spMkLst>
            <pc:docMk/>
            <pc:sldMk cId="3556347120" sldId="301"/>
            <ac:spMk id="2" creationId="{00000000-0000-0000-0000-000000000000}"/>
          </ac:spMkLst>
        </pc:spChg>
        <pc:spChg chg="mod ord">
          <ac:chgData name="Chen, Chao" userId="44c0eae3-1754-40ca-b7fc-812aef1f268d" providerId="ADAL" clId="{10D7ED9B-00D8-4A4B-8343-FAF842663CF5}" dt="2022-01-20T06:21:17.948" v="13" actId="207"/>
          <ac:spMkLst>
            <pc:docMk/>
            <pc:sldMk cId="3556347120" sldId="301"/>
            <ac:spMk id="3" creationId="{00000000-0000-0000-0000-000000000000}"/>
          </ac:spMkLst>
        </pc:spChg>
      </pc:sldChg>
      <pc:sldChg chg="modSp add mod modClrScheme chgLayout">
        <pc:chgData name="Chen, Chao" userId="44c0eae3-1754-40ca-b7fc-812aef1f268d" providerId="ADAL" clId="{10D7ED9B-00D8-4A4B-8343-FAF842663CF5}" dt="2022-01-20T06:26:01.794" v="33" actId="27636"/>
        <pc:sldMkLst>
          <pc:docMk/>
          <pc:sldMk cId="2292657764" sldId="302"/>
        </pc:sldMkLst>
        <pc:spChg chg="mod ord">
          <ac:chgData name="Chen, Chao" userId="44c0eae3-1754-40ca-b7fc-812aef1f268d" providerId="ADAL" clId="{10D7ED9B-00D8-4A4B-8343-FAF842663CF5}" dt="2022-01-20T06:17:46.311" v="2" actId="700"/>
          <ac:spMkLst>
            <pc:docMk/>
            <pc:sldMk cId="2292657764" sldId="302"/>
            <ac:spMk id="2" creationId="{00000000-0000-0000-0000-000000000000}"/>
          </ac:spMkLst>
        </pc:spChg>
        <pc:spChg chg="mod ord">
          <ac:chgData name="Chen, Chao" userId="44c0eae3-1754-40ca-b7fc-812aef1f268d" providerId="ADAL" clId="{10D7ED9B-00D8-4A4B-8343-FAF842663CF5}" dt="2022-01-20T06:26:01.794" v="33" actId="27636"/>
          <ac:spMkLst>
            <pc:docMk/>
            <pc:sldMk cId="2292657764" sldId="302"/>
            <ac:spMk id="3" creationId="{00000000-0000-0000-0000-000000000000}"/>
          </ac:spMkLst>
        </pc:spChg>
      </pc:sldChg>
      <pc:sldChg chg="modSp add mod modClrScheme chgLayout">
        <pc:chgData name="Chen, Chao" userId="44c0eae3-1754-40ca-b7fc-812aef1f268d" providerId="ADAL" clId="{10D7ED9B-00D8-4A4B-8343-FAF842663CF5}" dt="2022-01-20T06:29:45.964" v="58" actId="1076"/>
        <pc:sldMkLst>
          <pc:docMk/>
          <pc:sldMk cId="304627538" sldId="303"/>
        </pc:sldMkLst>
        <pc:spChg chg="mod ord">
          <ac:chgData name="Chen, Chao" userId="44c0eae3-1754-40ca-b7fc-812aef1f268d" providerId="ADAL" clId="{10D7ED9B-00D8-4A4B-8343-FAF842663CF5}" dt="2022-01-20T06:18:31.517" v="5" actId="700"/>
          <ac:spMkLst>
            <pc:docMk/>
            <pc:sldMk cId="304627538" sldId="303"/>
            <ac:spMk id="2" creationId="{00000000-0000-0000-0000-000000000000}"/>
          </ac:spMkLst>
        </pc:spChg>
        <pc:spChg chg="mod ord">
          <ac:chgData name="Chen, Chao" userId="44c0eae3-1754-40ca-b7fc-812aef1f268d" providerId="ADAL" clId="{10D7ED9B-00D8-4A4B-8343-FAF842663CF5}" dt="2022-01-20T06:29:45.964" v="58" actId="1076"/>
          <ac:spMkLst>
            <pc:docMk/>
            <pc:sldMk cId="304627538" sldId="303"/>
            <ac:spMk id="4" creationId="{00000000-0000-0000-0000-000000000000}"/>
          </ac:spMkLst>
        </pc:spChg>
        <pc:picChg chg="mod ord">
          <ac:chgData name="Chen, Chao" userId="44c0eae3-1754-40ca-b7fc-812aef1f268d" providerId="ADAL" clId="{10D7ED9B-00D8-4A4B-8343-FAF842663CF5}" dt="2022-01-20T06:18:44.435" v="9" actId="14100"/>
          <ac:picMkLst>
            <pc:docMk/>
            <pc:sldMk cId="304627538" sldId="303"/>
            <ac:picMk id="5" creationId="{00000000-0000-0000-0000-000000000000}"/>
          </ac:picMkLst>
        </pc:picChg>
      </pc:sldChg>
      <pc:sldChg chg="modSp add mod modClrScheme chgLayout">
        <pc:chgData name="Chen, Chao" userId="44c0eae3-1754-40ca-b7fc-812aef1f268d" providerId="ADAL" clId="{10D7ED9B-00D8-4A4B-8343-FAF842663CF5}" dt="2022-01-20T06:23:28.819" v="27" actId="2711"/>
        <pc:sldMkLst>
          <pc:docMk/>
          <pc:sldMk cId="1916732755" sldId="304"/>
        </pc:sldMkLst>
        <pc:spChg chg="mod ord">
          <ac:chgData name="Chen, Chao" userId="44c0eae3-1754-40ca-b7fc-812aef1f268d" providerId="ADAL" clId="{10D7ED9B-00D8-4A4B-8343-FAF842663CF5}" dt="2022-01-20T06:23:28.819" v="27" actId="2711"/>
          <ac:spMkLst>
            <pc:docMk/>
            <pc:sldMk cId="1916732755" sldId="304"/>
            <ac:spMk id="2" creationId="{00000000-0000-0000-0000-000000000000}"/>
          </ac:spMkLst>
        </pc:spChg>
        <pc:spChg chg="mod ord">
          <ac:chgData name="Chen, Chao" userId="44c0eae3-1754-40ca-b7fc-812aef1f268d" providerId="ADAL" clId="{10D7ED9B-00D8-4A4B-8343-FAF842663CF5}" dt="2022-01-20T06:23:12.581" v="26" actId="207"/>
          <ac:spMkLst>
            <pc:docMk/>
            <pc:sldMk cId="1916732755" sldId="304"/>
            <ac:spMk id="3" creationId="{00000000-0000-0000-0000-000000000000}"/>
          </ac:spMkLst>
        </pc:spChg>
      </pc:sldChg>
      <pc:sldChg chg="modSp add mod modClrScheme chgLayout">
        <pc:chgData name="Chen, Chao" userId="44c0eae3-1754-40ca-b7fc-812aef1f268d" providerId="ADAL" clId="{10D7ED9B-00D8-4A4B-8343-FAF842663CF5}" dt="2022-01-20T06:19:05.357" v="10" actId="700"/>
        <pc:sldMkLst>
          <pc:docMk/>
          <pc:sldMk cId="3168294154" sldId="305"/>
        </pc:sldMkLst>
        <pc:spChg chg="mod ord">
          <ac:chgData name="Chen, Chao" userId="44c0eae3-1754-40ca-b7fc-812aef1f268d" providerId="ADAL" clId="{10D7ED9B-00D8-4A4B-8343-FAF842663CF5}" dt="2022-01-20T06:19:05.357" v="10" actId="700"/>
          <ac:spMkLst>
            <pc:docMk/>
            <pc:sldMk cId="3168294154" sldId="305"/>
            <ac:spMk id="2" creationId="{00000000-0000-0000-0000-000000000000}"/>
          </ac:spMkLst>
        </pc:spChg>
        <pc:spChg chg="mod ord">
          <ac:chgData name="Chen, Chao" userId="44c0eae3-1754-40ca-b7fc-812aef1f268d" providerId="ADAL" clId="{10D7ED9B-00D8-4A4B-8343-FAF842663CF5}" dt="2022-01-20T06:19:05.357" v="10" actId="700"/>
          <ac:spMkLst>
            <pc:docMk/>
            <pc:sldMk cId="3168294154" sldId="305"/>
            <ac:spMk id="3" creationId="{00000000-0000-0000-0000-000000000000}"/>
          </ac:spMkLst>
        </pc:spChg>
      </pc:sldChg>
      <pc:sldChg chg="modSp add mod modClrScheme chgLayout">
        <pc:chgData name="Chen, Chao" userId="44c0eae3-1754-40ca-b7fc-812aef1f268d" providerId="ADAL" clId="{10D7ED9B-00D8-4A4B-8343-FAF842663CF5}" dt="2022-01-20T06:29:23.325" v="54" actId="1076"/>
        <pc:sldMkLst>
          <pc:docMk/>
          <pc:sldMk cId="2083914309" sldId="306"/>
        </pc:sldMkLst>
        <pc:spChg chg="mod ord">
          <ac:chgData name="Chen, Chao" userId="44c0eae3-1754-40ca-b7fc-812aef1f268d" providerId="ADAL" clId="{10D7ED9B-00D8-4A4B-8343-FAF842663CF5}" dt="2022-01-20T06:19:05.357" v="10" actId="700"/>
          <ac:spMkLst>
            <pc:docMk/>
            <pc:sldMk cId="2083914309" sldId="306"/>
            <ac:spMk id="2" creationId="{00000000-0000-0000-0000-000000000000}"/>
          </ac:spMkLst>
        </pc:spChg>
        <pc:spChg chg="mod ord">
          <ac:chgData name="Chen, Chao" userId="44c0eae3-1754-40ca-b7fc-812aef1f268d" providerId="ADAL" clId="{10D7ED9B-00D8-4A4B-8343-FAF842663CF5}" dt="2022-01-20T06:29:23.325" v="54" actId="1076"/>
          <ac:spMkLst>
            <pc:docMk/>
            <pc:sldMk cId="2083914309" sldId="306"/>
            <ac:spMk id="4" creationId="{00000000-0000-0000-0000-000000000000}"/>
          </ac:spMkLst>
        </pc:spChg>
        <pc:picChg chg="mod ord">
          <ac:chgData name="Chen, Chao" userId="44c0eae3-1754-40ca-b7fc-812aef1f268d" providerId="ADAL" clId="{10D7ED9B-00D8-4A4B-8343-FAF842663CF5}" dt="2022-01-20T06:29:19.567" v="53" actId="1076"/>
          <ac:picMkLst>
            <pc:docMk/>
            <pc:sldMk cId="2083914309" sldId="306"/>
            <ac:picMk id="5" creationId="{00000000-0000-0000-0000-000000000000}"/>
          </ac:picMkLst>
        </pc:picChg>
      </pc:sldChg>
      <pc:sldChg chg="modSp add mod modClrScheme chgLayout">
        <pc:chgData name="Chen, Chao" userId="44c0eae3-1754-40ca-b7fc-812aef1f268d" providerId="ADAL" clId="{10D7ED9B-00D8-4A4B-8343-FAF842663CF5}" dt="2022-01-20T06:19:05.357" v="10" actId="700"/>
        <pc:sldMkLst>
          <pc:docMk/>
          <pc:sldMk cId="92311697" sldId="307"/>
        </pc:sldMkLst>
        <pc:spChg chg="mod ord">
          <ac:chgData name="Chen, Chao" userId="44c0eae3-1754-40ca-b7fc-812aef1f268d" providerId="ADAL" clId="{10D7ED9B-00D8-4A4B-8343-FAF842663CF5}" dt="2022-01-20T06:19:05.357" v="10" actId="700"/>
          <ac:spMkLst>
            <pc:docMk/>
            <pc:sldMk cId="92311697" sldId="307"/>
            <ac:spMk id="2" creationId="{00000000-0000-0000-0000-000000000000}"/>
          </ac:spMkLst>
        </pc:spChg>
        <pc:spChg chg="mod ord">
          <ac:chgData name="Chen, Chao" userId="44c0eae3-1754-40ca-b7fc-812aef1f268d" providerId="ADAL" clId="{10D7ED9B-00D8-4A4B-8343-FAF842663CF5}" dt="2022-01-20T06:19:05.357" v="10" actId="700"/>
          <ac:spMkLst>
            <pc:docMk/>
            <pc:sldMk cId="92311697" sldId="307"/>
            <ac:spMk id="3" creationId="{00000000-0000-0000-0000-000000000000}"/>
          </ac:spMkLst>
        </pc:spChg>
      </pc:sldChg>
      <pc:sldChg chg="modSp add mod modClrScheme chgLayout">
        <pc:chgData name="Chen, Chao" userId="44c0eae3-1754-40ca-b7fc-812aef1f268d" providerId="ADAL" clId="{10D7ED9B-00D8-4A4B-8343-FAF842663CF5}" dt="2022-01-20T06:19:05.357" v="10" actId="700"/>
        <pc:sldMkLst>
          <pc:docMk/>
          <pc:sldMk cId="786195027" sldId="308"/>
        </pc:sldMkLst>
        <pc:spChg chg="mod ord">
          <ac:chgData name="Chen, Chao" userId="44c0eae3-1754-40ca-b7fc-812aef1f268d" providerId="ADAL" clId="{10D7ED9B-00D8-4A4B-8343-FAF842663CF5}" dt="2022-01-20T06:19:05.357" v="10" actId="700"/>
          <ac:spMkLst>
            <pc:docMk/>
            <pc:sldMk cId="786195027" sldId="308"/>
            <ac:spMk id="2" creationId="{00000000-0000-0000-0000-000000000000}"/>
          </ac:spMkLst>
        </pc:spChg>
        <pc:spChg chg="mod ord">
          <ac:chgData name="Chen, Chao" userId="44c0eae3-1754-40ca-b7fc-812aef1f268d" providerId="ADAL" clId="{10D7ED9B-00D8-4A4B-8343-FAF842663CF5}" dt="2022-01-20T06:19:05.357" v="10" actId="700"/>
          <ac:spMkLst>
            <pc:docMk/>
            <pc:sldMk cId="786195027" sldId="308"/>
            <ac:spMk id="3" creationId="{00000000-0000-0000-0000-000000000000}"/>
          </ac:spMkLst>
        </pc:spChg>
      </pc:sldChg>
      <pc:sldChg chg="modSp add mod modClrScheme chgLayout">
        <pc:chgData name="Chen, Chao" userId="44c0eae3-1754-40ca-b7fc-812aef1f268d" providerId="ADAL" clId="{10D7ED9B-00D8-4A4B-8343-FAF842663CF5}" dt="2022-01-20T06:28:42.024" v="44" actId="1076"/>
        <pc:sldMkLst>
          <pc:docMk/>
          <pc:sldMk cId="3879370524" sldId="309"/>
        </pc:sldMkLst>
        <pc:spChg chg="mod ord">
          <ac:chgData name="Chen, Chao" userId="44c0eae3-1754-40ca-b7fc-812aef1f268d" providerId="ADAL" clId="{10D7ED9B-00D8-4A4B-8343-FAF842663CF5}" dt="2022-01-20T06:19:05.357" v="10" actId="700"/>
          <ac:spMkLst>
            <pc:docMk/>
            <pc:sldMk cId="3879370524" sldId="309"/>
            <ac:spMk id="2" creationId="{00000000-0000-0000-0000-000000000000}"/>
          </ac:spMkLst>
        </pc:spChg>
        <pc:spChg chg="mod ord">
          <ac:chgData name="Chen, Chao" userId="44c0eae3-1754-40ca-b7fc-812aef1f268d" providerId="ADAL" clId="{10D7ED9B-00D8-4A4B-8343-FAF842663CF5}" dt="2022-01-20T06:28:42.024" v="44" actId="1076"/>
          <ac:spMkLst>
            <pc:docMk/>
            <pc:sldMk cId="3879370524" sldId="309"/>
            <ac:spMk id="4" creationId="{00000000-0000-0000-0000-000000000000}"/>
          </ac:spMkLst>
        </pc:spChg>
        <pc:picChg chg="mod ord">
          <ac:chgData name="Chen, Chao" userId="44c0eae3-1754-40ca-b7fc-812aef1f268d" providerId="ADAL" clId="{10D7ED9B-00D8-4A4B-8343-FAF842663CF5}" dt="2022-01-20T06:28:23.746" v="39" actId="1076"/>
          <ac:picMkLst>
            <pc:docMk/>
            <pc:sldMk cId="3879370524" sldId="309"/>
            <ac:picMk id="5" creationId="{00000000-0000-0000-0000-000000000000}"/>
          </ac:picMkLst>
        </pc:picChg>
      </pc:sldChg>
      <pc:sldChg chg="modSp add mod modClrScheme chgLayout">
        <pc:chgData name="Chen, Chao" userId="44c0eae3-1754-40ca-b7fc-812aef1f268d" providerId="ADAL" clId="{10D7ED9B-00D8-4A4B-8343-FAF842663CF5}" dt="2022-01-20T06:28:58.402" v="49" actId="1076"/>
        <pc:sldMkLst>
          <pc:docMk/>
          <pc:sldMk cId="4140762831" sldId="310"/>
        </pc:sldMkLst>
        <pc:spChg chg="mod ord">
          <ac:chgData name="Chen, Chao" userId="44c0eae3-1754-40ca-b7fc-812aef1f268d" providerId="ADAL" clId="{10D7ED9B-00D8-4A4B-8343-FAF842663CF5}" dt="2022-01-20T06:19:05.357" v="10" actId="700"/>
          <ac:spMkLst>
            <pc:docMk/>
            <pc:sldMk cId="4140762831" sldId="310"/>
            <ac:spMk id="2" creationId="{00000000-0000-0000-0000-000000000000}"/>
          </ac:spMkLst>
        </pc:spChg>
        <pc:spChg chg="mod ord">
          <ac:chgData name="Chen, Chao" userId="44c0eae3-1754-40ca-b7fc-812aef1f268d" providerId="ADAL" clId="{10D7ED9B-00D8-4A4B-8343-FAF842663CF5}" dt="2022-01-20T06:28:58.402" v="49" actId="1076"/>
          <ac:spMkLst>
            <pc:docMk/>
            <pc:sldMk cId="4140762831" sldId="310"/>
            <ac:spMk id="4" creationId="{00000000-0000-0000-0000-000000000000}"/>
          </ac:spMkLst>
        </pc:spChg>
        <pc:picChg chg="mod ord">
          <ac:chgData name="Chen, Chao" userId="44c0eae3-1754-40ca-b7fc-812aef1f268d" providerId="ADAL" clId="{10D7ED9B-00D8-4A4B-8343-FAF842663CF5}" dt="2022-01-20T06:28:46.709" v="45" actId="1076"/>
          <ac:picMkLst>
            <pc:docMk/>
            <pc:sldMk cId="4140762831" sldId="310"/>
            <ac:picMk id="5" creationId="{00000000-0000-0000-0000-000000000000}"/>
          </ac:picMkLst>
        </pc:picChg>
      </pc:sldChg>
      <pc:sldChg chg="addSp delSp modSp new mod ord modClrScheme chgLayout">
        <pc:chgData name="Chen, Chao" userId="44c0eae3-1754-40ca-b7fc-812aef1f268d" providerId="ADAL" clId="{10D7ED9B-00D8-4A4B-8343-FAF842663CF5}" dt="2022-01-20T06:30:00.765" v="75" actId="20577"/>
        <pc:sldMkLst>
          <pc:docMk/>
          <pc:sldMk cId="1560288090" sldId="311"/>
        </pc:sldMkLst>
        <pc:spChg chg="del mod ord">
          <ac:chgData name="Chen, Chao" userId="44c0eae3-1754-40ca-b7fc-812aef1f268d" providerId="ADAL" clId="{10D7ED9B-00D8-4A4B-8343-FAF842663CF5}" dt="2022-01-20T06:29:57.097" v="61" actId="700"/>
          <ac:spMkLst>
            <pc:docMk/>
            <pc:sldMk cId="1560288090" sldId="311"/>
            <ac:spMk id="2" creationId="{7BD83BE7-760C-0E4A-80DF-2FEB9E6322B6}"/>
          </ac:spMkLst>
        </pc:spChg>
        <pc:spChg chg="del mod ord">
          <ac:chgData name="Chen, Chao" userId="44c0eae3-1754-40ca-b7fc-812aef1f268d" providerId="ADAL" clId="{10D7ED9B-00D8-4A4B-8343-FAF842663CF5}" dt="2022-01-20T06:29:57.097" v="61" actId="700"/>
          <ac:spMkLst>
            <pc:docMk/>
            <pc:sldMk cId="1560288090" sldId="311"/>
            <ac:spMk id="3" creationId="{933B9677-A9EF-3649-B624-DDF0A6EAA461}"/>
          </ac:spMkLst>
        </pc:spChg>
        <pc:spChg chg="add mod ord">
          <ac:chgData name="Chen, Chao" userId="44c0eae3-1754-40ca-b7fc-812aef1f268d" providerId="ADAL" clId="{10D7ED9B-00D8-4A4B-8343-FAF842663CF5}" dt="2022-01-20T06:30:00.765" v="75" actId="20577"/>
          <ac:spMkLst>
            <pc:docMk/>
            <pc:sldMk cId="1560288090" sldId="311"/>
            <ac:spMk id="4" creationId="{9495F89F-F88F-6242-AECC-A68595D6555E}"/>
          </ac:spMkLst>
        </pc:spChg>
        <pc:spChg chg="add mod ord">
          <ac:chgData name="Chen, Chao" userId="44c0eae3-1754-40ca-b7fc-812aef1f268d" providerId="ADAL" clId="{10D7ED9B-00D8-4A4B-8343-FAF842663CF5}" dt="2022-01-20T06:29:57.097" v="61" actId="700"/>
          <ac:spMkLst>
            <pc:docMk/>
            <pc:sldMk cId="1560288090" sldId="311"/>
            <ac:spMk id="5" creationId="{FA37D75E-8CF9-224E-9F2E-549870D5CB41}"/>
          </ac:spMkLst>
        </pc:spChg>
      </pc:sldChg>
      <pc:sldMasterChg chg="modSldLayout">
        <pc:chgData name="Chen, Chao" userId="44c0eae3-1754-40ca-b7fc-812aef1f268d" providerId="ADAL" clId="{10D7ED9B-00D8-4A4B-8343-FAF842663CF5}" dt="2022-01-20T06:27:46.662" v="37" actId="207"/>
        <pc:sldMasterMkLst>
          <pc:docMk/>
          <pc:sldMasterMk cId="3442194177" sldId="2147483648"/>
        </pc:sldMasterMkLst>
        <pc:sldLayoutChg chg="modSp">
          <pc:chgData name="Chen, Chao" userId="44c0eae3-1754-40ca-b7fc-812aef1f268d" providerId="ADAL" clId="{10D7ED9B-00D8-4A4B-8343-FAF842663CF5}" dt="2022-01-20T06:26:33.781" v="36" actId="255"/>
          <pc:sldLayoutMkLst>
            <pc:docMk/>
            <pc:sldMasterMk cId="3442194177" sldId="2147483648"/>
            <pc:sldLayoutMk cId="1498501229" sldId="2147483649"/>
          </pc:sldLayoutMkLst>
          <pc:spChg chg="mod">
            <ac:chgData name="Chen, Chao" userId="44c0eae3-1754-40ca-b7fc-812aef1f268d" providerId="ADAL" clId="{10D7ED9B-00D8-4A4B-8343-FAF842663CF5}" dt="2022-01-20T06:26:33.781" v="36" actId="255"/>
            <ac:spMkLst>
              <pc:docMk/>
              <pc:sldMasterMk cId="3442194177" sldId="2147483648"/>
              <pc:sldLayoutMk cId="1498501229" sldId="2147483649"/>
              <ac:spMk id="2" creationId="{99F1B6BC-D639-F449-A88A-1DFC5F88DFCF}"/>
            </ac:spMkLst>
          </pc:spChg>
        </pc:sldLayoutChg>
        <pc:sldLayoutChg chg="modSp">
          <pc:chgData name="Chen, Chao" userId="44c0eae3-1754-40ca-b7fc-812aef1f268d" providerId="ADAL" clId="{10D7ED9B-00D8-4A4B-8343-FAF842663CF5}" dt="2022-01-20T06:27:46.662" v="37" actId="207"/>
          <pc:sldLayoutMkLst>
            <pc:docMk/>
            <pc:sldMasterMk cId="3442194177" sldId="2147483648"/>
            <pc:sldLayoutMk cId="2341990185" sldId="2147483650"/>
          </pc:sldLayoutMkLst>
          <pc:spChg chg="mod">
            <ac:chgData name="Chen, Chao" userId="44c0eae3-1754-40ca-b7fc-812aef1f268d" providerId="ADAL" clId="{10D7ED9B-00D8-4A4B-8343-FAF842663CF5}" dt="2022-01-20T06:25:44.746" v="29" actId="255"/>
            <ac:spMkLst>
              <pc:docMk/>
              <pc:sldMasterMk cId="3442194177" sldId="2147483648"/>
              <pc:sldLayoutMk cId="2341990185" sldId="2147483650"/>
              <ac:spMk id="2" creationId="{2AEDA715-AC41-AF40-B8C0-6EBCEFE7D610}"/>
            </ac:spMkLst>
          </pc:spChg>
          <pc:spChg chg="mod">
            <ac:chgData name="Chen, Chao" userId="44c0eae3-1754-40ca-b7fc-812aef1f268d" providerId="ADAL" clId="{10D7ED9B-00D8-4A4B-8343-FAF842663CF5}" dt="2022-01-20T06:27:46.662" v="37" actId="207"/>
            <ac:spMkLst>
              <pc:docMk/>
              <pc:sldMasterMk cId="3442194177" sldId="2147483648"/>
              <pc:sldLayoutMk cId="2341990185" sldId="2147483650"/>
              <ac:spMk id="3" creationId="{09C808C3-5F10-8943-AFE3-F9FE50DE4E15}"/>
            </ac:spMkLst>
          </pc:spChg>
        </pc:sldLayoutChg>
      </pc:sldMasterChg>
    </pc:docChg>
  </pc:docChgLst>
  <pc:docChgLst>
    <pc:chgData name="Chen, Chao" userId="44c0eae3-1754-40ca-b7fc-812aef1f268d" providerId="ADAL" clId="{8DF2541F-E58B-C042-8F2A-FD13AD334533}"/>
    <pc:docChg chg="custSel addSld delSld modSld">
      <pc:chgData name="Chen, Chao" userId="44c0eae3-1754-40ca-b7fc-812aef1f268d" providerId="ADAL" clId="{8DF2541F-E58B-C042-8F2A-FD13AD334533}" dt="2022-01-21T13:05:08.071" v="24" actId="700"/>
      <pc:docMkLst>
        <pc:docMk/>
      </pc:docMkLst>
      <pc:sldChg chg="del">
        <pc:chgData name="Chen, Chao" userId="44c0eae3-1754-40ca-b7fc-812aef1f268d" providerId="ADAL" clId="{8DF2541F-E58B-C042-8F2A-FD13AD334533}" dt="2022-01-21T13:05:02.755" v="22" actId="2696"/>
        <pc:sldMkLst>
          <pc:docMk/>
          <pc:sldMk cId="3556347120" sldId="301"/>
        </pc:sldMkLst>
      </pc:sldChg>
      <pc:sldChg chg="del">
        <pc:chgData name="Chen, Chao" userId="44c0eae3-1754-40ca-b7fc-812aef1f268d" providerId="ADAL" clId="{8DF2541F-E58B-C042-8F2A-FD13AD334533}" dt="2022-01-21T13:05:02.755" v="22" actId="2696"/>
        <pc:sldMkLst>
          <pc:docMk/>
          <pc:sldMk cId="2292657764" sldId="302"/>
        </pc:sldMkLst>
      </pc:sldChg>
      <pc:sldChg chg="del">
        <pc:chgData name="Chen, Chao" userId="44c0eae3-1754-40ca-b7fc-812aef1f268d" providerId="ADAL" clId="{8DF2541F-E58B-C042-8F2A-FD13AD334533}" dt="2022-01-21T13:05:02.755" v="22" actId="2696"/>
        <pc:sldMkLst>
          <pc:docMk/>
          <pc:sldMk cId="304627538" sldId="303"/>
        </pc:sldMkLst>
      </pc:sldChg>
      <pc:sldChg chg="del">
        <pc:chgData name="Chen, Chao" userId="44c0eae3-1754-40ca-b7fc-812aef1f268d" providerId="ADAL" clId="{8DF2541F-E58B-C042-8F2A-FD13AD334533}" dt="2022-01-21T13:05:02.755" v="22" actId="2696"/>
        <pc:sldMkLst>
          <pc:docMk/>
          <pc:sldMk cId="1916732755" sldId="304"/>
        </pc:sldMkLst>
      </pc:sldChg>
      <pc:sldChg chg="del">
        <pc:chgData name="Chen, Chao" userId="44c0eae3-1754-40ca-b7fc-812aef1f268d" providerId="ADAL" clId="{8DF2541F-E58B-C042-8F2A-FD13AD334533}" dt="2022-01-21T13:05:02.755" v="22" actId="2696"/>
        <pc:sldMkLst>
          <pc:docMk/>
          <pc:sldMk cId="3168294154" sldId="305"/>
        </pc:sldMkLst>
      </pc:sldChg>
      <pc:sldChg chg="del">
        <pc:chgData name="Chen, Chao" userId="44c0eae3-1754-40ca-b7fc-812aef1f268d" providerId="ADAL" clId="{8DF2541F-E58B-C042-8F2A-FD13AD334533}" dt="2022-01-21T13:05:02.755" v="22" actId="2696"/>
        <pc:sldMkLst>
          <pc:docMk/>
          <pc:sldMk cId="2083914309" sldId="306"/>
        </pc:sldMkLst>
      </pc:sldChg>
      <pc:sldChg chg="del">
        <pc:chgData name="Chen, Chao" userId="44c0eae3-1754-40ca-b7fc-812aef1f268d" providerId="ADAL" clId="{8DF2541F-E58B-C042-8F2A-FD13AD334533}" dt="2022-01-21T13:05:02.755" v="22" actId="2696"/>
        <pc:sldMkLst>
          <pc:docMk/>
          <pc:sldMk cId="92311697" sldId="307"/>
        </pc:sldMkLst>
      </pc:sldChg>
      <pc:sldChg chg="del">
        <pc:chgData name="Chen, Chao" userId="44c0eae3-1754-40ca-b7fc-812aef1f268d" providerId="ADAL" clId="{8DF2541F-E58B-C042-8F2A-FD13AD334533}" dt="2022-01-21T13:05:02.755" v="22" actId="2696"/>
        <pc:sldMkLst>
          <pc:docMk/>
          <pc:sldMk cId="786195027" sldId="308"/>
        </pc:sldMkLst>
      </pc:sldChg>
      <pc:sldChg chg="del">
        <pc:chgData name="Chen, Chao" userId="44c0eae3-1754-40ca-b7fc-812aef1f268d" providerId="ADAL" clId="{8DF2541F-E58B-C042-8F2A-FD13AD334533}" dt="2022-01-21T13:05:02.755" v="22" actId="2696"/>
        <pc:sldMkLst>
          <pc:docMk/>
          <pc:sldMk cId="3879370524" sldId="309"/>
        </pc:sldMkLst>
      </pc:sldChg>
      <pc:sldChg chg="del">
        <pc:chgData name="Chen, Chao" userId="44c0eae3-1754-40ca-b7fc-812aef1f268d" providerId="ADAL" clId="{8DF2541F-E58B-C042-8F2A-FD13AD334533}" dt="2022-01-21T13:05:02.755" v="22" actId="2696"/>
        <pc:sldMkLst>
          <pc:docMk/>
          <pc:sldMk cId="4140762831" sldId="310"/>
        </pc:sldMkLst>
      </pc:sldChg>
      <pc:sldChg chg="modSp mod">
        <pc:chgData name="Chen, Chao" userId="44c0eae3-1754-40ca-b7fc-812aef1f268d" providerId="ADAL" clId="{8DF2541F-E58B-C042-8F2A-FD13AD334533}" dt="2022-01-21T13:04:58.889" v="21" actId="20577"/>
        <pc:sldMkLst>
          <pc:docMk/>
          <pc:sldMk cId="1560288090" sldId="311"/>
        </pc:sldMkLst>
        <pc:spChg chg="mod">
          <ac:chgData name="Chen, Chao" userId="44c0eae3-1754-40ca-b7fc-812aef1f268d" providerId="ADAL" clId="{8DF2541F-E58B-C042-8F2A-FD13AD334533}" dt="2022-01-21T13:04:58.889" v="21" actId="20577"/>
          <ac:spMkLst>
            <pc:docMk/>
            <pc:sldMk cId="1560288090" sldId="311"/>
            <ac:spMk id="4" creationId="{9495F89F-F88F-6242-AECC-A68595D6555E}"/>
          </ac:spMkLst>
        </pc:spChg>
      </pc:sldChg>
      <pc:sldChg chg="modSp add mod modClrScheme chgLayout">
        <pc:chgData name="Chen, Chao" userId="44c0eae3-1754-40ca-b7fc-812aef1f268d" providerId="ADAL" clId="{8DF2541F-E58B-C042-8F2A-FD13AD334533}" dt="2022-01-21T13:05:08.071" v="24" actId="700"/>
        <pc:sldMkLst>
          <pc:docMk/>
          <pc:sldMk cId="3658012350" sldId="360"/>
        </pc:sldMkLst>
        <pc:spChg chg="mod ord">
          <ac:chgData name="Chen, Chao" userId="44c0eae3-1754-40ca-b7fc-812aef1f268d" providerId="ADAL" clId="{8DF2541F-E58B-C042-8F2A-FD13AD334533}" dt="2022-01-21T13:05:08.071" v="24" actId="700"/>
          <ac:spMkLst>
            <pc:docMk/>
            <pc:sldMk cId="3658012350" sldId="360"/>
            <ac:spMk id="2" creationId="{00000000-0000-0000-0000-000000000000}"/>
          </ac:spMkLst>
        </pc:spChg>
        <pc:spChg chg="mod ord">
          <ac:chgData name="Chen, Chao" userId="44c0eae3-1754-40ca-b7fc-812aef1f268d" providerId="ADAL" clId="{8DF2541F-E58B-C042-8F2A-FD13AD334533}" dt="2022-01-21T13:05:08.071" v="24" actId="700"/>
          <ac:spMkLst>
            <pc:docMk/>
            <pc:sldMk cId="3658012350" sldId="360"/>
            <ac:spMk id="3" creationId="{00000000-0000-0000-0000-000000000000}"/>
          </ac:spMkLst>
        </pc:spChg>
      </pc:sldChg>
      <pc:sldChg chg="modSp add mod modClrScheme chgLayout">
        <pc:chgData name="Chen, Chao" userId="44c0eae3-1754-40ca-b7fc-812aef1f268d" providerId="ADAL" clId="{8DF2541F-E58B-C042-8F2A-FD13AD334533}" dt="2022-01-21T13:05:08.071" v="24" actId="700"/>
        <pc:sldMkLst>
          <pc:docMk/>
          <pc:sldMk cId="342816294" sldId="361"/>
        </pc:sldMkLst>
        <pc:spChg chg="mod ord">
          <ac:chgData name="Chen, Chao" userId="44c0eae3-1754-40ca-b7fc-812aef1f268d" providerId="ADAL" clId="{8DF2541F-E58B-C042-8F2A-FD13AD334533}" dt="2022-01-21T13:05:08.071" v="24" actId="700"/>
          <ac:spMkLst>
            <pc:docMk/>
            <pc:sldMk cId="342816294" sldId="361"/>
            <ac:spMk id="2" creationId="{00000000-0000-0000-0000-000000000000}"/>
          </ac:spMkLst>
        </pc:spChg>
        <pc:spChg chg="mod ord">
          <ac:chgData name="Chen, Chao" userId="44c0eae3-1754-40ca-b7fc-812aef1f268d" providerId="ADAL" clId="{8DF2541F-E58B-C042-8F2A-FD13AD334533}" dt="2022-01-21T13:05:08.071" v="24" actId="700"/>
          <ac:spMkLst>
            <pc:docMk/>
            <pc:sldMk cId="342816294" sldId="361"/>
            <ac:spMk id="4" creationId="{00000000-0000-0000-0000-000000000000}"/>
          </ac:spMkLst>
        </pc:spChg>
        <pc:picChg chg="mod ord">
          <ac:chgData name="Chen, Chao" userId="44c0eae3-1754-40ca-b7fc-812aef1f268d" providerId="ADAL" clId="{8DF2541F-E58B-C042-8F2A-FD13AD334533}" dt="2022-01-21T13:05:08.071" v="24" actId="700"/>
          <ac:picMkLst>
            <pc:docMk/>
            <pc:sldMk cId="342816294" sldId="361"/>
            <ac:picMk id="5" creationId="{00000000-0000-0000-0000-000000000000}"/>
          </ac:picMkLst>
        </pc:picChg>
      </pc:sldChg>
      <pc:sldChg chg="modSp add mod modClrScheme chgLayout">
        <pc:chgData name="Chen, Chao" userId="44c0eae3-1754-40ca-b7fc-812aef1f268d" providerId="ADAL" clId="{8DF2541F-E58B-C042-8F2A-FD13AD334533}" dt="2022-01-21T13:05:08.071" v="24" actId="700"/>
        <pc:sldMkLst>
          <pc:docMk/>
          <pc:sldMk cId="322855453" sldId="362"/>
        </pc:sldMkLst>
        <pc:spChg chg="mod ord">
          <ac:chgData name="Chen, Chao" userId="44c0eae3-1754-40ca-b7fc-812aef1f268d" providerId="ADAL" clId="{8DF2541F-E58B-C042-8F2A-FD13AD334533}" dt="2022-01-21T13:05:08.071" v="24" actId="700"/>
          <ac:spMkLst>
            <pc:docMk/>
            <pc:sldMk cId="322855453" sldId="362"/>
            <ac:spMk id="2" creationId="{00000000-0000-0000-0000-000000000000}"/>
          </ac:spMkLst>
        </pc:spChg>
        <pc:spChg chg="mod ord">
          <ac:chgData name="Chen, Chao" userId="44c0eae3-1754-40ca-b7fc-812aef1f268d" providerId="ADAL" clId="{8DF2541F-E58B-C042-8F2A-FD13AD334533}" dt="2022-01-21T13:05:08.071" v="24" actId="700"/>
          <ac:spMkLst>
            <pc:docMk/>
            <pc:sldMk cId="322855453" sldId="362"/>
            <ac:spMk id="3" creationId="{00000000-0000-0000-0000-000000000000}"/>
          </ac:spMkLst>
        </pc:spChg>
      </pc:sldChg>
      <pc:sldChg chg="modSp add mod modClrScheme chgLayout">
        <pc:chgData name="Chen, Chao" userId="44c0eae3-1754-40ca-b7fc-812aef1f268d" providerId="ADAL" clId="{8DF2541F-E58B-C042-8F2A-FD13AD334533}" dt="2022-01-21T13:05:08.071" v="24" actId="700"/>
        <pc:sldMkLst>
          <pc:docMk/>
          <pc:sldMk cId="3225988338" sldId="363"/>
        </pc:sldMkLst>
        <pc:spChg chg="mod ord">
          <ac:chgData name="Chen, Chao" userId="44c0eae3-1754-40ca-b7fc-812aef1f268d" providerId="ADAL" clId="{8DF2541F-E58B-C042-8F2A-FD13AD334533}" dt="2022-01-21T13:05:08.071" v="24" actId="700"/>
          <ac:spMkLst>
            <pc:docMk/>
            <pc:sldMk cId="3225988338" sldId="363"/>
            <ac:spMk id="2" creationId="{00000000-0000-0000-0000-000000000000}"/>
          </ac:spMkLst>
        </pc:spChg>
        <pc:spChg chg="mod ord">
          <ac:chgData name="Chen, Chao" userId="44c0eae3-1754-40ca-b7fc-812aef1f268d" providerId="ADAL" clId="{8DF2541F-E58B-C042-8F2A-FD13AD334533}" dt="2022-01-21T13:05:08.071" v="24" actId="700"/>
          <ac:spMkLst>
            <pc:docMk/>
            <pc:sldMk cId="3225988338" sldId="36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B6BC-D639-F449-A88A-1DFC5F88DFCF}"/>
              </a:ext>
            </a:extLst>
          </p:cNvPr>
          <p:cNvSpPr>
            <a:spLocks noGrp="1"/>
          </p:cNvSpPr>
          <p:nvPr>
            <p:ph type="ctrTitle"/>
          </p:nvPr>
        </p:nvSpPr>
        <p:spPr>
          <a:xfrm>
            <a:off x="1524000" y="1122363"/>
            <a:ext cx="9144000" cy="2387600"/>
          </a:xfrm>
          <a:prstGeom prst="rect">
            <a:avLst/>
          </a:prstGeom>
        </p:spPr>
        <p:txBody>
          <a:bodyPr anchor="b"/>
          <a:lstStyle>
            <a:lvl1pPr algn="ctr">
              <a:defRPr sz="4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FF801EE0-34F8-494E-BC45-9C050EC0F4F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b="0"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1C40B2B-396F-0249-8F87-909001602541}"/>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49850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3C16-3122-744A-B8BA-42789E1BBD0D}"/>
              </a:ext>
            </a:extLst>
          </p:cNvPr>
          <p:cNvSpPr>
            <a:spLocks noGrp="1"/>
          </p:cNvSpPr>
          <p:nvPr>
            <p:ph type="title"/>
          </p:nvPr>
        </p:nvSpPr>
        <p:spPr>
          <a:xfrm>
            <a:off x="614995" y="388418"/>
            <a:ext cx="10738805" cy="1302270"/>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BF395964-BB91-6E44-A211-96CF27C79446}"/>
              </a:ext>
            </a:extLst>
          </p:cNvPr>
          <p:cNvSpPr>
            <a:spLocks noGrp="1"/>
          </p:cNvSpPr>
          <p:nvPr>
            <p:ph type="body" orient="vert" idx="1"/>
          </p:nvPr>
        </p:nvSpPr>
        <p:spPr>
          <a:xfrm>
            <a:off x="614995" y="1796433"/>
            <a:ext cx="10738805" cy="3261090"/>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10F38C46-8726-914A-96E5-57E150F454EC}"/>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1165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D1E26-AAFD-DC4D-9727-ED2AD57526E7}"/>
              </a:ext>
            </a:extLst>
          </p:cNvPr>
          <p:cNvSpPr>
            <a:spLocks noGrp="1"/>
          </p:cNvSpPr>
          <p:nvPr>
            <p:ph type="title" orient="vert"/>
          </p:nvPr>
        </p:nvSpPr>
        <p:spPr>
          <a:xfrm>
            <a:off x="8724900" y="509799"/>
            <a:ext cx="2628900" cy="4499171"/>
          </a:xfrm>
          <a:prstGeom prst="rect">
            <a:avLst/>
          </a:prstGeom>
        </p:spPr>
        <p:txBody>
          <a:bodyPr vert="eaVert"/>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D204AA2-651F-2C42-8394-969AE264FDC7}"/>
              </a:ext>
            </a:extLst>
          </p:cNvPr>
          <p:cNvSpPr>
            <a:spLocks noGrp="1"/>
          </p:cNvSpPr>
          <p:nvPr>
            <p:ph type="body" orient="vert" idx="1"/>
          </p:nvPr>
        </p:nvSpPr>
        <p:spPr>
          <a:xfrm>
            <a:off x="838200" y="509799"/>
            <a:ext cx="7734300" cy="5667164"/>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5DD65D45-F446-4742-84B6-5FBB07CC139D}"/>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80314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err="1"/>
              <a:t>Sed</a:t>
            </a:r>
            <a:r>
              <a:rPr lang="en-US"/>
              <a:t>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977158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01132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582627"/>
            <a:ext cx="10738805" cy="1108061"/>
          </a:xfrm>
          <a:prstGeom prst="rect">
            <a:avLst/>
          </a:prstGeom>
        </p:spPr>
        <p:txBody>
          <a:bodyPr/>
          <a:lstStyle>
            <a:lvl1pPr>
              <a:defRPr sz="36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9C808C3-5F10-8943-AFE3-F9FE50DE4E15}"/>
              </a:ext>
            </a:extLst>
          </p:cNvPr>
          <p:cNvSpPr>
            <a:spLocks noGrp="1"/>
          </p:cNvSpPr>
          <p:nvPr>
            <p:ph idx="1"/>
          </p:nvPr>
        </p:nvSpPr>
        <p:spPr>
          <a:xfrm>
            <a:off x="614995" y="1925903"/>
            <a:ext cx="10738805" cy="4251059"/>
          </a:xfrm>
          <a:prstGeom prst="rect">
            <a:avLst/>
          </a:prstGeom>
        </p:spPr>
        <p:txBody>
          <a:bodyPr/>
          <a:lstStyle>
            <a:lvl1pPr>
              <a:defRPr sz="2000" b="0" i="0">
                <a:latin typeface="Arial" panose="020B0604020202020204" pitchFamily="34" charset="0"/>
                <a:cs typeface="Arial" panose="020B0604020202020204" pitchFamily="34" charset="0"/>
              </a:defRPr>
            </a:lvl1pPr>
            <a:lvl2pPr>
              <a:defRPr sz="2000" b="0" i="0">
                <a:solidFill>
                  <a:schemeClr val="accent1"/>
                </a:solidFill>
                <a:latin typeface="Arial" panose="020B0604020202020204" pitchFamily="34" charset="0"/>
                <a:cs typeface="Arial" panose="020B0604020202020204" pitchFamily="34" charset="0"/>
              </a:defRPr>
            </a:lvl2pPr>
            <a:lvl3pPr>
              <a:defRPr sz="1800"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34199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16DF-0EC1-F346-80D4-05F77DFC9610}"/>
              </a:ext>
            </a:extLst>
          </p:cNvPr>
          <p:cNvSpPr>
            <a:spLocks noGrp="1"/>
          </p:cNvSpPr>
          <p:nvPr>
            <p:ph type="title"/>
          </p:nvPr>
        </p:nvSpPr>
        <p:spPr>
          <a:xfrm>
            <a:off x="614995" y="1523622"/>
            <a:ext cx="10572244" cy="2852737"/>
          </a:xfrm>
          <a:prstGeom prst="rect">
            <a:avLst/>
          </a:prstGeom>
        </p:spPr>
        <p:txBody>
          <a:bodyPr anchor="b"/>
          <a:lstStyle>
            <a:lvl1pPr>
              <a:defRPr sz="4000"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4185FF31-AF75-F14B-B569-24216365F649}"/>
              </a:ext>
            </a:extLst>
          </p:cNvPr>
          <p:cNvSpPr>
            <a:spLocks noGrp="1"/>
          </p:cNvSpPr>
          <p:nvPr>
            <p:ph type="body" idx="1"/>
          </p:nvPr>
        </p:nvSpPr>
        <p:spPr>
          <a:xfrm>
            <a:off x="614995" y="4531541"/>
            <a:ext cx="10732455" cy="1558110"/>
          </a:xfrm>
          <a:prstGeom prst="rect">
            <a:avLst/>
          </a:prstGeom>
        </p:spPr>
        <p:txBody>
          <a:bodyPr/>
          <a:lstStyle>
            <a:lvl1pPr marL="0" indent="0">
              <a:buNone/>
              <a:defRPr sz="2400" b="0" i="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Slide Number Placeholder 5">
            <a:extLst>
              <a:ext uri="{FF2B5EF4-FFF2-40B4-BE49-F238E27FC236}">
                <a16:creationId xmlns:a16="http://schemas.microsoft.com/office/drawing/2014/main" id="{8117A05C-902F-C442-AF33-2BF2685695D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94422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DEC3-DB74-434A-99CE-E20838897CBE}"/>
              </a:ext>
            </a:extLst>
          </p:cNvPr>
          <p:cNvSpPr>
            <a:spLocks noGrp="1"/>
          </p:cNvSpPr>
          <p:nvPr>
            <p:ph type="title"/>
          </p:nvPr>
        </p:nvSpPr>
        <p:spPr>
          <a:xfrm>
            <a:off x="614995" y="509799"/>
            <a:ext cx="10738805" cy="1180889"/>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C555A9C3-FA74-C049-8D0D-92679EF7627E}"/>
              </a:ext>
            </a:extLst>
          </p:cNvPr>
          <p:cNvSpPr>
            <a:spLocks noGrp="1"/>
          </p:cNvSpPr>
          <p:nvPr>
            <p:ph sz="half" idx="1"/>
          </p:nvPr>
        </p:nvSpPr>
        <p:spPr>
          <a:xfrm>
            <a:off x="614995" y="1830542"/>
            <a:ext cx="5181600" cy="435133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7647BE7-FEA8-C044-AA55-4F1B16D7F87D}"/>
              </a:ext>
            </a:extLst>
          </p:cNvPr>
          <p:cNvSpPr>
            <a:spLocks noGrp="1"/>
          </p:cNvSpPr>
          <p:nvPr>
            <p:ph sz="half" idx="2"/>
          </p:nvPr>
        </p:nvSpPr>
        <p:spPr>
          <a:xfrm>
            <a:off x="6044750" y="1830541"/>
            <a:ext cx="5211946" cy="4346421"/>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A50D2B1-0A8C-4444-9139-2E9BC5555F5D}"/>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0674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0A46-B6AC-CA44-8FED-236329A383D6}"/>
              </a:ext>
            </a:extLst>
          </p:cNvPr>
          <p:cNvSpPr>
            <a:spLocks noGrp="1"/>
          </p:cNvSpPr>
          <p:nvPr>
            <p:ph type="title"/>
          </p:nvPr>
        </p:nvSpPr>
        <p:spPr>
          <a:xfrm>
            <a:off x="598811" y="436970"/>
            <a:ext cx="10756577" cy="1253718"/>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5A179E8D-58C2-B84E-B4A4-FF3225334774}"/>
              </a:ext>
            </a:extLst>
          </p:cNvPr>
          <p:cNvSpPr>
            <a:spLocks noGrp="1"/>
          </p:cNvSpPr>
          <p:nvPr>
            <p:ph type="body" idx="1"/>
          </p:nvPr>
        </p:nvSpPr>
        <p:spPr>
          <a:xfrm>
            <a:off x="598811" y="1690688"/>
            <a:ext cx="5157787"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4B9D5F59-537F-104A-A0AF-F6DEB164736F}"/>
              </a:ext>
            </a:extLst>
          </p:cNvPr>
          <p:cNvSpPr>
            <a:spLocks noGrp="1"/>
          </p:cNvSpPr>
          <p:nvPr>
            <p:ph sz="half" idx="2"/>
          </p:nvPr>
        </p:nvSpPr>
        <p:spPr>
          <a:xfrm>
            <a:off x="598811" y="2535420"/>
            <a:ext cx="5157787"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9D88B79F-1690-964F-945B-6D16F0711CF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BCEF02C-EDB8-D744-9198-D3E08AC33BDD}"/>
              </a:ext>
            </a:extLst>
          </p:cNvPr>
          <p:cNvSpPr>
            <a:spLocks noGrp="1"/>
          </p:cNvSpPr>
          <p:nvPr>
            <p:ph sz="quarter" idx="4"/>
          </p:nvPr>
        </p:nvSpPr>
        <p:spPr>
          <a:xfrm>
            <a:off x="6172200" y="2535420"/>
            <a:ext cx="5183188"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F488B019-B37C-2542-9ABA-83674F139371}"/>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2778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3725-15E3-8649-B88C-78066B51FA92}"/>
              </a:ext>
            </a:extLst>
          </p:cNvPr>
          <p:cNvSpPr>
            <a:spLocks noGrp="1"/>
          </p:cNvSpPr>
          <p:nvPr>
            <p:ph type="title"/>
          </p:nvPr>
        </p:nvSpPr>
        <p:spPr>
          <a:xfrm>
            <a:off x="611624" y="446045"/>
            <a:ext cx="10515600" cy="1325563"/>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4" name="Slide Number Placeholder 5">
            <a:extLst>
              <a:ext uri="{FF2B5EF4-FFF2-40B4-BE49-F238E27FC236}">
                <a16:creationId xmlns:a16="http://schemas.microsoft.com/office/drawing/2014/main" id="{A3315374-D8C3-5D41-A27C-0BD5FEEC22E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4739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A75C58E-35AC-D944-AE15-81D225480CE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64410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0DC8-600A-B347-99F9-628BF10FDF6E}"/>
              </a:ext>
            </a:extLst>
          </p:cNvPr>
          <p:cNvSpPr>
            <a:spLocks noGrp="1"/>
          </p:cNvSpPr>
          <p:nvPr>
            <p:ph type="title"/>
          </p:nvPr>
        </p:nvSpPr>
        <p:spPr>
          <a:xfrm>
            <a:off x="613212" y="457200"/>
            <a:ext cx="3932237" cy="1600200"/>
          </a:xfrm>
          <a:prstGeom prst="rect">
            <a:avLst/>
          </a:prstGeom>
        </p:spPr>
        <p:txBody>
          <a:bodyPr anchor="b"/>
          <a:lstStyle>
            <a:lvl1pPr>
              <a:defRPr sz="320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A7A24867-BF7D-5345-91E8-72C585FA8F99}"/>
              </a:ext>
            </a:extLst>
          </p:cNvPr>
          <p:cNvSpPr>
            <a:spLocks noGrp="1"/>
          </p:cNvSpPr>
          <p:nvPr>
            <p:ph idx="1"/>
          </p:nvPr>
        </p:nvSpPr>
        <p:spPr>
          <a:xfrm>
            <a:off x="5183188" y="987425"/>
            <a:ext cx="6172200" cy="4873625"/>
          </a:xfrm>
          <a:prstGeom prst="rect">
            <a:avLst/>
          </a:prstGeom>
        </p:spPr>
        <p:txBody>
          <a:bodyPr/>
          <a:lstStyle>
            <a:lvl1pPr>
              <a:defRPr sz="3200" b="0" i="0">
                <a:latin typeface="Arial" panose="020B0604020202020204" pitchFamily="34" charset="0"/>
                <a:cs typeface="Arial" panose="020B0604020202020204" pitchFamily="34" charset="0"/>
              </a:defRPr>
            </a:lvl1pPr>
            <a:lvl2pPr>
              <a:defRPr sz="2800" b="0" i="0">
                <a:latin typeface="Arial" panose="020B0604020202020204" pitchFamily="34" charset="0"/>
                <a:cs typeface="Arial" panose="020B0604020202020204" pitchFamily="34" charset="0"/>
              </a:defRPr>
            </a:lvl2pPr>
            <a:lvl3pPr>
              <a:defRPr sz="2400" b="0" i="0">
                <a:latin typeface="Arial" panose="020B0604020202020204" pitchFamily="34" charset="0"/>
                <a:cs typeface="Arial" panose="020B0604020202020204" pitchFamily="34" charset="0"/>
              </a:defRPr>
            </a:lvl3pPr>
            <a:lvl4pPr>
              <a:defRPr sz="2000" b="0" i="0">
                <a:latin typeface="Arial" panose="020B0604020202020204" pitchFamily="34" charset="0"/>
                <a:cs typeface="Arial" panose="020B0604020202020204" pitchFamily="34" charset="0"/>
              </a:defRPr>
            </a:lvl4pPr>
            <a:lvl5pPr>
              <a:defRPr sz="2000" b="0" i="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E986158-1487-C743-89F6-4F5C47886B10}"/>
              </a:ext>
            </a:extLst>
          </p:cNvPr>
          <p:cNvSpPr>
            <a:spLocks noGrp="1"/>
          </p:cNvSpPr>
          <p:nvPr>
            <p:ph type="body" sz="half" idx="2"/>
          </p:nvPr>
        </p:nvSpPr>
        <p:spPr>
          <a:xfrm>
            <a:off x="613212"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13AA6B29-1A50-B64D-B308-0BB317B295C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9040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3FE4-50E5-4E48-B22E-548BD09839E0}"/>
              </a:ext>
            </a:extLst>
          </p:cNvPr>
          <p:cNvSpPr>
            <a:spLocks noGrp="1"/>
          </p:cNvSpPr>
          <p:nvPr>
            <p:ph type="title"/>
          </p:nvPr>
        </p:nvSpPr>
        <p:spPr>
          <a:xfrm>
            <a:off x="597028" y="457200"/>
            <a:ext cx="3932237" cy="1600200"/>
          </a:xfrm>
          <a:prstGeom prst="rect">
            <a:avLst/>
          </a:prstGeom>
        </p:spPr>
        <p:txBody>
          <a:bodyPr anchor="b"/>
          <a:lstStyle>
            <a:lvl1pPr>
              <a:defRPr sz="3200" b="0" i="0">
                <a:latin typeface="Playfair Display" pitchFamily="2" charset="77"/>
              </a:defRPr>
            </a:lvl1pPr>
          </a:lstStyle>
          <a:p>
            <a:r>
              <a:rPr lang="en-US" dirty="0"/>
              <a:t>Click to edit Master title style</a:t>
            </a:r>
          </a:p>
        </p:txBody>
      </p:sp>
      <p:sp>
        <p:nvSpPr>
          <p:cNvPr id="3" name="Picture Placeholder 2">
            <a:extLst>
              <a:ext uri="{FF2B5EF4-FFF2-40B4-BE49-F238E27FC236}">
                <a16:creationId xmlns:a16="http://schemas.microsoft.com/office/drawing/2014/main" id="{DF307AEE-60E2-7E43-A304-F490370BE0CE}"/>
              </a:ext>
            </a:extLst>
          </p:cNvPr>
          <p:cNvSpPr>
            <a:spLocks noGrp="1"/>
          </p:cNvSpPr>
          <p:nvPr>
            <p:ph type="pic" idx="1"/>
          </p:nvPr>
        </p:nvSpPr>
        <p:spPr>
          <a:xfrm>
            <a:off x="5183188" y="987426"/>
            <a:ext cx="5312182" cy="384352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BEF2D99-0A04-9242-AB1E-FF89268B9D91}"/>
              </a:ext>
            </a:extLst>
          </p:cNvPr>
          <p:cNvSpPr>
            <a:spLocks noGrp="1"/>
          </p:cNvSpPr>
          <p:nvPr>
            <p:ph type="body" sz="half" idx="2"/>
          </p:nvPr>
        </p:nvSpPr>
        <p:spPr>
          <a:xfrm>
            <a:off x="597028"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00DD0B8E-8217-A24F-B169-2F02A946266B}"/>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97343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419C5CC-3137-954E-83D4-4E5FB8C4F059}"/>
              </a:ext>
            </a:extLst>
          </p:cNvPr>
          <p:cNvSpPr txBox="1"/>
          <p:nvPr userDrawn="1"/>
        </p:nvSpPr>
        <p:spPr>
          <a:xfrm>
            <a:off x="516596" y="6377340"/>
            <a:ext cx="1121869" cy="276999"/>
          </a:xfrm>
          <a:prstGeom prst="rect">
            <a:avLst/>
          </a:prstGeom>
          <a:noFill/>
        </p:spPr>
        <p:txBody>
          <a:bodyPr wrap="square" rtlCol="0">
            <a:spAutoFit/>
          </a:bodyPr>
          <a:lstStyle/>
          <a:p>
            <a:r>
              <a:rPr lang="en-US" sz="1200" b="1" i="0" dirty="0" err="1">
                <a:solidFill>
                  <a:srgbClr val="0070C0"/>
                </a:solidFill>
                <a:latin typeface="Arial" panose="020B0604020202020204" pitchFamily="34" charset="0"/>
                <a:cs typeface="Arial" panose="020B0604020202020204" pitchFamily="34" charset="0"/>
              </a:rPr>
              <a:t>jcu.edu.au</a:t>
            </a:r>
            <a:endParaRPr lang="en-US" sz="1200" b="1" i="0" dirty="0">
              <a:solidFill>
                <a:srgbClr val="0070C0"/>
              </a:solidFill>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2A4646C2-BB5E-9745-9C68-2E5294FDAF85}"/>
              </a:ext>
            </a:extLst>
          </p:cNvPr>
          <p:cNvCxnSpPr>
            <a:cxnSpLocks/>
          </p:cNvCxnSpPr>
          <p:nvPr userDrawn="1"/>
        </p:nvCxnSpPr>
        <p:spPr>
          <a:xfrm>
            <a:off x="1488935" y="6566005"/>
            <a:ext cx="9521965" cy="15369"/>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463EA44D-90C5-CD45-B243-3CDEAA288586}"/>
              </a:ext>
            </a:extLst>
          </p:cNvPr>
          <p:cNvPicPr>
            <a:picLocks noChangeAspect="1"/>
          </p:cNvPicPr>
          <p:nvPr userDrawn="1"/>
        </p:nvPicPr>
        <p:blipFill>
          <a:blip r:embed="rId15"/>
          <a:stretch>
            <a:fillRect/>
          </a:stretch>
        </p:blipFill>
        <p:spPr>
          <a:xfrm>
            <a:off x="11137901" y="5695693"/>
            <a:ext cx="782006" cy="885681"/>
          </a:xfrm>
          <a:prstGeom prst="rect">
            <a:avLst/>
          </a:prstGeom>
        </p:spPr>
      </p:pic>
    </p:spTree>
    <p:extLst>
      <p:ext uri="{BB962C8B-B14F-4D97-AF65-F5344CB8AC3E}">
        <p14:creationId xmlns:p14="http://schemas.microsoft.com/office/powerpoint/2010/main" val="344219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5F89F-F88F-6242-AECC-A68595D6555E}"/>
              </a:ext>
            </a:extLst>
          </p:cNvPr>
          <p:cNvSpPr>
            <a:spLocks noGrp="1"/>
          </p:cNvSpPr>
          <p:nvPr>
            <p:ph type="ctrTitle"/>
          </p:nvPr>
        </p:nvSpPr>
        <p:spPr/>
        <p:txBody>
          <a:bodyPr/>
          <a:lstStyle/>
          <a:p>
            <a:r>
              <a:rPr lang="en-AU" dirty="0"/>
              <a:t>Encryption Protocols</a:t>
            </a:r>
          </a:p>
        </p:txBody>
      </p:sp>
    </p:spTree>
    <p:extLst>
      <p:ext uri="{BB962C8B-B14F-4D97-AF65-F5344CB8AC3E}">
        <p14:creationId xmlns:p14="http://schemas.microsoft.com/office/powerpoint/2010/main" val="156028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Key Encryption (1 of 2)</a:t>
            </a:r>
            <a:endParaRPr lang="zh-CN" altLang="en-US" dirty="0"/>
          </a:p>
        </p:txBody>
      </p:sp>
      <p:sp>
        <p:nvSpPr>
          <p:cNvPr id="3" name="Text Placeholder 2"/>
          <p:cNvSpPr>
            <a:spLocks noGrp="1"/>
          </p:cNvSpPr>
          <p:nvPr>
            <p:ph idx="1"/>
          </p:nvPr>
        </p:nvSpPr>
        <p:spPr/>
        <p:txBody>
          <a:bodyPr/>
          <a:lstStyle/>
          <a:p>
            <a:r>
              <a:rPr lang="en-US" altLang="zh-CN" dirty="0"/>
              <a:t>A key is a random string of characters woven into original data’s bits</a:t>
            </a:r>
          </a:p>
          <a:p>
            <a:pPr lvl="1"/>
            <a:r>
              <a:rPr lang="en-US" altLang="zh-CN" dirty="0"/>
              <a:t>It generates unique data block called ciphertext</a:t>
            </a:r>
          </a:p>
          <a:p>
            <a:pPr lvl="1"/>
            <a:r>
              <a:rPr lang="en-US" altLang="zh-CN" dirty="0"/>
              <a:t>The key is created according to a specific set of rules (algorithms)</a:t>
            </a:r>
          </a:p>
          <a:p>
            <a:r>
              <a:rPr lang="en-US" altLang="zh-CN" dirty="0"/>
              <a:t>Key encryption can be separated into two categories:</a:t>
            </a:r>
          </a:p>
          <a:p>
            <a:pPr lvl="1"/>
            <a:r>
              <a:rPr lang="en-US" altLang="zh-CN" dirty="0"/>
              <a:t>Private key encryption</a:t>
            </a:r>
          </a:p>
          <a:p>
            <a:pPr lvl="1"/>
            <a:r>
              <a:rPr lang="en-US" altLang="zh-CN" dirty="0"/>
              <a:t>Public key encryption</a:t>
            </a:r>
          </a:p>
          <a:p>
            <a:endParaRPr lang="zh-CN" altLang="en-US" dirty="0"/>
          </a:p>
        </p:txBody>
      </p:sp>
    </p:spTree>
    <p:extLst>
      <p:ext uri="{BB962C8B-B14F-4D97-AF65-F5344CB8AC3E}">
        <p14:creationId xmlns:p14="http://schemas.microsoft.com/office/powerpoint/2010/main" val="365801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Key Encryption (2 of 2)</a:t>
            </a:r>
            <a:endParaRPr lang="zh-CN" altLang="en-US" dirty="0"/>
          </a:p>
        </p:txBody>
      </p:sp>
      <p:pic>
        <p:nvPicPr>
          <p:cNvPr id="5" name="Picture Placeholder 4" descr="An illustration explaining private key and private key encryption. In private key encryption, the private key is securely communicated to the receiver by the sender. Messages are encrypted with the private key and sent to the receiver who decrypts the message with the private key. In public key encryption, the sender encrypts the message with a private key that is known only to him. The receiver decrypts the message with a public key that is made available through a third party such as certificate authority.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55222"/>
            <a:ext cx="3975253" cy="4921742"/>
          </a:xfrm>
        </p:spPr>
      </p:pic>
    </p:spTree>
    <p:extLst>
      <p:ext uri="{BB962C8B-B14F-4D97-AF65-F5344CB8AC3E}">
        <p14:creationId xmlns:p14="http://schemas.microsoft.com/office/powerpoint/2010/main" val="34281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IPsec (Internet Protocol Security)</a:t>
            </a:r>
            <a:endParaRPr lang="zh-CN" altLang="en-US" dirty="0"/>
          </a:p>
        </p:txBody>
      </p:sp>
      <p:sp>
        <p:nvSpPr>
          <p:cNvPr id="3" name="Text Placeholder 2"/>
          <p:cNvSpPr>
            <a:spLocks noGrp="1"/>
          </p:cNvSpPr>
          <p:nvPr>
            <p:ph idx="1"/>
          </p:nvPr>
        </p:nvSpPr>
        <p:spPr>
          <a:xfrm>
            <a:off x="614996" y="1925903"/>
            <a:ext cx="8038554" cy="4251059"/>
          </a:xfrm>
        </p:spPr>
        <p:txBody>
          <a:bodyPr/>
          <a:lstStyle/>
          <a:p>
            <a:r>
              <a:rPr lang="en-US" altLang="zh-CN" b="1" dirty="0"/>
              <a:t>IPsec</a:t>
            </a:r>
            <a:r>
              <a:rPr lang="en-US" altLang="zh-CN" dirty="0"/>
              <a:t> is an encryption protocol suite that defines rules for encryption, authentication, and key management for TCP/IP transmissions</a:t>
            </a:r>
          </a:p>
          <a:p>
            <a:r>
              <a:rPr lang="en-US" altLang="zh-CN" dirty="0"/>
              <a:t>IPsec creates secure connections in five steps:</a:t>
            </a:r>
          </a:p>
          <a:p>
            <a:pPr lvl="1"/>
            <a:r>
              <a:rPr lang="en-US" altLang="zh-CN" dirty="0"/>
              <a:t>1. IPsec initiation</a:t>
            </a:r>
          </a:p>
          <a:p>
            <a:pPr lvl="1"/>
            <a:r>
              <a:rPr lang="en-US" altLang="zh-CN" dirty="0"/>
              <a:t>2. Key management</a:t>
            </a:r>
          </a:p>
          <a:p>
            <a:pPr lvl="1"/>
            <a:r>
              <a:rPr lang="en-US" altLang="zh-CN" dirty="0"/>
              <a:t>3. Security negotiations</a:t>
            </a:r>
          </a:p>
          <a:p>
            <a:pPr lvl="1"/>
            <a:r>
              <a:rPr lang="en-US" altLang="zh-CN" dirty="0"/>
              <a:t>4. Data transfer</a:t>
            </a:r>
          </a:p>
          <a:p>
            <a:pPr lvl="1"/>
            <a:r>
              <a:rPr lang="en-US" altLang="zh-CN" dirty="0"/>
              <a:t>5. Termination</a:t>
            </a:r>
          </a:p>
          <a:p>
            <a:r>
              <a:rPr lang="en-US" altLang="zh-CN" dirty="0"/>
              <a:t>Operates in two modes:</a:t>
            </a:r>
          </a:p>
          <a:p>
            <a:pPr lvl="1"/>
            <a:r>
              <a:rPr lang="en-US" altLang="zh-CN" dirty="0"/>
              <a:t>Transport mode</a:t>
            </a:r>
          </a:p>
          <a:p>
            <a:pPr lvl="1"/>
            <a:r>
              <a:rPr lang="en-US" altLang="zh-CN" dirty="0"/>
              <a:t>Tunnel mode</a:t>
            </a:r>
          </a:p>
          <a:p>
            <a:endParaRPr lang="zh-CN" altLang="en-US" dirty="0"/>
          </a:p>
        </p:txBody>
      </p:sp>
    </p:spTree>
    <p:extLst>
      <p:ext uri="{BB962C8B-B14F-4D97-AF65-F5344CB8AC3E}">
        <p14:creationId xmlns:p14="http://schemas.microsoft.com/office/powerpoint/2010/main" val="322855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SSL (Secure Sockets Layer) and TLS (Transport Layer Security)</a:t>
            </a:r>
            <a:endParaRPr lang="zh-CN" altLang="en-US" dirty="0"/>
          </a:p>
        </p:txBody>
      </p:sp>
      <p:sp>
        <p:nvSpPr>
          <p:cNvPr id="3" name="Text Placeholder 2"/>
          <p:cNvSpPr>
            <a:spLocks noGrp="1"/>
          </p:cNvSpPr>
          <p:nvPr>
            <p:ph idx="1"/>
          </p:nvPr>
        </p:nvSpPr>
        <p:spPr>
          <a:xfrm>
            <a:off x="614995" y="1925903"/>
            <a:ext cx="7938801" cy="4251059"/>
          </a:xfrm>
        </p:spPr>
        <p:txBody>
          <a:bodyPr/>
          <a:lstStyle/>
          <a:p>
            <a:r>
              <a:rPr lang="en-US" altLang="zh-CN" dirty="0"/>
              <a:t>Both SSL and TLS  are methods of encrypting TCP/IP transmissions</a:t>
            </a:r>
          </a:p>
          <a:p>
            <a:r>
              <a:rPr lang="en-US" altLang="zh-CN" dirty="0"/>
              <a:t>Both protocols work side by side and are widely known as SSL/TLS or TLS/SSL</a:t>
            </a:r>
          </a:p>
          <a:p>
            <a:r>
              <a:rPr lang="en-US" altLang="zh-CN" dirty="0"/>
              <a:t>When a client and server establish an SSL/TLS connection, they establish a unique session which is an association between client and server</a:t>
            </a:r>
          </a:p>
          <a:p>
            <a:pPr lvl="1"/>
            <a:r>
              <a:rPr lang="en-US" altLang="zh-CN" dirty="0"/>
              <a:t>The session is defined by an agreement on a specific set of encryption techniques</a:t>
            </a:r>
          </a:p>
          <a:p>
            <a:pPr lvl="1"/>
            <a:r>
              <a:rPr lang="en-US" altLang="zh-CN" dirty="0"/>
              <a:t>A session is created by an SSL handshake protocol</a:t>
            </a:r>
          </a:p>
          <a:p>
            <a:r>
              <a:rPr lang="en-US" altLang="zh-CN" dirty="0"/>
              <a:t>The handshake protocol allows client and server to authenticate</a:t>
            </a:r>
          </a:p>
          <a:p>
            <a:pPr lvl="1"/>
            <a:r>
              <a:rPr lang="en-US" altLang="zh-CN" dirty="0"/>
              <a:t>This handshake is similar to a TCP three-way handshake</a:t>
            </a:r>
          </a:p>
          <a:p>
            <a:endParaRPr lang="zh-CN" altLang="en-US" dirty="0"/>
          </a:p>
        </p:txBody>
      </p:sp>
    </p:spTree>
    <p:extLst>
      <p:ext uri="{BB962C8B-B14F-4D97-AF65-F5344CB8AC3E}">
        <p14:creationId xmlns:p14="http://schemas.microsoft.com/office/powerpoint/2010/main" val="3225988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64b295e-e158-430a-a9fe-95bbf17b9d7d" xsi:nil="true"/>
    <lcf76f155ced4ddcb4097134ff3c332f xmlns="0f5e39c8-e5a1-4a0d-b53f-9134be983d19">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6" ma:contentTypeDescription="Create a new document." ma:contentTypeScope="" ma:versionID="29d8ace8dc41074792c1ec8140cc849b">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f469e829c8e0d9e5502ef49b41822689"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9026d15-0072-472a-9e8b-1e695e239e4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68d3613-7e1d-4cd9-9b9e-5b63bfbe3843}" ma:internalName="TaxCatchAll" ma:showField="CatchAllData" ma:web="c64b295e-e158-430a-a9fe-95bbf17b9d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0201AE-09A5-42BA-834D-FF831F189C20}">
  <ds:schemaRefs>
    <ds:schemaRef ds:uri="http://schemas.microsoft.com/office/2006/documentManagement/types"/>
    <ds:schemaRef ds:uri="0f5e39c8-e5a1-4a0d-b53f-9134be983d19"/>
    <ds:schemaRef ds:uri="c64b295e-e158-430a-a9fe-95bbf17b9d7d"/>
    <ds:schemaRef ds:uri="http://purl.org/dc/terms/"/>
    <ds:schemaRef ds:uri="http://schemas.openxmlformats.org/package/2006/metadata/core-properties"/>
    <ds:schemaRef ds:uri="http://purl.org/dc/elements/1.1/"/>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0FFEB7A-B337-4243-A57C-C710571A948C}">
  <ds:schemaRefs>
    <ds:schemaRef ds:uri="http://schemas.microsoft.com/sharepoint/v3/contenttype/forms"/>
  </ds:schemaRefs>
</ds:datastoreItem>
</file>

<file path=customXml/itemProps3.xml><?xml version="1.0" encoding="utf-8"?>
<ds:datastoreItem xmlns:ds="http://schemas.openxmlformats.org/officeDocument/2006/customXml" ds:itemID="{C29E308A-30C1-4243-96D6-82E83BB6F50E}"/>
</file>

<file path=docProps/app.xml><?xml version="1.0" encoding="utf-8"?>
<Properties xmlns="http://schemas.openxmlformats.org/officeDocument/2006/extended-properties" xmlns:vt="http://schemas.openxmlformats.org/officeDocument/2006/docPropsVTypes">
  <TotalTime>300</TotalTime>
  <Words>238</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Helvetica</vt:lpstr>
      <vt:lpstr>Playfair Display</vt:lpstr>
      <vt:lpstr>Office Theme</vt:lpstr>
      <vt:lpstr>Encryption Protocols</vt:lpstr>
      <vt:lpstr>Key Encryption (1 of 2)</vt:lpstr>
      <vt:lpstr>Key Encryption (2 of 2)</vt:lpstr>
      <vt:lpstr>IPsec (Internet Protocol Security)</vt:lpstr>
      <vt:lpstr>SSL (Secure Sockets Layer) and TLS (Transport Layer Security)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LeBherz, Cameron</dc:creator>
  <cp:lastModifiedBy>Suwanwiwat, Art</cp:lastModifiedBy>
  <cp:revision>15</cp:revision>
  <dcterms:created xsi:type="dcterms:W3CDTF">2018-04-09T23:36:04Z</dcterms:created>
  <dcterms:modified xsi:type="dcterms:W3CDTF">2022-01-28T03:28:41Z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