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311" r:id="rId5"/>
    <p:sldId id="364" r:id="rId6"/>
    <p:sldId id="365" r:id="rId7"/>
    <p:sldId id="366" r:id="rId8"/>
    <p:sldId id="367" r:id="rId9"/>
    <p:sldId id="376" r:id="rId10"/>
    <p:sldId id="368" r:id="rId11"/>
    <p:sldId id="370" r:id="rId12"/>
    <p:sldId id="377" r:id="rId13"/>
    <p:sldId id="371" r:id="rId14"/>
    <p:sldId id="372" r:id="rId15"/>
    <p:sldId id="378" r:id="rId16"/>
    <p:sldId id="373" r:id="rId17"/>
    <p:sldId id="374" r:id="rId18"/>
    <p:sldId id="375" r:id="rId19"/>
    <p:sldId id="37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DA0311-95E8-6E48-91D2-9CD3C5D83D71}" v="1" dt="2022-01-21T13:05:47.6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26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3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Chao" userId="44c0eae3-1754-40ca-b7fc-812aef1f268d" providerId="ADAL" clId="{10D7ED9B-00D8-4A4B-8343-FAF842663CF5}"/>
    <pc:docChg chg="custSel addSld delSld modSld sldOrd modMainMaster">
      <pc:chgData name="Chen, Chao" userId="44c0eae3-1754-40ca-b7fc-812aef1f268d" providerId="ADAL" clId="{10D7ED9B-00D8-4A4B-8343-FAF842663CF5}" dt="2022-01-20T06:30:00.765" v="75" actId="20577"/>
      <pc:docMkLst>
        <pc:docMk/>
      </pc:docMkLst>
      <pc:sldChg chg="del">
        <pc:chgData name="Chen, Chao" userId="44c0eae3-1754-40ca-b7fc-812aef1f268d" providerId="ADAL" clId="{10D7ED9B-00D8-4A4B-8343-FAF842663CF5}" dt="2022-01-20T06:20:53.605" v="11" actId="2696"/>
        <pc:sldMkLst>
          <pc:docMk/>
          <pc:sldMk cId="73321499" sldId="256"/>
        </pc:sldMkLst>
      </pc:sldChg>
      <pc:sldChg chg="modSp add mod modClrScheme chgLayout">
        <pc:chgData name="Chen, Chao" userId="44c0eae3-1754-40ca-b7fc-812aef1f268d" providerId="ADAL" clId="{10D7ED9B-00D8-4A4B-8343-FAF842663CF5}" dt="2022-01-20T06:21:17.948" v="13" actId="207"/>
        <pc:sldMkLst>
          <pc:docMk/>
          <pc:sldMk cId="3556347120" sldId="301"/>
        </pc:sldMkLst>
        <pc:spChg chg="mod ord">
          <ac:chgData name="Chen, Chao" userId="44c0eae3-1754-40ca-b7fc-812aef1f268d" providerId="ADAL" clId="{10D7ED9B-00D8-4A4B-8343-FAF842663CF5}" dt="2022-01-20T06:17:35.735" v="1" actId="700"/>
          <ac:spMkLst>
            <pc:docMk/>
            <pc:sldMk cId="3556347120" sldId="301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1:17.948" v="13" actId="207"/>
          <ac:spMkLst>
            <pc:docMk/>
            <pc:sldMk cId="3556347120" sldId="301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6:01.794" v="33" actId="27636"/>
        <pc:sldMkLst>
          <pc:docMk/>
          <pc:sldMk cId="2292657764" sldId="302"/>
        </pc:sldMkLst>
        <pc:spChg chg="mod ord">
          <ac:chgData name="Chen, Chao" userId="44c0eae3-1754-40ca-b7fc-812aef1f268d" providerId="ADAL" clId="{10D7ED9B-00D8-4A4B-8343-FAF842663CF5}" dt="2022-01-20T06:17:46.311" v="2" actId="700"/>
          <ac:spMkLst>
            <pc:docMk/>
            <pc:sldMk cId="2292657764" sldId="302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6:01.794" v="33" actId="27636"/>
          <ac:spMkLst>
            <pc:docMk/>
            <pc:sldMk cId="2292657764" sldId="302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9:45.964" v="58" actId="1076"/>
        <pc:sldMkLst>
          <pc:docMk/>
          <pc:sldMk cId="304627538" sldId="303"/>
        </pc:sldMkLst>
        <pc:spChg chg="mod ord">
          <ac:chgData name="Chen, Chao" userId="44c0eae3-1754-40ca-b7fc-812aef1f268d" providerId="ADAL" clId="{10D7ED9B-00D8-4A4B-8343-FAF842663CF5}" dt="2022-01-20T06:18:31.517" v="5" actId="700"/>
          <ac:spMkLst>
            <pc:docMk/>
            <pc:sldMk cId="304627538" sldId="303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9:45.964" v="58" actId="1076"/>
          <ac:spMkLst>
            <pc:docMk/>
            <pc:sldMk cId="304627538" sldId="303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18:44.435" v="9" actId="14100"/>
          <ac:picMkLst>
            <pc:docMk/>
            <pc:sldMk cId="304627538" sldId="303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0D7ED9B-00D8-4A4B-8343-FAF842663CF5}" dt="2022-01-20T06:23:28.819" v="27" actId="2711"/>
        <pc:sldMkLst>
          <pc:docMk/>
          <pc:sldMk cId="1916732755" sldId="304"/>
        </pc:sldMkLst>
        <pc:spChg chg="mod ord">
          <ac:chgData name="Chen, Chao" userId="44c0eae3-1754-40ca-b7fc-812aef1f268d" providerId="ADAL" clId="{10D7ED9B-00D8-4A4B-8343-FAF842663CF5}" dt="2022-01-20T06:23:28.819" v="27" actId="2711"/>
          <ac:spMkLst>
            <pc:docMk/>
            <pc:sldMk cId="1916732755" sldId="304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3:12.581" v="26" actId="207"/>
          <ac:spMkLst>
            <pc:docMk/>
            <pc:sldMk cId="1916732755" sldId="304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19:05.357" v="10" actId="700"/>
        <pc:sldMkLst>
          <pc:docMk/>
          <pc:sldMk cId="3168294154" sldId="305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3168294154" sldId="305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3168294154" sldId="305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9:23.325" v="54" actId="1076"/>
        <pc:sldMkLst>
          <pc:docMk/>
          <pc:sldMk cId="2083914309" sldId="306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2083914309" sldId="306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9:23.325" v="54" actId="1076"/>
          <ac:spMkLst>
            <pc:docMk/>
            <pc:sldMk cId="2083914309" sldId="306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29:19.567" v="53" actId="1076"/>
          <ac:picMkLst>
            <pc:docMk/>
            <pc:sldMk cId="2083914309" sldId="306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0D7ED9B-00D8-4A4B-8343-FAF842663CF5}" dt="2022-01-20T06:19:05.357" v="10" actId="700"/>
        <pc:sldMkLst>
          <pc:docMk/>
          <pc:sldMk cId="92311697" sldId="307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92311697" sldId="307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92311697" sldId="307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19:05.357" v="10" actId="700"/>
        <pc:sldMkLst>
          <pc:docMk/>
          <pc:sldMk cId="786195027" sldId="308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786195027" sldId="308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786195027" sldId="308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8:42.024" v="44" actId="1076"/>
        <pc:sldMkLst>
          <pc:docMk/>
          <pc:sldMk cId="3879370524" sldId="309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3879370524" sldId="309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8:42.024" v="44" actId="1076"/>
          <ac:spMkLst>
            <pc:docMk/>
            <pc:sldMk cId="3879370524" sldId="309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28:23.746" v="39" actId="1076"/>
          <ac:picMkLst>
            <pc:docMk/>
            <pc:sldMk cId="3879370524" sldId="309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0D7ED9B-00D8-4A4B-8343-FAF842663CF5}" dt="2022-01-20T06:28:58.402" v="49" actId="1076"/>
        <pc:sldMkLst>
          <pc:docMk/>
          <pc:sldMk cId="4140762831" sldId="310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4140762831" sldId="310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8:58.402" v="49" actId="1076"/>
          <ac:spMkLst>
            <pc:docMk/>
            <pc:sldMk cId="4140762831" sldId="310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28:46.709" v="45" actId="1076"/>
          <ac:picMkLst>
            <pc:docMk/>
            <pc:sldMk cId="4140762831" sldId="310"/>
            <ac:picMk id="5" creationId="{00000000-0000-0000-0000-000000000000}"/>
          </ac:picMkLst>
        </pc:picChg>
      </pc:sldChg>
      <pc:sldChg chg="addSp delSp modSp new mod ord modClrScheme chgLayout">
        <pc:chgData name="Chen, Chao" userId="44c0eae3-1754-40ca-b7fc-812aef1f268d" providerId="ADAL" clId="{10D7ED9B-00D8-4A4B-8343-FAF842663CF5}" dt="2022-01-20T06:30:00.765" v="75" actId="20577"/>
        <pc:sldMkLst>
          <pc:docMk/>
          <pc:sldMk cId="1560288090" sldId="311"/>
        </pc:sldMkLst>
        <pc:spChg chg="del mod ord">
          <ac:chgData name="Chen, Chao" userId="44c0eae3-1754-40ca-b7fc-812aef1f268d" providerId="ADAL" clId="{10D7ED9B-00D8-4A4B-8343-FAF842663CF5}" dt="2022-01-20T06:29:57.097" v="61" actId="700"/>
          <ac:spMkLst>
            <pc:docMk/>
            <pc:sldMk cId="1560288090" sldId="311"/>
            <ac:spMk id="2" creationId="{7BD83BE7-760C-0E4A-80DF-2FEB9E6322B6}"/>
          </ac:spMkLst>
        </pc:spChg>
        <pc:spChg chg="del mod ord">
          <ac:chgData name="Chen, Chao" userId="44c0eae3-1754-40ca-b7fc-812aef1f268d" providerId="ADAL" clId="{10D7ED9B-00D8-4A4B-8343-FAF842663CF5}" dt="2022-01-20T06:29:57.097" v="61" actId="700"/>
          <ac:spMkLst>
            <pc:docMk/>
            <pc:sldMk cId="1560288090" sldId="311"/>
            <ac:spMk id="3" creationId="{933B9677-A9EF-3649-B624-DDF0A6EAA461}"/>
          </ac:spMkLst>
        </pc:spChg>
        <pc:spChg chg="add mod ord">
          <ac:chgData name="Chen, Chao" userId="44c0eae3-1754-40ca-b7fc-812aef1f268d" providerId="ADAL" clId="{10D7ED9B-00D8-4A4B-8343-FAF842663CF5}" dt="2022-01-20T06:30:00.765" v="75" actId="20577"/>
          <ac:spMkLst>
            <pc:docMk/>
            <pc:sldMk cId="1560288090" sldId="311"/>
            <ac:spMk id="4" creationId="{9495F89F-F88F-6242-AECC-A68595D6555E}"/>
          </ac:spMkLst>
        </pc:spChg>
        <pc:spChg chg="add mod ord">
          <ac:chgData name="Chen, Chao" userId="44c0eae3-1754-40ca-b7fc-812aef1f268d" providerId="ADAL" clId="{10D7ED9B-00D8-4A4B-8343-FAF842663CF5}" dt="2022-01-20T06:29:57.097" v="61" actId="700"/>
          <ac:spMkLst>
            <pc:docMk/>
            <pc:sldMk cId="1560288090" sldId="311"/>
            <ac:spMk id="5" creationId="{FA37D75E-8CF9-224E-9F2E-549870D5CB41}"/>
          </ac:spMkLst>
        </pc:spChg>
      </pc:sldChg>
      <pc:sldMasterChg chg="modSldLayout">
        <pc:chgData name="Chen, Chao" userId="44c0eae3-1754-40ca-b7fc-812aef1f268d" providerId="ADAL" clId="{10D7ED9B-00D8-4A4B-8343-FAF842663CF5}" dt="2022-01-20T06:27:46.662" v="37" actId="207"/>
        <pc:sldMasterMkLst>
          <pc:docMk/>
          <pc:sldMasterMk cId="3442194177" sldId="2147483648"/>
        </pc:sldMasterMkLst>
        <pc:sldLayoutChg chg="modSp">
          <pc:chgData name="Chen, Chao" userId="44c0eae3-1754-40ca-b7fc-812aef1f268d" providerId="ADAL" clId="{10D7ED9B-00D8-4A4B-8343-FAF842663CF5}" dt="2022-01-20T06:26:33.781" v="36" actId="255"/>
          <pc:sldLayoutMkLst>
            <pc:docMk/>
            <pc:sldMasterMk cId="3442194177" sldId="2147483648"/>
            <pc:sldLayoutMk cId="1498501229" sldId="2147483649"/>
          </pc:sldLayoutMkLst>
          <pc:spChg chg="mod">
            <ac:chgData name="Chen, Chao" userId="44c0eae3-1754-40ca-b7fc-812aef1f268d" providerId="ADAL" clId="{10D7ED9B-00D8-4A4B-8343-FAF842663CF5}" dt="2022-01-20T06:26:33.781" v="36" actId="255"/>
            <ac:spMkLst>
              <pc:docMk/>
              <pc:sldMasterMk cId="3442194177" sldId="2147483648"/>
              <pc:sldLayoutMk cId="1498501229" sldId="2147483649"/>
              <ac:spMk id="2" creationId="{99F1B6BC-D639-F449-A88A-1DFC5F88DFCF}"/>
            </ac:spMkLst>
          </pc:spChg>
        </pc:sldLayoutChg>
        <pc:sldLayoutChg chg="modSp">
          <pc:chgData name="Chen, Chao" userId="44c0eae3-1754-40ca-b7fc-812aef1f268d" providerId="ADAL" clId="{10D7ED9B-00D8-4A4B-8343-FAF842663CF5}" dt="2022-01-20T06:27:46.662" v="37" actId="207"/>
          <pc:sldLayoutMkLst>
            <pc:docMk/>
            <pc:sldMasterMk cId="3442194177" sldId="2147483648"/>
            <pc:sldLayoutMk cId="2341990185" sldId="2147483650"/>
          </pc:sldLayoutMkLst>
          <pc:spChg chg="mod">
            <ac:chgData name="Chen, Chao" userId="44c0eae3-1754-40ca-b7fc-812aef1f268d" providerId="ADAL" clId="{10D7ED9B-00D8-4A4B-8343-FAF842663CF5}" dt="2022-01-20T06:25:44.746" v="29" actId="255"/>
            <ac:spMkLst>
              <pc:docMk/>
              <pc:sldMasterMk cId="3442194177" sldId="2147483648"/>
              <pc:sldLayoutMk cId="2341990185" sldId="2147483650"/>
              <ac:spMk id="2" creationId="{2AEDA715-AC41-AF40-B8C0-6EBCEFE7D610}"/>
            </ac:spMkLst>
          </pc:spChg>
          <pc:spChg chg="mod">
            <ac:chgData name="Chen, Chao" userId="44c0eae3-1754-40ca-b7fc-812aef1f268d" providerId="ADAL" clId="{10D7ED9B-00D8-4A4B-8343-FAF842663CF5}" dt="2022-01-20T06:27:46.662" v="37" actId="207"/>
            <ac:spMkLst>
              <pc:docMk/>
              <pc:sldMasterMk cId="3442194177" sldId="2147483648"/>
              <pc:sldLayoutMk cId="2341990185" sldId="2147483650"/>
              <ac:spMk id="3" creationId="{09C808C3-5F10-8943-AFE3-F9FE50DE4E15}"/>
            </ac:spMkLst>
          </pc:spChg>
        </pc:sldLayoutChg>
      </pc:sldMasterChg>
    </pc:docChg>
  </pc:docChgLst>
  <pc:docChgLst>
    <pc:chgData name="Chen, Chao" userId="44c0eae3-1754-40ca-b7fc-812aef1f268d" providerId="ADAL" clId="{10DA0311-95E8-6E48-91D2-9CD3C5D83D71}"/>
    <pc:docChg chg="custSel addSld delSld modSld">
      <pc:chgData name="Chen, Chao" userId="44c0eae3-1754-40ca-b7fc-812aef1f268d" providerId="ADAL" clId="{10DA0311-95E8-6E48-91D2-9CD3C5D83D71}" dt="2022-01-21T13:05:51.892" v="25" actId="700"/>
      <pc:docMkLst>
        <pc:docMk/>
      </pc:docMkLst>
      <pc:sldChg chg="del">
        <pc:chgData name="Chen, Chao" userId="44c0eae3-1754-40ca-b7fc-812aef1f268d" providerId="ADAL" clId="{10DA0311-95E8-6E48-91D2-9CD3C5D83D71}" dt="2022-01-21T13:05:46.910" v="23" actId="2696"/>
        <pc:sldMkLst>
          <pc:docMk/>
          <pc:sldMk cId="3556347120" sldId="301"/>
        </pc:sldMkLst>
      </pc:sldChg>
      <pc:sldChg chg="del">
        <pc:chgData name="Chen, Chao" userId="44c0eae3-1754-40ca-b7fc-812aef1f268d" providerId="ADAL" clId="{10DA0311-95E8-6E48-91D2-9CD3C5D83D71}" dt="2022-01-21T13:05:46.910" v="23" actId="2696"/>
        <pc:sldMkLst>
          <pc:docMk/>
          <pc:sldMk cId="2292657764" sldId="302"/>
        </pc:sldMkLst>
      </pc:sldChg>
      <pc:sldChg chg="del">
        <pc:chgData name="Chen, Chao" userId="44c0eae3-1754-40ca-b7fc-812aef1f268d" providerId="ADAL" clId="{10DA0311-95E8-6E48-91D2-9CD3C5D83D71}" dt="2022-01-21T13:05:46.910" v="23" actId="2696"/>
        <pc:sldMkLst>
          <pc:docMk/>
          <pc:sldMk cId="304627538" sldId="303"/>
        </pc:sldMkLst>
      </pc:sldChg>
      <pc:sldChg chg="del">
        <pc:chgData name="Chen, Chao" userId="44c0eae3-1754-40ca-b7fc-812aef1f268d" providerId="ADAL" clId="{10DA0311-95E8-6E48-91D2-9CD3C5D83D71}" dt="2022-01-21T13:05:46.910" v="23" actId="2696"/>
        <pc:sldMkLst>
          <pc:docMk/>
          <pc:sldMk cId="1916732755" sldId="304"/>
        </pc:sldMkLst>
      </pc:sldChg>
      <pc:sldChg chg="del">
        <pc:chgData name="Chen, Chao" userId="44c0eae3-1754-40ca-b7fc-812aef1f268d" providerId="ADAL" clId="{10DA0311-95E8-6E48-91D2-9CD3C5D83D71}" dt="2022-01-21T13:05:46.910" v="23" actId="2696"/>
        <pc:sldMkLst>
          <pc:docMk/>
          <pc:sldMk cId="3168294154" sldId="305"/>
        </pc:sldMkLst>
      </pc:sldChg>
      <pc:sldChg chg="del">
        <pc:chgData name="Chen, Chao" userId="44c0eae3-1754-40ca-b7fc-812aef1f268d" providerId="ADAL" clId="{10DA0311-95E8-6E48-91D2-9CD3C5D83D71}" dt="2022-01-21T13:05:46.910" v="23" actId="2696"/>
        <pc:sldMkLst>
          <pc:docMk/>
          <pc:sldMk cId="2083914309" sldId="306"/>
        </pc:sldMkLst>
      </pc:sldChg>
      <pc:sldChg chg="del">
        <pc:chgData name="Chen, Chao" userId="44c0eae3-1754-40ca-b7fc-812aef1f268d" providerId="ADAL" clId="{10DA0311-95E8-6E48-91D2-9CD3C5D83D71}" dt="2022-01-21T13:05:46.910" v="23" actId="2696"/>
        <pc:sldMkLst>
          <pc:docMk/>
          <pc:sldMk cId="92311697" sldId="307"/>
        </pc:sldMkLst>
      </pc:sldChg>
      <pc:sldChg chg="del">
        <pc:chgData name="Chen, Chao" userId="44c0eae3-1754-40ca-b7fc-812aef1f268d" providerId="ADAL" clId="{10DA0311-95E8-6E48-91D2-9CD3C5D83D71}" dt="2022-01-21T13:05:46.910" v="23" actId="2696"/>
        <pc:sldMkLst>
          <pc:docMk/>
          <pc:sldMk cId="786195027" sldId="308"/>
        </pc:sldMkLst>
      </pc:sldChg>
      <pc:sldChg chg="del">
        <pc:chgData name="Chen, Chao" userId="44c0eae3-1754-40ca-b7fc-812aef1f268d" providerId="ADAL" clId="{10DA0311-95E8-6E48-91D2-9CD3C5D83D71}" dt="2022-01-21T13:05:46.910" v="23" actId="2696"/>
        <pc:sldMkLst>
          <pc:docMk/>
          <pc:sldMk cId="3879370524" sldId="309"/>
        </pc:sldMkLst>
      </pc:sldChg>
      <pc:sldChg chg="del">
        <pc:chgData name="Chen, Chao" userId="44c0eae3-1754-40ca-b7fc-812aef1f268d" providerId="ADAL" clId="{10DA0311-95E8-6E48-91D2-9CD3C5D83D71}" dt="2022-01-21T13:05:46.910" v="23" actId="2696"/>
        <pc:sldMkLst>
          <pc:docMk/>
          <pc:sldMk cId="4140762831" sldId="310"/>
        </pc:sldMkLst>
      </pc:sldChg>
      <pc:sldChg chg="modSp mod">
        <pc:chgData name="Chen, Chao" userId="44c0eae3-1754-40ca-b7fc-812aef1f268d" providerId="ADAL" clId="{10DA0311-95E8-6E48-91D2-9CD3C5D83D71}" dt="2022-01-21T13:05:43.420" v="22" actId="20577"/>
        <pc:sldMkLst>
          <pc:docMk/>
          <pc:sldMk cId="1560288090" sldId="311"/>
        </pc:sldMkLst>
        <pc:spChg chg="mod">
          <ac:chgData name="Chen, Chao" userId="44c0eae3-1754-40ca-b7fc-812aef1f268d" providerId="ADAL" clId="{10DA0311-95E8-6E48-91D2-9CD3C5D83D71}" dt="2022-01-21T13:05:43.420" v="22" actId="20577"/>
          <ac:spMkLst>
            <pc:docMk/>
            <pc:sldMk cId="1560288090" sldId="311"/>
            <ac:spMk id="4" creationId="{9495F89F-F88F-6242-AECC-A68595D6555E}"/>
          </ac:spMkLst>
        </pc:spChg>
      </pc:sldChg>
      <pc:sldChg chg="modSp add mod modClrScheme chgLayout">
        <pc:chgData name="Chen, Chao" userId="44c0eae3-1754-40ca-b7fc-812aef1f268d" providerId="ADAL" clId="{10DA0311-95E8-6E48-91D2-9CD3C5D83D71}" dt="2022-01-21T13:05:51.892" v="25" actId="700"/>
        <pc:sldMkLst>
          <pc:docMk/>
          <pc:sldMk cId="2053219251" sldId="364"/>
        </pc:sldMkLst>
        <pc:spChg chg="mod ord">
          <ac:chgData name="Chen, Chao" userId="44c0eae3-1754-40ca-b7fc-812aef1f268d" providerId="ADAL" clId="{10DA0311-95E8-6E48-91D2-9CD3C5D83D71}" dt="2022-01-21T13:05:51.892" v="25" actId="700"/>
          <ac:spMkLst>
            <pc:docMk/>
            <pc:sldMk cId="2053219251" sldId="364"/>
            <ac:spMk id="2" creationId="{00000000-0000-0000-0000-000000000000}"/>
          </ac:spMkLst>
        </pc:spChg>
        <pc:spChg chg="mod ord">
          <ac:chgData name="Chen, Chao" userId="44c0eae3-1754-40ca-b7fc-812aef1f268d" providerId="ADAL" clId="{10DA0311-95E8-6E48-91D2-9CD3C5D83D71}" dt="2022-01-21T13:05:51.892" v="25" actId="700"/>
          <ac:spMkLst>
            <pc:docMk/>
            <pc:sldMk cId="2053219251" sldId="364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A0311-95E8-6E48-91D2-9CD3C5D83D71}" dt="2022-01-21T13:05:51.892" v="25" actId="700"/>
        <pc:sldMkLst>
          <pc:docMk/>
          <pc:sldMk cId="4227716479" sldId="365"/>
        </pc:sldMkLst>
        <pc:spChg chg="mod ord">
          <ac:chgData name="Chen, Chao" userId="44c0eae3-1754-40ca-b7fc-812aef1f268d" providerId="ADAL" clId="{10DA0311-95E8-6E48-91D2-9CD3C5D83D71}" dt="2022-01-21T13:05:51.892" v="25" actId="700"/>
          <ac:spMkLst>
            <pc:docMk/>
            <pc:sldMk cId="4227716479" sldId="365"/>
            <ac:spMk id="2" creationId="{00000000-0000-0000-0000-000000000000}"/>
          </ac:spMkLst>
        </pc:spChg>
        <pc:spChg chg="mod ord">
          <ac:chgData name="Chen, Chao" userId="44c0eae3-1754-40ca-b7fc-812aef1f268d" providerId="ADAL" clId="{10DA0311-95E8-6E48-91D2-9CD3C5D83D71}" dt="2022-01-21T13:05:51.892" v="25" actId="700"/>
          <ac:spMkLst>
            <pc:docMk/>
            <pc:sldMk cId="4227716479" sldId="365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A0311-95E8-6E48-91D2-9CD3C5D83D71}" dt="2022-01-21T13:05:51.892" v="25" actId="700"/>
        <pc:sldMkLst>
          <pc:docMk/>
          <pc:sldMk cId="4259302590" sldId="366"/>
        </pc:sldMkLst>
        <pc:spChg chg="mod ord">
          <ac:chgData name="Chen, Chao" userId="44c0eae3-1754-40ca-b7fc-812aef1f268d" providerId="ADAL" clId="{10DA0311-95E8-6E48-91D2-9CD3C5D83D71}" dt="2022-01-21T13:05:51.892" v="25" actId="700"/>
          <ac:spMkLst>
            <pc:docMk/>
            <pc:sldMk cId="4259302590" sldId="366"/>
            <ac:spMk id="2" creationId="{00000000-0000-0000-0000-000000000000}"/>
          </ac:spMkLst>
        </pc:spChg>
        <pc:spChg chg="mod ord">
          <ac:chgData name="Chen, Chao" userId="44c0eae3-1754-40ca-b7fc-812aef1f268d" providerId="ADAL" clId="{10DA0311-95E8-6E48-91D2-9CD3C5D83D71}" dt="2022-01-21T13:05:51.892" v="25" actId="700"/>
          <ac:spMkLst>
            <pc:docMk/>
            <pc:sldMk cId="4259302590" sldId="366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A0311-95E8-6E48-91D2-9CD3C5D83D71}" dt="2022-01-21T13:05:51.892" v="25" actId="700"/>
        <pc:sldMkLst>
          <pc:docMk/>
          <pc:sldMk cId="2439149580" sldId="367"/>
        </pc:sldMkLst>
        <pc:spChg chg="mod ord">
          <ac:chgData name="Chen, Chao" userId="44c0eae3-1754-40ca-b7fc-812aef1f268d" providerId="ADAL" clId="{10DA0311-95E8-6E48-91D2-9CD3C5D83D71}" dt="2022-01-21T13:05:51.892" v="25" actId="700"/>
          <ac:spMkLst>
            <pc:docMk/>
            <pc:sldMk cId="2439149580" sldId="367"/>
            <ac:spMk id="2" creationId="{00000000-0000-0000-0000-000000000000}"/>
          </ac:spMkLst>
        </pc:spChg>
        <pc:spChg chg="mod ord">
          <ac:chgData name="Chen, Chao" userId="44c0eae3-1754-40ca-b7fc-812aef1f268d" providerId="ADAL" clId="{10DA0311-95E8-6E48-91D2-9CD3C5D83D71}" dt="2022-01-21T13:05:51.892" v="25" actId="700"/>
          <ac:spMkLst>
            <pc:docMk/>
            <pc:sldMk cId="2439149580" sldId="367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A0311-95E8-6E48-91D2-9CD3C5D83D71}" dt="2022-01-21T13:05:51.892" v="25" actId="700"/>
        <pc:sldMkLst>
          <pc:docMk/>
          <pc:sldMk cId="612199995" sldId="368"/>
        </pc:sldMkLst>
        <pc:spChg chg="mod ord">
          <ac:chgData name="Chen, Chao" userId="44c0eae3-1754-40ca-b7fc-812aef1f268d" providerId="ADAL" clId="{10DA0311-95E8-6E48-91D2-9CD3C5D83D71}" dt="2022-01-21T13:05:51.892" v="25" actId="700"/>
          <ac:spMkLst>
            <pc:docMk/>
            <pc:sldMk cId="612199995" sldId="368"/>
            <ac:spMk id="2" creationId="{00000000-0000-0000-0000-000000000000}"/>
          </ac:spMkLst>
        </pc:spChg>
        <pc:spChg chg="mod ord">
          <ac:chgData name="Chen, Chao" userId="44c0eae3-1754-40ca-b7fc-812aef1f268d" providerId="ADAL" clId="{10DA0311-95E8-6E48-91D2-9CD3C5D83D71}" dt="2022-01-21T13:05:51.892" v="25" actId="700"/>
          <ac:spMkLst>
            <pc:docMk/>
            <pc:sldMk cId="612199995" sldId="368"/>
            <ac:spMk id="4" creationId="{00000000-0000-0000-0000-000000000000}"/>
          </ac:spMkLst>
        </pc:spChg>
        <pc:picChg chg="mod ord">
          <ac:chgData name="Chen, Chao" userId="44c0eae3-1754-40ca-b7fc-812aef1f268d" providerId="ADAL" clId="{10DA0311-95E8-6E48-91D2-9CD3C5D83D71}" dt="2022-01-21T13:05:51.892" v="25" actId="700"/>
          <ac:picMkLst>
            <pc:docMk/>
            <pc:sldMk cId="612199995" sldId="368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0DA0311-95E8-6E48-91D2-9CD3C5D83D71}" dt="2022-01-21T13:05:51.892" v="25" actId="700"/>
        <pc:sldMkLst>
          <pc:docMk/>
          <pc:sldMk cId="3987020147" sldId="370"/>
        </pc:sldMkLst>
        <pc:spChg chg="mod ord">
          <ac:chgData name="Chen, Chao" userId="44c0eae3-1754-40ca-b7fc-812aef1f268d" providerId="ADAL" clId="{10DA0311-95E8-6E48-91D2-9CD3C5D83D71}" dt="2022-01-21T13:05:51.892" v="25" actId="700"/>
          <ac:spMkLst>
            <pc:docMk/>
            <pc:sldMk cId="3987020147" sldId="370"/>
            <ac:spMk id="2" creationId="{00000000-0000-0000-0000-000000000000}"/>
          </ac:spMkLst>
        </pc:spChg>
        <pc:spChg chg="mod ord">
          <ac:chgData name="Chen, Chao" userId="44c0eae3-1754-40ca-b7fc-812aef1f268d" providerId="ADAL" clId="{10DA0311-95E8-6E48-91D2-9CD3C5D83D71}" dt="2022-01-21T13:05:51.892" v="25" actId="700"/>
          <ac:spMkLst>
            <pc:docMk/>
            <pc:sldMk cId="3987020147" sldId="370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A0311-95E8-6E48-91D2-9CD3C5D83D71}" dt="2022-01-21T13:05:51.892" v="25" actId="700"/>
        <pc:sldMkLst>
          <pc:docMk/>
          <pc:sldMk cId="1445471885" sldId="371"/>
        </pc:sldMkLst>
        <pc:spChg chg="mod ord">
          <ac:chgData name="Chen, Chao" userId="44c0eae3-1754-40ca-b7fc-812aef1f268d" providerId="ADAL" clId="{10DA0311-95E8-6E48-91D2-9CD3C5D83D71}" dt="2022-01-21T13:05:51.892" v="25" actId="700"/>
          <ac:spMkLst>
            <pc:docMk/>
            <pc:sldMk cId="1445471885" sldId="371"/>
            <ac:spMk id="2" creationId="{00000000-0000-0000-0000-000000000000}"/>
          </ac:spMkLst>
        </pc:spChg>
        <pc:spChg chg="mod ord">
          <ac:chgData name="Chen, Chao" userId="44c0eae3-1754-40ca-b7fc-812aef1f268d" providerId="ADAL" clId="{10DA0311-95E8-6E48-91D2-9CD3C5D83D71}" dt="2022-01-21T13:05:51.892" v="25" actId="700"/>
          <ac:spMkLst>
            <pc:docMk/>
            <pc:sldMk cId="1445471885" sldId="371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A0311-95E8-6E48-91D2-9CD3C5D83D71}" dt="2022-01-21T13:05:51.892" v="25" actId="700"/>
        <pc:sldMkLst>
          <pc:docMk/>
          <pc:sldMk cId="3086426352" sldId="372"/>
        </pc:sldMkLst>
        <pc:spChg chg="mod ord">
          <ac:chgData name="Chen, Chao" userId="44c0eae3-1754-40ca-b7fc-812aef1f268d" providerId="ADAL" clId="{10DA0311-95E8-6E48-91D2-9CD3C5D83D71}" dt="2022-01-21T13:05:51.892" v="25" actId="700"/>
          <ac:spMkLst>
            <pc:docMk/>
            <pc:sldMk cId="3086426352" sldId="372"/>
            <ac:spMk id="2" creationId="{00000000-0000-0000-0000-000000000000}"/>
          </ac:spMkLst>
        </pc:spChg>
        <pc:spChg chg="mod ord">
          <ac:chgData name="Chen, Chao" userId="44c0eae3-1754-40ca-b7fc-812aef1f268d" providerId="ADAL" clId="{10DA0311-95E8-6E48-91D2-9CD3C5D83D71}" dt="2022-01-21T13:05:51.892" v="25" actId="700"/>
          <ac:spMkLst>
            <pc:docMk/>
            <pc:sldMk cId="3086426352" sldId="372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A0311-95E8-6E48-91D2-9CD3C5D83D71}" dt="2022-01-21T13:05:51.892" v="25" actId="700"/>
        <pc:sldMkLst>
          <pc:docMk/>
          <pc:sldMk cId="3301462367" sldId="373"/>
        </pc:sldMkLst>
        <pc:spChg chg="mod ord">
          <ac:chgData name="Chen, Chao" userId="44c0eae3-1754-40ca-b7fc-812aef1f268d" providerId="ADAL" clId="{10DA0311-95E8-6E48-91D2-9CD3C5D83D71}" dt="2022-01-21T13:05:51.892" v="25" actId="700"/>
          <ac:spMkLst>
            <pc:docMk/>
            <pc:sldMk cId="3301462367" sldId="373"/>
            <ac:spMk id="2" creationId="{00000000-0000-0000-0000-000000000000}"/>
          </ac:spMkLst>
        </pc:spChg>
        <pc:spChg chg="mod ord">
          <ac:chgData name="Chen, Chao" userId="44c0eae3-1754-40ca-b7fc-812aef1f268d" providerId="ADAL" clId="{10DA0311-95E8-6E48-91D2-9CD3C5D83D71}" dt="2022-01-21T13:05:51.892" v="25" actId="700"/>
          <ac:spMkLst>
            <pc:docMk/>
            <pc:sldMk cId="3301462367" sldId="373"/>
            <ac:spMk id="4" creationId="{00000000-0000-0000-0000-000000000000}"/>
          </ac:spMkLst>
        </pc:spChg>
        <pc:picChg chg="mod ord">
          <ac:chgData name="Chen, Chao" userId="44c0eae3-1754-40ca-b7fc-812aef1f268d" providerId="ADAL" clId="{10DA0311-95E8-6E48-91D2-9CD3C5D83D71}" dt="2022-01-21T13:05:51.892" v="25" actId="700"/>
          <ac:picMkLst>
            <pc:docMk/>
            <pc:sldMk cId="3301462367" sldId="373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0DA0311-95E8-6E48-91D2-9CD3C5D83D71}" dt="2022-01-21T13:05:51.892" v="25" actId="700"/>
        <pc:sldMkLst>
          <pc:docMk/>
          <pc:sldMk cId="1625281035" sldId="374"/>
        </pc:sldMkLst>
        <pc:spChg chg="mod ord">
          <ac:chgData name="Chen, Chao" userId="44c0eae3-1754-40ca-b7fc-812aef1f268d" providerId="ADAL" clId="{10DA0311-95E8-6E48-91D2-9CD3C5D83D71}" dt="2022-01-21T13:05:51.892" v="25" actId="700"/>
          <ac:spMkLst>
            <pc:docMk/>
            <pc:sldMk cId="1625281035" sldId="374"/>
            <ac:spMk id="2" creationId="{00000000-0000-0000-0000-000000000000}"/>
          </ac:spMkLst>
        </pc:spChg>
        <pc:spChg chg="mod ord">
          <ac:chgData name="Chen, Chao" userId="44c0eae3-1754-40ca-b7fc-812aef1f268d" providerId="ADAL" clId="{10DA0311-95E8-6E48-91D2-9CD3C5D83D71}" dt="2022-01-21T13:05:51.892" v="25" actId="700"/>
          <ac:spMkLst>
            <pc:docMk/>
            <pc:sldMk cId="1625281035" sldId="374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A0311-95E8-6E48-91D2-9CD3C5D83D71}" dt="2022-01-21T13:05:51.892" v="25" actId="700"/>
        <pc:sldMkLst>
          <pc:docMk/>
          <pc:sldMk cId="2422057323" sldId="375"/>
        </pc:sldMkLst>
        <pc:spChg chg="mod ord">
          <ac:chgData name="Chen, Chao" userId="44c0eae3-1754-40ca-b7fc-812aef1f268d" providerId="ADAL" clId="{10DA0311-95E8-6E48-91D2-9CD3C5D83D71}" dt="2022-01-21T13:05:51.892" v="25" actId="700"/>
          <ac:spMkLst>
            <pc:docMk/>
            <pc:sldMk cId="2422057323" sldId="375"/>
            <ac:spMk id="2" creationId="{00000000-0000-0000-0000-000000000000}"/>
          </ac:spMkLst>
        </pc:spChg>
        <pc:spChg chg="mod ord">
          <ac:chgData name="Chen, Chao" userId="44c0eae3-1754-40ca-b7fc-812aef1f268d" providerId="ADAL" clId="{10DA0311-95E8-6E48-91D2-9CD3C5D83D71}" dt="2022-01-21T13:05:51.892" v="25" actId="700"/>
          <ac:spMkLst>
            <pc:docMk/>
            <pc:sldMk cId="2422057323" sldId="375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B6BC-D639-F449-A88A-1DFC5F88D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01EE0-34F8-494E-BC45-9C050EC0F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40B2B-396F-0249-8F87-90900160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50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53C16-3122-744A-B8BA-42789E1BB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388418"/>
            <a:ext cx="10738805" cy="1302270"/>
          </a:xfrm>
          <a:prstGeom prst="rect">
            <a:avLst/>
          </a:prstGeom>
        </p:spPr>
        <p:txBody>
          <a:bodyPr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95964-BB91-6E44-A211-96CF27C79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4995" y="1796433"/>
            <a:ext cx="10738805" cy="3261090"/>
          </a:xfrm>
          <a:prstGeom prst="rect">
            <a:avLst/>
          </a:prstGeom>
        </p:spPr>
        <p:txBody>
          <a:bodyPr vert="eaVert"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0F38C46-8726-914A-96E5-57E150F454EC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5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CD1E26-AAFD-DC4D-9727-ED2AD5752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09799"/>
            <a:ext cx="2628900" cy="4499171"/>
          </a:xfrm>
          <a:prstGeom prst="rect">
            <a:avLst/>
          </a:prstGeom>
        </p:spPr>
        <p:txBody>
          <a:bodyPr vert="eaVert"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04AA2-651F-2C42-8394-969AE264F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09799"/>
            <a:ext cx="7734300" cy="5667164"/>
          </a:xfrm>
          <a:prstGeom prst="rect">
            <a:avLst/>
          </a:prstGeom>
        </p:spPr>
        <p:txBody>
          <a:bodyPr vert="eaVert"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DD65D45-F446-4742-84B6-5FBB07CC139D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314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Calibri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/>
              <a:t>Click to add text here.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nullam</a:t>
            </a:r>
            <a:r>
              <a:rPr lang="en-US"/>
              <a:t> non.</a:t>
            </a:r>
          </a:p>
          <a:p>
            <a:pPr lvl="0"/>
            <a:r>
              <a:rPr lang="en-US" err="1"/>
              <a:t>Mauris</a:t>
            </a:r>
            <a:r>
              <a:rPr lang="en-US"/>
              <a:t> a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maecenas</a:t>
            </a:r>
            <a:r>
              <a:rPr lang="en-US"/>
              <a:t>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.</a:t>
            </a:r>
          </a:p>
          <a:p>
            <a:pPr lvl="0"/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.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nisi. </a:t>
            </a:r>
            <a:r>
              <a:rPr lang="en-US" err="1"/>
              <a:t>Mauris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 vitae.</a:t>
            </a:r>
          </a:p>
          <a:p>
            <a:pPr lvl="0"/>
            <a:r>
              <a:rPr lang="en-US" err="1"/>
              <a:t>Consectetur</a:t>
            </a:r>
            <a:r>
              <a:rPr lang="en-US"/>
              <a:t> libero id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</a:t>
            </a:r>
          </a:p>
          <a:p>
            <a:pPr lvl="0"/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tempus </a:t>
            </a:r>
            <a:r>
              <a:rPr lang="en-US" err="1"/>
              <a:t>iaculis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 id </a:t>
            </a:r>
            <a:r>
              <a:rPr lang="en-US" err="1"/>
              <a:t>volutpat</a:t>
            </a:r>
            <a:r>
              <a:rPr lang="en-US"/>
              <a:t> lacus.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gravida cum </a:t>
            </a:r>
            <a:r>
              <a:rPr lang="en-US" err="1"/>
              <a:t>sociis</a:t>
            </a:r>
            <a:r>
              <a:rPr lang="en-US"/>
              <a:t>.</a:t>
            </a:r>
          </a:p>
          <a:p>
            <a:pPr lvl="0"/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dignissim</a:t>
            </a:r>
            <a:r>
              <a:rPr lang="en-US"/>
              <a:t> </a:t>
            </a:r>
            <a:r>
              <a:rPr lang="en-US" err="1"/>
              <a:t>sodales</a:t>
            </a:r>
            <a:r>
              <a:rPr lang="en-US"/>
              <a:t>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/>
              <a:t>Jill West, CompTIA Network+ Guide to Networks, 9th Edition. © 2022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977158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33118" y="1619557"/>
            <a:ext cx="6477000" cy="4259263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478972" y="4070657"/>
            <a:ext cx="3976406" cy="180816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/>
              <a:t>Jill West, CompTIA Network+ Guide to Networks, 9th Edition. © 2022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501132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DA715-AC41-AF40-B8C0-6EBCEFE7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582627"/>
            <a:ext cx="10738805" cy="1108061"/>
          </a:xfrm>
          <a:prstGeom prst="rect">
            <a:avLst/>
          </a:prstGeom>
        </p:spPr>
        <p:txBody>
          <a:bodyPr/>
          <a:lstStyle>
            <a:lvl1pPr>
              <a:defRPr sz="3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808C3-5F10-8943-AFE3-F9FE50DE4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5" y="1925903"/>
            <a:ext cx="10738805" cy="4251059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0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13D5C1F-B630-214F-9A2B-48246003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99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E16DF-0EC1-F346-80D4-05F77DFC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1523622"/>
            <a:ext cx="10572244" cy="2852737"/>
          </a:xfrm>
          <a:prstGeom prst="rect">
            <a:avLst/>
          </a:prstGeom>
        </p:spPr>
        <p:txBody>
          <a:bodyPr anchor="b"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5FF31-AF75-F14B-B569-24216365F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4995" y="4531541"/>
            <a:ext cx="10732455" cy="1558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117A05C-902F-C442-AF33-2BF26856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22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6DEC3-DB74-434A-99CE-E2083889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509799"/>
            <a:ext cx="10738805" cy="118088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5A9C3-FA74-C049-8D0D-92679EF762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4995" y="1830542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47BE7-FEA8-C044-AA55-4F1B16D7F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44750" y="1830541"/>
            <a:ext cx="5211946" cy="434642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0D2B1-0A8C-4444-9139-2E9BC555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74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0A46-B6AC-CA44-8FED-236329A38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811" y="436970"/>
            <a:ext cx="10756577" cy="125371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79E8D-58C2-B84E-B4A4-FF3225334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8811" y="1690688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9D5F59-537F-104A-A0AF-F6DEB1647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811" y="2535420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88B79F-1690-964F-945B-6D16F0711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CEF02C-EDB8-D744-9198-D3E08AC33B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35420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488B019-B37C-2542-9ABA-83674F139371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783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3725-15E3-8649-B88C-78066B51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624" y="44604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3315374-D8C3-5D41-A27C-0BD5FEEC2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391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A75C58E-35AC-D944-AE15-81D225480CE8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10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0DC8-600A-B347-99F9-628BF10FD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212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24867-BF7D-5345-91E8-72C585FA8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86158-1487-C743-89F6-4F5C47886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3212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A6B29-1A50-B64D-B308-0BB317B295C8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40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73FE4-50E5-4E48-B22E-548BD0983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02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307AEE-60E2-7E43-A304-F490370BE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5312182" cy="3843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F2D99-0A04-9242-AB1E-FF89268B9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02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D0B8E-8217-A24F-B169-2F02A946266B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3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419C5CC-3137-954E-83D4-4E5FB8C4F059}"/>
              </a:ext>
            </a:extLst>
          </p:cNvPr>
          <p:cNvSpPr txBox="1"/>
          <p:nvPr userDrawn="1"/>
        </p:nvSpPr>
        <p:spPr>
          <a:xfrm>
            <a:off x="516596" y="6377340"/>
            <a:ext cx="1121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jcu.edu.au</a:t>
            </a:r>
            <a:endParaRPr lang="en-US" sz="1200" b="1" i="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4646C2-BB5E-9745-9C68-2E5294FDAF85}"/>
              </a:ext>
            </a:extLst>
          </p:cNvPr>
          <p:cNvCxnSpPr>
            <a:cxnSpLocks/>
          </p:cNvCxnSpPr>
          <p:nvPr userDrawn="1"/>
        </p:nvCxnSpPr>
        <p:spPr>
          <a:xfrm>
            <a:off x="1488935" y="6566005"/>
            <a:ext cx="9521965" cy="1536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63EA44D-90C5-CD45-B243-3CDEAA28858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1137901" y="5695693"/>
            <a:ext cx="782006" cy="88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19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95F89F-F88F-6242-AECC-A68595D65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Remote Access Protocols</a:t>
            </a:r>
          </a:p>
        </p:txBody>
      </p:sp>
    </p:spTree>
    <p:extLst>
      <p:ext uri="{BB962C8B-B14F-4D97-AF65-F5344CB8AC3E}">
        <p14:creationId xmlns:p14="http://schemas.microsoft.com/office/powerpoint/2010/main" val="1560288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VPNs (Virtual Private Networks) (1 of 4)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5" y="1925903"/>
            <a:ext cx="8071805" cy="4251059"/>
          </a:xfrm>
        </p:spPr>
        <p:txBody>
          <a:bodyPr/>
          <a:lstStyle/>
          <a:p>
            <a:r>
              <a:rPr lang="en-US" altLang="zh-CN" dirty="0"/>
              <a:t>A VPN is a network connection encrypted from end to end that creates a private connection to a remote network</a:t>
            </a:r>
          </a:p>
          <a:p>
            <a:pPr lvl="1"/>
            <a:r>
              <a:rPr lang="en-US" altLang="zh-CN" dirty="0"/>
              <a:t>A VPN is sometimes referred to as a tunnel</a:t>
            </a:r>
          </a:p>
          <a:p>
            <a:r>
              <a:rPr lang="en-US" altLang="zh-CN" dirty="0"/>
              <a:t>VPNs can be classified according to three models:</a:t>
            </a:r>
          </a:p>
          <a:p>
            <a:pPr lvl="1"/>
            <a:r>
              <a:rPr lang="en-US" altLang="zh-CN" dirty="0"/>
              <a:t>Site-to-site VPN</a:t>
            </a:r>
          </a:p>
          <a:p>
            <a:pPr lvl="1"/>
            <a:r>
              <a:rPr lang="en-US" altLang="zh-CN" dirty="0"/>
              <a:t>Client-to-site VPN</a:t>
            </a:r>
          </a:p>
          <a:p>
            <a:pPr lvl="2"/>
            <a:r>
              <a:rPr lang="en-US" altLang="zh-CN" dirty="0"/>
              <a:t>Also called host-to-site VPN or remote-access VPN</a:t>
            </a:r>
          </a:p>
          <a:p>
            <a:pPr lvl="1"/>
            <a:r>
              <a:rPr lang="en-US" altLang="zh-CN" dirty="0"/>
              <a:t>Host-to-host VPN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5471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VPNs (Virtual Private Networks) (2 of 4)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6" y="1925903"/>
            <a:ext cx="8221434" cy="4251059"/>
          </a:xfrm>
        </p:spPr>
        <p:txBody>
          <a:bodyPr/>
          <a:lstStyle/>
          <a:p>
            <a:r>
              <a:rPr lang="en-US" altLang="zh-CN" dirty="0"/>
              <a:t>To ensure VPNs can carry all types of data securely, special VPN protocols encapsulate higher-layer protocols in a process known as tunneling</a:t>
            </a:r>
          </a:p>
          <a:p>
            <a:r>
              <a:rPr lang="en-US" altLang="zh-CN" dirty="0"/>
              <a:t>Many VPN tunneling protocols operate at the data link layer to encapsulate the VPN frame into a network layer packet</a:t>
            </a:r>
          </a:p>
          <a:p>
            <a:r>
              <a:rPr lang="en-US" altLang="zh-CN" dirty="0"/>
              <a:t>Some VPN tunneling protocols work at Layer 3, which enables additional features and options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6426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VPNs (Virtual Private Networks) (2 of 4)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6" y="1925903"/>
            <a:ext cx="8221434" cy="4251059"/>
          </a:xfrm>
        </p:spPr>
        <p:txBody>
          <a:bodyPr/>
          <a:lstStyle/>
          <a:p>
            <a:r>
              <a:rPr lang="en-US" altLang="zh-CN" dirty="0"/>
              <a:t>Most tunnelling protocols rely on an additional encryption protocol to provide data security</a:t>
            </a:r>
          </a:p>
          <a:p>
            <a:r>
              <a:rPr lang="en-US" altLang="zh-CN" dirty="0"/>
              <a:t>Common VPN tunnelling protocols include:</a:t>
            </a:r>
          </a:p>
          <a:p>
            <a:pPr lvl="1"/>
            <a:r>
              <a:rPr lang="en-US" altLang="zh-CN" dirty="0"/>
              <a:t>L2TP (Layer 2 Tunnelling Protocol)</a:t>
            </a:r>
          </a:p>
          <a:p>
            <a:pPr lvl="1"/>
            <a:r>
              <a:rPr lang="en-US" altLang="zh-CN" dirty="0"/>
              <a:t>GRE (Generic Routing Encapsulation)</a:t>
            </a:r>
          </a:p>
          <a:p>
            <a:pPr lvl="1"/>
            <a:r>
              <a:rPr lang="en-US" altLang="zh-CN" dirty="0"/>
              <a:t>Open VPN</a:t>
            </a:r>
          </a:p>
          <a:p>
            <a:pPr lvl="1"/>
            <a:r>
              <a:rPr lang="en-US" altLang="zh-CN" dirty="0"/>
              <a:t>IKEv2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183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VPNs (Virtual Private Networks) (3 of 4)</a:t>
            </a:r>
            <a:endParaRPr lang="zh-CN" altLang="en-US" dirty="0"/>
          </a:p>
        </p:txBody>
      </p:sp>
      <p:pic>
        <p:nvPicPr>
          <p:cNvPr id="5" name="Picture Placeholder 4" descr="An illustration showing the fields in a network layer I P packet and a V N P frame encapsulated inside it. An I P packet begins with an I P header. It is followed by an I P Sec header, a U D P or T C P header if needed, V P N header, a payload, and an I P Sec trailer. Starting from the U D P or T C P header to the I P Sec trailer, we have a V P N frame that is encrypted by I P Sec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789" y="1764608"/>
            <a:ext cx="6884396" cy="3541683"/>
          </a:xfrm>
        </p:spPr>
      </p:pic>
    </p:spTree>
    <p:extLst>
      <p:ext uri="{BB962C8B-B14F-4D97-AF65-F5344CB8AC3E}">
        <p14:creationId xmlns:p14="http://schemas.microsoft.com/office/powerpoint/2010/main" val="3301462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VPNs (Virtual Private Networks) (4 of 4)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5" y="1925903"/>
            <a:ext cx="7888925" cy="4251059"/>
          </a:xfrm>
        </p:spPr>
        <p:txBody>
          <a:bodyPr/>
          <a:lstStyle/>
          <a:p>
            <a:r>
              <a:rPr lang="en-US" altLang="zh-CN" dirty="0"/>
              <a:t>Cisco developed a proprietary protocol called mGRE (multipoint GRE) that allows the configuration of multiple tunnel destinations on a single interface</a:t>
            </a:r>
          </a:p>
          <a:p>
            <a:r>
              <a:rPr lang="en-US" altLang="zh-CN" dirty="0"/>
              <a:t>A type of enterprise VPN using Cisco devices is called </a:t>
            </a:r>
            <a:r>
              <a:rPr lang="en-US" altLang="zh-CN" b="1" dirty="0"/>
              <a:t>DMVPN (Dynamic Multipoint VPN)</a:t>
            </a:r>
          </a:p>
          <a:p>
            <a:r>
              <a:rPr lang="en-US" altLang="zh-CN" dirty="0"/>
              <a:t>DMVPN dynamically creates VPN tunnels between branch locations as needed rather than requiring constant, static tunnels for site-to-site connections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5281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Remote Access Policies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6" y="1925903"/>
            <a:ext cx="7789172" cy="4251059"/>
          </a:xfrm>
        </p:spPr>
        <p:txBody>
          <a:bodyPr/>
          <a:lstStyle/>
          <a:p>
            <a:r>
              <a:rPr lang="en-US" altLang="zh-CN" dirty="0"/>
              <a:t>Common requirements of a good remote access policy:</a:t>
            </a:r>
          </a:p>
          <a:p>
            <a:pPr lvl="1"/>
            <a:r>
              <a:rPr lang="en-US" altLang="zh-CN" dirty="0"/>
              <a:t>Remote access devices must be up to date with patches, anti-malware software, and a firewall</a:t>
            </a:r>
          </a:p>
          <a:p>
            <a:pPr lvl="1"/>
            <a:r>
              <a:rPr lang="en-US" altLang="zh-CN" dirty="0"/>
              <a:t>Device access must be controlled by a strong password or biometric measures</a:t>
            </a:r>
          </a:p>
          <a:p>
            <a:pPr lvl="1"/>
            <a:r>
              <a:rPr lang="en-US" altLang="zh-CN" dirty="0"/>
              <a:t>Passwords must be strong and must be changed periodically </a:t>
            </a:r>
          </a:p>
          <a:p>
            <a:pPr lvl="1"/>
            <a:r>
              <a:rPr lang="en-US" altLang="zh-CN" dirty="0"/>
              <a:t>The device’s internal and external storage devices must be encrypted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2057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Remote Access Policies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6" y="1925903"/>
            <a:ext cx="7789172" cy="4251059"/>
          </a:xfrm>
        </p:spPr>
        <p:txBody>
          <a:bodyPr/>
          <a:lstStyle/>
          <a:p>
            <a:r>
              <a:rPr lang="en-US" altLang="zh-CN" dirty="0"/>
              <a:t>Common requirements of a good remote access policy:</a:t>
            </a:r>
          </a:p>
          <a:p>
            <a:pPr lvl="1"/>
            <a:r>
              <a:rPr lang="en-US" altLang="zh-CN" dirty="0"/>
              <a:t>Company and customer data must be kept secure</a:t>
            </a:r>
          </a:p>
          <a:p>
            <a:pPr lvl="1"/>
            <a:r>
              <a:rPr lang="en-US" altLang="zh-CN" dirty="0"/>
              <a:t>The loss or theft of any devices used for remote access must be reported immediately</a:t>
            </a:r>
          </a:p>
          <a:p>
            <a:pPr lvl="1"/>
            <a:r>
              <a:rPr lang="en-US" altLang="zh-CN" dirty="0"/>
              <a:t>Encrypted VPN software must be used to remotely access company network resources</a:t>
            </a:r>
          </a:p>
          <a:p>
            <a:pPr lvl="1"/>
            <a:r>
              <a:rPr lang="en-US" altLang="zh-CN" dirty="0"/>
              <a:t>While remotely connected to the company network, the device must not be connected to the open Internet, or any other network not fully owned or controlled by the employee</a:t>
            </a:r>
          </a:p>
          <a:p>
            <a:pPr lvl="1"/>
            <a:r>
              <a:rPr lang="en-US" altLang="zh-CN" dirty="0"/>
              <a:t>Remote sessions must be terminated when not in use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6401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Remote Access Protocols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6" y="1925903"/>
            <a:ext cx="8088430" cy="4251059"/>
          </a:xfrm>
        </p:spPr>
        <p:txBody>
          <a:bodyPr/>
          <a:lstStyle/>
          <a:p>
            <a:r>
              <a:rPr lang="en-US" altLang="zh-CN" b="1" dirty="0"/>
              <a:t>Remote access </a:t>
            </a:r>
            <a:r>
              <a:rPr lang="en-US" altLang="zh-CN" dirty="0"/>
              <a:t>is a service that allows a client to connect with and log on to a server, LAN, or WAN in a different geographical location</a:t>
            </a:r>
          </a:p>
          <a:p>
            <a:r>
              <a:rPr lang="en-US" altLang="zh-CN" dirty="0"/>
              <a:t>Remote access requires a type of RAS (remote access server)</a:t>
            </a:r>
          </a:p>
          <a:p>
            <a:r>
              <a:rPr lang="en-US" altLang="zh-CN" dirty="0"/>
              <a:t>There are two types of remote access servers:</a:t>
            </a:r>
          </a:p>
          <a:p>
            <a:pPr lvl="1"/>
            <a:r>
              <a:rPr lang="en-US" altLang="zh-CN" dirty="0"/>
              <a:t>Dedicated devices</a:t>
            </a:r>
          </a:p>
          <a:p>
            <a:pPr lvl="1"/>
            <a:r>
              <a:rPr lang="en-US" altLang="zh-CN" dirty="0"/>
              <a:t>Software running on a server</a:t>
            </a:r>
          </a:p>
          <a:p>
            <a:r>
              <a:rPr lang="en-US" altLang="zh-CN" dirty="0"/>
              <a:t>Types of remote access include:</a:t>
            </a:r>
          </a:p>
          <a:p>
            <a:pPr lvl="1"/>
            <a:r>
              <a:rPr lang="en-US" altLang="zh-CN" dirty="0"/>
              <a:t>Remote file access</a:t>
            </a:r>
          </a:p>
          <a:p>
            <a:pPr lvl="1"/>
            <a:r>
              <a:rPr lang="en-US" altLang="zh-CN" dirty="0"/>
              <a:t>Terminal emulation, also called remote virtual computing</a:t>
            </a:r>
          </a:p>
          <a:p>
            <a:pPr lvl="1"/>
            <a:r>
              <a:rPr lang="en-US" altLang="zh-CN" dirty="0"/>
              <a:t>VPN (virtual private network)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3219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Remote File Access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6" y="1925903"/>
            <a:ext cx="8063492" cy="4251059"/>
          </a:xfrm>
        </p:spPr>
        <p:txBody>
          <a:bodyPr/>
          <a:lstStyle/>
          <a:p>
            <a:r>
              <a:rPr lang="en-US" altLang="zh-CN" b="1" dirty="0"/>
              <a:t>FTP (File Transfer Protocol) </a:t>
            </a:r>
            <a:r>
              <a:rPr lang="en-US" altLang="zh-CN" dirty="0"/>
              <a:t>provides remote file access</a:t>
            </a:r>
          </a:p>
          <a:p>
            <a:r>
              <a:rPr lang="en-US" altLang="zh-CN" dirty="0"/>
              <a:t>Three related technologies include the following:</a:t>
            </a:r>
          </a:p>
          <a:p>
            <a:pPr lvl="1"/>
            <a:r>
              <a:rPr lang="en-US" altLang="zh-CN" b="1" dirty="0"/>
              <a:t>FTPS (FTP Secure or FTP over SSL) </a:t>
            </a:r>
            <a:r>
              <a:rPr lang="en-US" altLang="zh-CN" dirty="0"/>
              <a:t>offers an added layer of protection for FTP using SSL/TLS</a:t>
            </a:r>
          </a:p>
          <a:p>
            <a:pPr lvl="1"/>
            <a:r>
              <a:rPr lang="en-US" altLang="zh-CN" b="1" dirty="0"/>
              <a:t>SFTP (Secure FTP) </a:t>
            </a:r>
            <a:r>
              <a:rPr lang="en-US" altLang="zh-CN" dirty="0"/>
              <a:t>is a file-transfer version SSH that include encryption and authentication for transferring files</a:t>
            </a:r>
          </a:p>
          <a:p>
            <a:pPr lvl="1"/>
            <a:r>
              <a:rPr lang="en-US" altLang="zh-CN" b="1" dirty="0"/>
              <a:t>TFTP (Trivial FTP) </a:t>
            </a:r>
            <a:r>
              <a:rPr lang="en-US" altLang="zh-CN" dirty="0"/>
              <a:t>is a simple protocol similar to FTP except that it includes no authentication or security for transferring files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7716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Terminal Emulation (1 of 4)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6" y="1925903"/>
            <a:ext cx="8179870" cy="4251059"/>
          </a:xfrm>
        </p:spPr>
        <p:txBody>
          <a:bodyPr/>
          <a:lstStyle/>
          <a:p>
            <a:r>
              <a:rPr lang="en-US" altLang="zh-CN" dirty="0"/>
              <a:t>A </a:t>
            </a:r>
            <a:r>
              <a:rPr lang="en-US" altLang="zh-CN" b="1" dirty="0"/>
              <a:t>terminal emulator </a:t>
            </a:r>
            <a:r>
              <a:rPr lang="en-US" altLang="zh-CN" dirty="0"/>
              <a:t>is software that allows a user on one computer (client) to control another computer (host or server)</a:t>
            </a:r>
          </a:p>
          <a:p>
            <a:r>
              <a:rPr lang="en-US" altLang="zh-CN" dirty="0"/>
              <a:t>Examples of command-line software:</a:t>
            </a:r>
          </a:p>
          <a:p>
            <a:pPr lvl="1"/>
            <a:r>
              <a:rPr lang="en-US" altLang="zh-CN" dirty="0"/>
              <a:t>Telnet and SSH</a:t>
            </a:r>
          </a:p>
          <a:p>
            <a:r>
              <a:rPr lang="en-US" altLang="zh-CN" dirty="0"/>
              <a:t>Examples of GUI-based software:</a:t>
            </a:r>
          </a:p>
          <a:p>
            <a:pPr lvl="1"/>
            <a:r>
              <a:rPr lang="en-US" altLang="zh-CN" dirty="0"/>
              <a:t>Remote Desktop for Windows</a:t>
            </a:r>
          </a:p>
          <a:p>
            <a:pPr lvl="1"/>
            <a:r>
              <a:rPr lang="en-US" altLang="zh-CN" dirty="0"/>
              <a:t>join.me</a:t>
            </a:r>
          </a:p>
          <a:p>
            <a:pPr lvl="1"/>
            <a:r>
              <a:rPr lang="en-US" altLang="zh-CN" dirty="0"/>
              <a:t>VNC</a:t>
            </a:r>
          </a:p>
          <a:p>
            <a:pPr lvl="1"/>
            <a:r>
              <a:rPr lang="en-US" altLang="zh-CN" dirty="0"/>
              <a:t>Team Viewer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9302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Terminal Emulation (2 of 4)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6" y="1925903"/>
            <a:ext cx="8154932" cy="4251059"/>
          </a:xfrm>
        </p:spPr>
        <p:txBody>
          <a:bodyPr/>
          <a:lstStyle/>
          <a:p>
            <a:r>
              <a:rPr lang="en-US" altLang="zh-CN" b="1" dirty="0"/>
              <a:t>Telnet</a:t>
            </a:r>
            <a:r>
              <a:rPr lang="en-US" altLang="zh-CN" dirty="0"/>
              <a:t> is a terminal emulation utility that allows an administrator or other user to control a computer remotely</a:t>
            </a:r>
          </a:p>
          <a:p>
            <a:pPr lvl="1"/>
            <a:r>
              <a:rPr lang="en-US" altLang="zh-CN" dirty="0"/>
              <a:t>It provides little security for establishing a connection (poor authentication)</a:t>
            </a:r>
          </a:p>
          <a:p>
            <a:pPr lvl="1"/>
            <a:r>
              <a:rPr lang="en-US" altLang="zh-CN" dirty="0"/>
              <a:t>It provides no security for transmitting data (no encryption)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9149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Terminal Emulation (2 of 4)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6" y="1925903"/>
            <a:ext cx="8154932" cy="4251059"/>
          </a:xfrm>
        </p:spPr>
        <p:txBody>
          <a:bodyPr/>
          <a:lstStyle/>
          <a:p>
            <a:r>
              <a:rPr lang="en-US" altLang="zh-CN" b="1" dirty="0"/>
              <a:t>SSH (Secure Shell) </a:t>
            </a:r>
            <a:r>
              <a:rPr lang="en-US" altLang="zh-CN" dirty="0"/>
              <a:t>is a collection of protocols that provides for secure authentication and encryption</a:t>
            </a:r>
          </a:p>
          <a:p>
            <a:pPr lvl="1"/>
            <a:r>
              <a:rPr lang="en-US" altLang="zh-CN" dirty="0"/>
              <a:t>Guards against a number of security threats</a:t>
            </a:r>
          </a:p>
          <a:p>
            <a:pPr lvl="2"/>
            <a:r>
              <a:rPr lang="en-US" altLang="zh-CN" dirty="0"/>
              <a:t>Unauthorised access to a host</a:t>
            </a:r>
          </a:p>
          <a:p>
            <a:pPr lvl="2"/>
            <a:r>
              <a:rPr lang="en-US" altLang="zh-CN" b="1" dirty="0"/>
              <a:t>IP spoofing</a:t>
            </a:r>
          </a:p>
          <a:p>
            <a:pPr lvl="2"/>
            <a:r>
              <a:rPr lang="en-US" altLang="zh-CN" dirty="0"/>
              <a:t>Interception of data in transit</a:t>
            </a:r>
          </a:p>
          <a:p>
            <a:pPr lvl="2"/>
            <a:r>
              <a:rPr lang="en-US" altLang="zh-CN" dirty="0"/>
              <a:t>DNS spoofing</a:t>
            </a:r>
          </a:p>
          <a:p>
            <a:pPr lvl="1"/>
            <a:r>
              <a:rPr lang="en-US" altLang="zh-CN" dirty="0"/>
              <a:t>Secure connection requires SSH running on both client and server</a:t>
            </a:r>
          </a:p>
          <a:p>
            <a:pPr lvl="1"/>
            <a:r>
              <a:rPr lang="en-US" altLang="zh-CN" dirty="0"/>
              <a:t>Allows for password authentication using public and private key generation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5702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Terminal Emulation (3 of 4)</a:t>
            </a:r>
            <a:endParaRPr lang="zh-CN" altLang="en-US" dirty="0"/>
          </a:p>
        </p:txBody>
      </p:sp>
      <p:pic>
        <p:nvPicPr>
          <p:cNvPr id="5" name="Picture Placeholder 4" descr="The user interface of the PuTTY utility that can be used on a Windows computer to connect to a remote computer using Secure Shell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69" y="1302554"/>
            <a:ext cx="4905895" cy="4820723"/>
          </a:xfrm>
        </p:spPr>
      </p:pic>
    </p:spTree>
    <p:extLst>
      <p:ext uri="{BB962C8B-B14F-4D97-AF65-F5344CB8AC3E}">
        <p14:creationId xmlns:p14="http://schemas.microsoft.com/office/powerpoint/2010/main" val="612199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Terminal Emulation (4 of 4)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6" y="1925903"/>
            <a:ext cx="8080118" cy="4251059"/>
          </a:xfrm>
        </p:spPr>
        <p:txBody>
          <a:bodyPr>
            <a:normAutofit/>
          </a:bodyPr>
          <a:lstStyle/>
          <a:p>
            <a:r>
              <a:rPr lang="en-US" altLang="zh-CN" b="1" dirty="0"/>
              <a:t>RDP (Remote Desktop Protocol) </a:t>
            </a:r>
            <a:r>
              <a:rPr lang="en-US" altLang="zh-CN" dirty="0"/>
              <a:t>is a Microsoft proprietary protocol used to connect to and control a remote computer</a:t>
            </a:r>
          </a:p>
          <a:p>
            <a:r>
              <a:rPr lang="en-US" altLang="zh-CN" b="1" dirty="0"/>
              <a:t>VNC (Virtual Network Computing)</a:t>
            </a:r>
            <a:r>
              <a:rPr lang="en-US" altLang="zh-CN" dirty="0"/>
              <a:t> uses the cross-platform protocol RFB (remote frame buffer) to remotely control a workstation or server</a:t>
            </a:r>
          </a:p>
          <a:p>
            <a:pPr lvl="1"/>
            <a:r>
              <a:rPr lang="en-US" altLang="zh-CN" dirty="0"/>
              <a:t>VNC is open source so many companies have developed their own software that can:</a:t>
            </a:r>
          </a:p>
          <a:p>
            <a:pPr lvl="2"/>
            <a:r>
              <a:rPr lang="en-US" altLang="zh-CN" dirty="0"/>
              <a:t>Run OSes on client computers</a:t>
            </a:r>
          </a:p>
          <a:p>
            <a:pPr lvl="2"/>
            <a:r>
              <a:rPr lang="en-US" altLang="zh-CN" dirty="0"/>
              <a:t>Remotely access computers, tablets, and smartphones</a:t>
            </a:r>
          </a:p>
          <a:p>
            <a:pPr lvl="2"/>
            <a:r>
              <a:rPr lang="en-US" altLang="zh-CN" dirty="0"/>
              <a:t>Remotely control media equipment and surveillance systems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7020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Terminal Emulation (4 of 4)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6" y="1925903"/>
            <a:ext cx="8080118" cy="4251059"/>
          </a:xfrm>
        </p:spPr>
        <p:txBody>
          <a:bodyPr>
            <a:normAutofit/>
          </a:bodyPr>
          <a:lstStyle/>
          <a:p>
            <a:r>
              <a:rPr lang="en-US" altLang="zh-CN" b="1" dirty="0"/>
              <a:t>Out-of-band management </a:t>
            </a:r>
            <a:r>
              <a:rPr lang="en-US" altLang="zh-CN" dirty="0"/>
              <a:t>relies on a dedicated connection between the network administrator’s computer and each network device</a:t>
            </a:r>
          </a:p>
          <a:p>
            <a:pPr lvl="1"/>
            <a:r>
              <a:rPr lang="en-US" altLang="zh-CN" dirty="0"/>
              <a:t>A remote management card is attached to the network device’s console port</a:t>
            </a:r>
          </a:p>
          <a:p>
            <a:pPr lvl="1"/>
            <a:r>
              <a:rPr lang="en-US" altLang="zh-CN" dirty="0"/>
              <a:t>A single device, such as a console server or console router, provides centralised management of all linked devices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4141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D23BF17FCDC947B8E404D646247F8D" ma:contentTypeVersion="16" ma:contentTypeDescription="Create a new document." ma:contentTypeScope="" ma:versionID="29d8ace8dc41074792c1ec8140cc849b">
  <xsd:schema xmlns:xsd="http://www.w3.org/2001/XMLSchema" xmlns:xs="http://www.w3.org/2001/XMLSchema" xmlns:p="http://schemas.microsoft.com/office/2006/metadata/properties" xmlns:ns2="0f5e39c8-e5a1-4a0d-b53f-9134be983d19" xmlns:ns3="c64b295e-e158-430a-a9fe-95bbf17b9d7d" targetNamespace="http://schemas.microsoft.com/office/2006/metadata/properties" ma:root="true" ma:fieldsID="f469e829c8e0d9e5502ef49b41822689" ns2:_="" ns3:_="">
    <xsd:import namespace="0f5e39c8-e5a1-4a0d-b53f-9134be983d19"/>
    <xsd:import namespace="c64b295e-e158-430a-a9fe-95bbf17b9d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5e39c8-e5a1-4a0d-b53f-9134be983d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99026d15-0072-472a-9e8b-1e695e239e4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4b295e-e158-430a-a9fe-95bbf17b9d7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f68d3613-7e1d-4cd9-9b9e-5b63bfbe3843}" ma:internalName="TaxCatchAll" ma:showField="CatchAllData" ma:web="c64b295e-e158-430a-a9fe-95bbf17b9d7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64b295e-e158-430a-a9fe-95bbf17b9d7d" xsi:nil="true"/>
    <lcf76f155ced4ddcb4097134ff3c332f xmlns="0f5e39c8-e5a1-4a0d-b53f-9134be983d1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0FFEB7A-B337-4243-A57C-C710571A948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7349AD9-41DC-479D-BFB4-B9A3A944B147}"/>
</file>

<file path=customXml/itemProps3.xml><?xml version="1.0" encoding="utf-8"?>
<ds:datastoreItem xmlns:ds="http://schemas.openxmlformats.org/officeDocument/2006/customXml" ds:itemID="{880201AE-09A5-42BA-834D-FF831F189C20}">
  <ds:schemaRefs>
    <ds:schemaRef ds:uri="http://purl.org/dc/dcmitype/"/>
    <ds:schemaRef ds:uri="http://purl.org/dc/elements/1.1/"/>
    <ds:schemaRef ds:uri="http://schemas.microsoft.com/office/2006/documentManagement/types"/>
    <ds:schemaRef ds:uri="http://purl.org/dc/terms/"/>
    <ds:schemaRef ds:uri="http://www.w3.org/XML/1998/namespace"/>
    <ds:schemaRef ds:uri="c64b295e-e158-430a-a9fe-95bbf17b9d7d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0f5e39c8-e5a1-4a0d-b53f-9134be983d1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886</Words>
  <Application>Microsoft Office PowerPoint</Application>
  <PresentationFormat>Widescreen</PresentationFormat>
  <Paragraphs>88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Helvetica</vt:lpstr>
      <vt:lpstr>Playfair Display</vt:lpstr>
      <vt:lpstr>Office Theme</vt:lpstr>
      <vt:lpstr>Remote Access Protocols</vt:lpstr>
      <vt:lpstr>Remote Access Protocols</vt:lpstr>
      <vt:lpstr>Remote File Access</vt:lpstr>
      <vt:lpstr>Terminal Emulation (1 of 4)</vt:lpstr>
      <vt:lpstr>Terminal Emulation (2 of 4)</vt:lpstr>
      <vt:lpstr>Terminal Emulation (2 of 4)</vt:lpstr>
      <vt:lpstr>Terminal Emulation (3 of 4)</vt:lpstr>
      <vt:lpstr>Terminal Emulation (4 of 4)</vt:lpstr>
      <vt:lpstr>Terminal Emulation (4 of 4)</vt:lpstr>
      <vt:lpstr>VPNs (Virtual Private Networks) (1 of 4)</vt:lpstr>
      <vt:lpstr>VPNs (Virtual Private Networks) (2 of 4)</vt:lpstr>
      <vt:lpstr>VPNs (Virtual Private Networks) (2 of 4)</vt:lpstr>
      <vt:lpstr>VPNs (Virtual Private Networks) (3 of 4)</vt:lpstr>
      <vt:lpstr>VPNs (Virtual Private Networks) (4 of 4)</vt:lpstr>
      <vt:lpstr>Remote Access Policies</vt:lpstr>
      <vt:lpstr>Remote Access Policies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LeBherz, Cameron</dc:creator>
  <cp:lastModifiedBy>Suwanwiwat, Art</cp:lastModifiedBy>
  <cp:revision>17</cp:revision>
  <dcterms:created xsi:type="dcterms:W3CDTF">2018-04-09T23:36:04Z</dcterms:created>
  <dcterms:modified xsi:type="dcterms:W3CDTF">2022-01-28T03:32:15Z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0x01010060D23BF17FCDC947B8E404D646247F8D</vt:lpwstr>
  </property>
</Properties>
</file>