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7BD19-B190-E34F-BF6D-1E8223233022}" v="1" dt="2022-01-29T14:23:21.745"/>
    <p1510:client id="{0BFBD4F8-8EA2-7145-8BD8-1B4487DEAC1A}" v="1" dt="2022-01-29T13:15:07.577"/>
    <p1510:client id="{69173757-81CD-3D46-B0B6-1ADC47522B3C}" v="18" dt="2022-01-29T02:53:4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08F7BD19-B190-E34F-BF6D-1E8223233022}"/>
    <pc:docChg chg="modSld">
      <pc:chgData name="Chen, Chao" userId="44c0eae3-1754-40ca-b7fc-812aef1f268d" providerId="ADAL" clId="{08F7BD19-B190-E34F-BF6D-1E8223233022}" dt="2022-01-29T14:24:01.389" v="95" actId="20577"/>
      <pc:docMkLst>
        <pc:docMk/>
      </pc:docMkLst>
      <pc:sldChg chg="modSp mod">
        <pc:chgData name="Chen, Chao" userId="44c0eae3-1754-40ca-b7fc-812aef1f268d" providerId="ADAL" clId="{08F7BD19-B190-E34F-BF6D-1E8223233022}" dt="2022-01-29T14:23:21.745" v="46"/>
        <pc:sldMkLst>
          <pc:docMk/>
          <pc:sldMk cId="54954228" sldId="269"/>
        </pc:sldMkLst>
        <pc:spChg chg="mod">
          <ac:chgData name="Chen, Chao" userId="44c0eae3-1754-40ca-b7fc-812aef1f268d" providerId="ADAL" clId="{08F7BD19-B190-E34F-BF6D-1E8223233022}" dt="2022-01-29T14:23:21.745" v="46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08F7BD19-B190-E34F-BF6D-1E8223233022}" dt="2022-01-29T14:20:14.712" v="0" actId="20577"/>
        <pc:sldMkLst>
          <pc:docMk/>
          <pc:sldMk cId="1560288090" sldId="311"/>
        </pc:sldMkLst>
        <pc:spChg chg="mod">
          <ac:chgData name="Chen, Chao" userId="44c0eae3-1754-40ca-b7fc-812aef1f268d" providerId="ADAL" clId="{08F7BD19-B190-E34F-BF6D-1E8223233022}" dt="2022-01-29T14:20:14.712" v="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8F7BD19-B190-E34F-BF6D-1E8223233022}" dt="2022-01-29T14:24:01.389" v="95" actId="20577"/>
        <pc:sldMkLst>
          <pc:docMk/>
          <pc:sldMk cId="1282327051" sldId="427"/>
        </pc:sldMkLst>
        <pc:spChg chg="mod">
          <ac:chgData name="Chen, Chao" userId="44c0eae3-1754-40ca-b7fc-812aef1f268d" providerId="ADAL" clId="{08F7BD19-B190-E34F-BF6D-1E8223233022}" dt="2022-01-29T14:24:01.389" v="95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6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Routing Protocols</a:t>
            </a:r>
          </a:p>
          <a:p>
            <a:r>
              <a:rPr lang="en-AU" dirty="0"/>
              <a:t>Subnet masks</a:t>
            </a:r>
          </a:p>
          <a:p>
            <a:r>
              <a:rPr lang="en-AU" dirty="0"/>
              <a:t>Calculating subnet masks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Describe routing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Explain the purposes of network segmentation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Describe how subnetting works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Calculate subnets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D45CC3-3C97-451B-88B1-891F95EEE794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c64b295e-e158-430a-a9fe-95bbf17b9d7d"/>
    <ds:schemaRef ds:uri="http://schemas.microsoft.com/office/2006/documentManagement/types"/>
    <ds:schemaRef ds:uri="http://schemas.openxmlformats.org/package/2006/metadata/core-properties"/>
    <ds:schemaRef ds:uri="0f5e39c8-e5a1-4a0d-b53f-9134be983d19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6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