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80" r:id="rId6"/>
    <p:sldId id="381" r:id="rId7"/>
    <p:sldId id="382" r:id="rId8"/>
    <p:sldId id="411" r:id="rId9"/>
    <p:sldId id="383" r:id="rId10"/>
    <p:sldId id="384" r:id="rId11"/>
    <p:sldId id="385" r:id="rId12"/>
    <p:sldId id="386" r:id="rId13"/>
    <p:sldId id="387" r:id="rId14"/>
    <p:sldId id="408" r:id="rId15"/>
    <p:sldId id="409" r:id="rId16"/>
    <p:sldId id="4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A51FCDC3-29AB-5F47-B6CC-6C5C1B9CCEB7}"/>
    <pc:docChg chg="custSel addSld delSld modSld">
      <pc:chgData name="Chen, Chao" userId="44c0eae3-1754-40ca-b7fc-812aef1f268d" providerId="ADAL" clId="{A51FCDC3-29AB-5F47-B6CC-6C5C1B9CCEB7}" dt="2022-01-23T03:49:25.721" v="11" actId="700"/>
      <pc:docMkLst>
        <pc:docMk/>
      </pc:docMkLst>
      <pc:sldChg chg="del">
        <pc:chgData name="Chen, Chao" userId="44c0eae3-1754-40ca-b7fc-812aef1f268d" providerId="ADAL" clId="{A51FCDC3-29AB-5F47-B6CC-6C5C1B9CCEB7}" dt="2022-01-23T03:48:38.801" v="9" actId="2696"/>
        <pc:sldMkLst>
          <pc:docMk/>
          <pc:sldMk cId="3556347120" sldId="301"/>
        </pc:sldMkLst>
      </pc:sldChg>
      <pc:sldChg chg="del">
        <pc:chgData name="Chen, Chao" userId="44c0eae3-1754-40ca-b7fc-812aef1f268d" providerId="ADAL" clId="{A51FCDC3-29AB-5F47-B6CC-6C5C1B9CCEB7}" dt="2022-01-23T03:48:38.801" v="9" actId="2696"/>
        <pc:sldMkLst>
          <pc:docMk/>
          <pc:sldMk cId="2292657764" sldId="302"/>
        </pc:sldMkLst>
      </pc:sldChg>
      <pc:sldChg chg="del">
        <pc:chgData name="Chen, Chao" userId="44c0eae3-1754-40ca-b7fc-812aef1f268d" providerId="ADAL" clId="{A51FCDC3-29AB-5F47-B6CC-6C5C1B9CCEB7}" dt="2022-01-23T03:48:38.801" v="9" actId="2696"/>
        <pc:sldMkLst>
          <pc:docMk/>
          <pc:sldMk cId="304627538" sldId="303"/>
        </pc:sldMkLst>
      </pc:sldChg>
      <pc:sldChg chg="del">
        <pc:chgData name="Chen, Chao" userId="44c0eae3-1754-40ca-b7fc-812aef1f268d" providerId="ADAL" clId="{A51FCDC3-29AB-5F47-B6CC-6C5C1B9CCEB7}" dt="2022-01-23T03:48:38.801" v="9" actId="2696"/>
        <pc:sldMkLst>
          <pc:docMk/>
          <pc:sldMk cId="1916732755" sldId="304"/>
        </pc:sldMkLst>
      </pc:sldChg>
      <pc:sldChg chg="del">
        <pc:chgData name="Chen, Chao" userId="44c0eae3-1754-40ca-b7fc-812aef1f268d" providerId="ADAL" clId="{A51FCDC3-29AB-5F47-B6CC-6C5C1B9CCEB7}" dt="2022-01-23T03:48:38.801" v="9" actId="2696"/>
        <pc:sldMkLst>
          <pc:docMk/>
          <pc:sldMk cId="3168294154" sldId="305"/>
        </pc:sldMkLst>
      </pc:sldChg>
      <pc:sldChg chg="del">
        <pc:chgData name="Chen, Chao" userId="44c0eae3-1754-40ca-b7fc-812aef1f268d" providerId="ADAL" clId="{A51FCDC3-29AB-5F47-B6CC-6C5C1B9CCEB7}" dt="2022-01-23T03:48:38.801" v="9" actId="2696"/>
        <pc:sldMkLst>
          <pc:docMk/>
          <pc:sldMk cId="2083914309" sldId="306"/>
        </pc:sldMkLst>
      </pc:sldChg>
      <pc:sldChg chg="del">
        <pc:chgData name="Chen, Chao" userId="44c0eae3-1754-40ca-b7fc-812aef1f268d" providerId="ADAL" clId="{A51FCDC3-29AB-5F47-B6CC-6C5C1B9CCEB7}" dt="2022-01-23T03:48:38.801" v="9" actId="2696"/>
        <pc:sldMkLst>
          <pc:docMk/>
          <pc:sldMk cId="92311697" sldId="307"/>
        </pc:sldMkLst>
      </pc:sldChg>
      <pc:sldChg chg="del">
        <pc:chgData name="Chen, Chao" userId="44c0eae3-1754-40ca-b7fc-812aef1f268d" providerId="ADAL" clId="{A51FCDC3-29AB-5F47-B6CC-6C5C1B9CCEB7}" dt="2022-01-23T03:48:38.801" v="9" actId="2696"/>
        <pc:sldMkLst>
          <pc:docMk/>
          <pc:sldMk cId="786195027" sldId="308"/>
        </pc:sldMkLst>
      </pc:sldChg>
      <pc:sldChg chg="del">
        <pc:chgData name="Chen, Chao" userId="44c0eae3-1754-40ca-b7fc-812aef1f268d" providerId="ADAL" clId="{A51FCDC3-29AB-5F47-B6CC-6C5C1B9CCEB7}" dt="2022-01-23T03:48:38.801" v="9" actId="2696"/>
        <pc:sldMkLst>
          <pc:docMk/>
          <pc:sldMk cId="3879370524" sldId="309"/>
        </pc:sldMkLst>
      </pc:sldChg>
      <pc:sldChg chg="del">
        <pc:chgData name="Chen, Chao" userId="44c0eae3-1754-40ca-b7fc-812aef1f268d" providerId="ADAL" clId="{A51FCDC3-29AB-5F47-B6CC-6C5C1B9CCEB7}" dt="2022-01-23T03:48:38.801" v="9" actId="2696"/>
        <pc:sldMkLst>
          <pc:docMk/>
          <pc:sldMk cId="4140762831" sldId="310"/>
        </pc:sldMkLst>
      </pc:sldChg>
      <pc:sldChg chg="modSp mod">
        <pc:chgData name="Chen, Chao" userId="44c0eae3-1754-40ca-b7fc-812aef1f268d" providerId="ADAL" clId="{A51FCDC3-29AB-5F47-B6CC-6C5C1B9CCEB7}" dt="2022-01-23T03:48:35.785" v="8" actId="20577"/>
        <pc:sldMkLst>
          <pc:docMk/>
          <pc:sldMk cId="1560288090" sldId="311"/>
        </pc:sldMkLst>
        <pc:spChg chg="mod">
          <ac:chgData name="Chen, Chao" userId="44c0eae3-1754-40ca-b7fc-812aef1f268d" providerId="ADAL" clId="{A51FCDC3-29AB-5F47-B6CC-6C5C1B9CCEB7}" dt="2022-01-23T03:48:35.785" v="8" actId="20577"/>
          <ac:spMkLst>
            <pc:docMk/>
            <pc:sldMk cId="1560288090" sldId="311"/>
            <ac:spMk id="4" creationId="{9495F89F-F88F-6242-AECC-A68595D6555E}"/>
          </ac:spMkLst>
        </pc:spChg>
      </pc:sldChg>
      <pc:sldChg chg="modSp add mod chgLayout">
        <pc:chgData name="Chen, Chao" userId="44c0eae3-1754-40ca-b7fc-812aef1f268d" providerId="ADAL" clId="{A51FCDC3-29AB-5F47-B6CC-6C5C1B9CCEB7}" dt="2022-01-23T03:49:25.721" v="11" actId="700"/>
        <pc:sldMkLst>
          <pc:docMk/>
          <pc:sldMk cId="341393968" sldId="370"/>
        </pc:sldMkLst>
        <pc:spChg chg="mod ord">
          <ac:chgData name="Chen, Chao" userId="44c0eae3-1754-40ca-b7fc-812aef1f268d" providerId="ADAL" clId="{A51FCDC3-29AB-5F47-B6CC-6C5C1B9CCEB7}" dt="2022-01-23T03:49:25.721" v="11" actId="700"/>
          <ac:spMkLst>
            <pc:docMk/>
            <pc:sldMk cId="341393968" sldId="370"/>
            <ac:spMk id="2" creationId="{00000000-0000-0000-0000-000000000000}"/>
          </ac:spMkLst>
        </pc:spChg>
        <pc:spChg chg="mod ord">
          <ac:chgData name="Chen, Chao" userId="44c0eae3-1754-40ca-b7fc-812aef1f268d" providerId="ADAL" clId="{A51FCDC3-29AB-5F47-B6CC-6C5C1B9CCEB7}" dt="2022-01-23T03:49:25.721" v="11" actId="700"/>
          <ac:spMkLst>
            <pc:docMk/>
            <pc:sldMk cId="341393968" sldId="370"/>
            <ac:spMk id="3" creationId="{00000000-0000-0000-0000-000000000000}"/>
          </ac:spMkLst>
        </pc:spChg>
      </pc:sldChg>
      <pc:sldChg chg="addSp modSp add mod chgLayout">
        <pc:chgData name="Chen, Chao" userId="44c0eae3-1754-40ca-b7fc-812aef1f268d" providerId="ADAL" clId="{A51FCDC3-29AB-5F47-B6CC-6C5C1B9CCEB7}" dt="2022-01-23T03:49:25.721" v="11" actId="700"/>
        <pc:sldMkLst>
          <pc:docMk/>
          <pc:sldMk cId="2068363672" sldId="371"/>
        </pc:sldMkLst>
        <pc:spChg chg="mod ord">
          <ac:chgData name="Chen, Chao" userId="44c0eae3-1754-40ca-b7fc-812aef1f268d" providerId="ADAL" clId="{A51FCDC3-29AB-5F47-B6CC-6C5C1B9CCEB7}" dt="2022-01-23T03:49:25.721" v="11" actId="700"/>
          <ac:spMkLst>
            <pc:docMk/>
            <pc:sldMk cId="2068363672" sldId="371"/>
            <ac:spMk id="2" creationId="{00000000-0000-0000-0000-000000000000}"/>
          </ac:spMkLst>
        </pc:spChg>
        <pc:spChg chg="add mod ord">
          <ac:chgData name="Chen, Chao" userId="44c0eae3-1754-40ca-b7fc-812aef1f268d" providerId="ADAL" clId="{A51FCDC3-29AB-5F47-B6CC-6C5C1B9CCEB7}" dt="2022-01-23T03:49:25.721" v="11" actId="700"/>
          <ac:spMkLst>
            <pc:docMk/>
            <pc:sldMk cId="2068363672" sldId="371"/>
            <ac:spMk id="3" creationId="{B57DF2A6-EE69-D448-870F-79BD5F6DB9A9}"/>
          </ac:spMkLst>
        </pc:spChg>
      </pc:sldChg>
      <pc:sldChg chg="modSp add mod chgLayout">
        <pc:chgData name="Chen, Chao" userId="44c0eae3-1754-40ca-b7fc-812aef1f268d" providerId="ADAL" clId="{A51FCDC3-29AB-5F47-B6CC-6C5C1B9CCEB7}" dt="2022-01-23T03:49:25.721" v="11" actId="700"/>
        <pc:sldMkLst>
          <pc:docMk/>
          <pc:sldMk cId="698081938" sldId="372"/>
        </pc:sldMkLst>
        <pc:spChg chg="mod ord">
          <ac:chgData name="Chen, Chao" userId="44c0eae3-1754-40ca-b7fc-812aef1f268d" providerId="ADAL" clId="{A51FCDC3-29AB-5F47-B6CC-6C5C1B9CCEB7}" dt="2022-01-23T03:49:25.721" v="11" actId="700"/>
          <ac:spMkLst>
            <pc:docMk/>
            <pc:sldMk cId="698081938" sldId="372"/>
            <ac:spMk id="2" creationId="{00000000-0000-0000-0000-000000000000}"/>
          </ac:spMkLst>
        </pc:spChg>
        <pc:spChg chg="mod ord">
          <ac:chgData name="Chen, Chao" userId="44c0eae3-1754-40ca-b7fc-812aef1f268d" providerId="ADAL" clId="{A51FCDC3-29AB-5F47-B6CC-6C5C1B9CCEB7}" dt="2022-01-23T03:49:25.721" v="11" actId="700"/>
          <ac:spMkLst>
            <pc:docMk/>
            <pc:sldMk cId="698081938" sldId="372"/>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2464707918" sldId="373"/>
        </pc:sldMkLst>
        <pc:spChg chg="mod ord">
          <ac:chgData name="Chen, Chao" userId="44c0eae3-1754-40ca-b7fc-812aef1f268d" providerId="ADAL" clId="{A51FCDC3-29AB-5F47-B6CC-6C5C1B9CCEB7}" dt="2022-01-23T03:49:25.721" v="11" actId="700"/>
          <ac:spMkLst>
            <pc:docMk/>
            <pc:sldMk cId="2464707918" sldId="373"/>
            <ac:spMk id="2" creationId="{00000000-0000-0000-0000-000000000000}"/>
          </ac:spMkLst>
        </pc:spChg>
        <pc:spChg chg="mod ord">
          <ac:chgData name="Chen, Chao" userId="44c0eae3-1754-40ca-b7fc-812aef1f268d" providerId="ADAL" clId="{A51FCDC3-29AB-5F47-B6CC-6C5C1B9CCEB7}" dt="2022-01-23T03:49:25.721" v="11" actId="700"/>
          <ac:spMkLst>
            <pc:docMk/>
            <pc:sldMk cId="2464707918" sldId="373"/>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1469212404" sldId="374"/>
        </pc:sldMkLst>
        <pc:spChg chg="mod ord">
          <ac:chgData name="Chen, Chao" userId="44c0eae3-1754-40ca-b7fc-812aef1f268d" providerId="ADAL" clId="{A51FCDC3-29AB-5F47-B6CC-6C5C1B9CCEB7}" dt="2022-01-23T03:49:25.721" v="11" actId="700"/>
          <ac:spMkLst>
            <pc:docMk/>
            <pc:sldMk cId="1469212404" sldId="374"/>
            <ac:spMk id="2" creationId="{00000000-0000-0000-0000-000000000000}"/>
          </ac:spMkLst>
        </pc:spChg>
        <pc:spChg chg="mod ord">
          <ac:chgData name="Chen, Chao" userId="44c0eae3-1754-40ca-b7fc-812aef1f268d" providerId="ADAL" clId="{A51FCDC3-29AB-5F47-B6CC-6C5C1B9CCEB7}" dt="2022-01-23T03:49:25.721" v="11" actId="700"/>
          <ac:spMkLst>
            <pc:docMk/>
            <pc:sldMk cId="1469212404" sldId="374"/>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3985247506" sldId="375"/>
        </pc:sldMkLst>
        <pc:spChg chg="mod ord">
          <ac:chgData name="Chen, Chao" userId="44c0eae3-1754-40ca-b7fc-812aef1f268d" providerId="ADAL" clId="{A51FCDC3-29AB-5F47-B6CC-6C5C1B9CCEB7}" dt="2022-01-23T03:49:25.721" v="11" actId="700"/>
          <ac:spMkLst>
            <pc:docMk/>
            <pc:sldMk cId="3985247506" sldId="375"/>
            <ac:spMk id="2" creationId="{00000000-0000-0000-0000-000000000000}"/>
          </ac:spMkLst>
        </pc:spChg>
        <pc:spChg chg="mod ord">
          <ac:chgData name="Chen, Chao" userId="44c0eae3-1754-40ca-b7fc-812aef1f268d" providerId="ADAL" clId="{A51FCDC3-29AB-5F47-B6CC-6C5C1B9CCEB7}" dt="2022-01-23T03:49:25.721" v="11" actId="700"/>
          <ac:spMkLst>
            <pc:docMk/>
            <pc:sldMk cId="3985247506" sldId="375"/>
            <ac:spMk id="3" creationId="{00000000-0000-0000-0000-000000000000}"/>
          </ac:spMkLst>
        </pc:spChg>
      </pc:sldChg>
      <pc:sldChg chg="addSp modSp add mod chgLayout">
        <pc:chgData name="Chen, Chao" userId="44c0eae3-1754-40ca-b7fc-812aef1f268d" providerId="ADAL" clId="{A51FCDC3-29AB-5F47-B6CC-6C5C1B9CCEB7}" dt="2022-01-23T03:49:25.721" v="11" actId="700"/>
        <pc:sldMkLst>
          <pc:docMk/>
          <pc:sldMk cId="3013454144" sldId="376"/>
        </pc:sldMkLst>
        <pc:spChg chg="mod ord">
          <ac:chgData name="Chen, Chao" userId="44c0eae3-1754-40ca-b7fc-812aef1f268d" providerId="ADAL" clId="{A51FCDC3-29AB-5F47-B6CC-6C5C1B9CCEB7}" dt="2022-01-23T03:49:25.721" v="11" actId="700"/>
          <ac:spMkLst>
            <pc:docMk/>
            <pc:sldMk cId="3013454144" sldId="376"/>
            <ac:spMk id="2" creationId="{00000000-0000-0000-0000-000000000000}"/>
          </ac:spMkLst>
        </pc:spChg>
        <pc:spChg chg="add mod ord">
          <ac:chgData name="Chen, Chao" userId="44c0eae3-1754-40ca-b7fc-812aef1f268d" providerId="ADAL" clId="{A51FCDC3-29AB-5F47-B6CC-6C5C1B9CCEB7}" dt="2022-01-23T03:49:25.721" v="11" actId="700"/>
          <ac:spMkLst>
            <pc:docMk/>
            <pc:sldMk cId="3013454144" sldId="376"/>
            <ac:spMk id="3" creationId="{B1C2F449-0ACD-2942-AB3F-2D425B6F37DA}"/>
          </ac:spMkLst>
        </pc:spChg>
      </pc:sldChg>
      <pc:sldChg chg="modSp add mod chgLayout">
        <pc:chgData name="Chen, Chao" userId="44c0eae3-1754-40ca-b7fc-812aef1f268d" providerId="ADAL" clId="{A51FCDC3-29AB-5F47-B6CC-6C5C1B9CCEB7}" dt="2022-01-23T03:49:25.721" v="11" actId="700"/>
        <pc:sldMkLst>
          <pc:docMk/>
          <pc:sldMk cId="3952869162" sldId="377"/>
        </pc:sldMkLst>
        <pc:spChg chg="mod ord">
          <ac:chgData name="Chen, Chao" userId="44c0eae3-1754-40ca-b7fc-812aef1f268d" providerId="ADAL" clId="{A51FCDC3-29AB-5F47-B6CC-6C5C1B9CCEB7}" dt="2022-01-23T03:49:25.721" v="11" actId="700"/>
          <ac:spMkLst>
            <pc:docMk/>
            <pc:sldMk cId="3952869162" sldId="377"/>
            <ac:spMk id="2" creationId="{00000000-0000-0000-0000-000000000000}"/>
          </ac:spMkLst>
        </pc:spChg>
        <pc:spChg chg="mod ord">
          <ac:chgData name="Chen, Chao" userId="44c0eae3-1754-40ca-b7fc-812aef1f268d" providerId="ADAL" clId="{A51FCDC3-29AB-5F47-B6CC-6C5C1B9CCEB7}" dt="2022-01-23T03:49:25.721" v="11" actId="700"/>
          <ac:spMkLst>
            <pc:docMk/>
            <pc:sldMk cId="3952869162" sldId="377"/>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2349199970" sldId="378"/>
        </pc:sldMkLst>
        <pc:spChg chg="mod ord">
          <ac:chgData name="Chen, Chao" userId="44c0eae3-1754-40ca-b7fc-812aef1f268d" providerId="ADAL" clId="{A51FCDC3-29AB-5F47-B6CC-6C5C1B9CCEB7}" dt="2022-01-23T03:49:25.721" v="11" actId="700"/>
          <ac:spMkLst>
            <pc:docMk/>
            <pc:sldMk cId="2349199970" sldId="378"/>
            <ac:spMk id="2" creationId="{00000000-0000-0000-0000-000000000000}"/>
          </ac:spMkLst>
        </pc:spChg>
        <pc:spChg chg="mod ord">
          <ac:chgData name="Chen, Chao" userId="44c0eae3-1754-40ca-b7fc-812aef1f268d" providerId="ADAL" clId="{A51FCDC3-29AB-5F47-B6CC-6C5C1B9CCEB7}" dt="2022-01-23T03:49:25.721" v="11" actId="700"/>
          <ac:spMkLst>
            <pc:docMk/>
            <pc:sldMk cId="2349199970" sldId="378"/>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338323539" sldId="379"/>
        </pc:sldMkLst>
        <pc:spChg chg="mod ord">
          <ac:chgData name="Chen, Chao" userId="44c0eae3-1754-40ca-b7fc-812aef1f268d" providerId="ADAL" clId="{A51FCDC3-29AB-5F47-B6CC-6C5C1B9CCEB7}" dt="2022-01-23T03:49:25.721" v="11" actId="700"/>
          <ac:spMkLst>
            <pc:docMk/>
            <pc:sldMk cId="338323539" sldId="379"/>
            <ac:spMk id="2" creationId="{00000000-0000-0000-0000-000000000000}"/>
          </ac:spMkLst>
        </pc:spChg>
        <pc:spChg chg="mod ord">
          <ac:chgData name="Chen, Chao" userId="44c0eae3-1754-40ca-b7fc-812aef1f268d" providerId="ADAL" clId="{A51FCDC3-29AB-5F47-B6CC-6C5C1B9CCEB7}" dt="2022-01-23T03:49:25.721" v="11" actId="700"/>
          <ac:spMkLst>
            <pc:docMk/>
            <pc:sldMk cId="338323539" sldId="379"/>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3471805433" sldId="380"/>
        </pc:sldMkLst>
        <pc:spChg chg="mod ord">
          <ac:chgData name="Chen, Chao" userId="44c0eae3-1754-40ca-b7fc-812aef1f268d" providerId="ADAL" clId="{A51FCDC3-29AB-5F47-B6CC-6C5C1B9CCEB7}" dt="2022-01-23T03:49:25.721" v="11" actId="700"/>
          <ac:spMkLst>
            <pc:docMk/>
            <pc:sldMk cId="3471805433" sldId="380"/>
            <ac:spMk id="2" creationId="{00000000-0000-0000-0000-000000000000}"/>
          </ac:spMkLst>
        </pc:spChg>
        <pc:spChg chg="mod ord">
          <ac:chgData name="Chen, Chao" userId="44c0eae3-1754-40ca-b7fc-812aef1f268d" providerId="ADAL" clId="{A51FCDC3-29AB-5F47-B6CC-6C5C1B9CCEB7}" dt="2022-01-23T03:49:25.721" v="11" actId="700"/>
          <ac:spMkLst>
            <pc:docMk/>
            <pc:sldMk cId="3471805433" sldId="380"/>
            <ac:spMk id="3" creationId="{00000000-0000-0000-0000-000000000000}"/>
          </ac:spMkLst>
        </pc:spChg>
      </pc:sldChg>
      <pc:sldChg chg="addSp modSp add mod chgLayout">
        <pc:chgData name="Chen, Chao" userId="44c0eae3-1754-40ca-b7fc-812aef1f268d" providerId="ADAL" clId="{A51FCDC3-29AB-5F47-B6CC-6C5C1B9CCEB7}" dt="2022-01-23T03:49:25.721" v="11" actId="700"/>
        <pc:sldMkLst>
          <pc:docMk/>
          <pc:sldMk cId="45519212" sldId="381"/>
        </pc:sldMkLst>
        <pc:spChg chg="mod ord">
          <ac:chgData name="Chen, Chao" userId="44c0eae3-1754-40ca-b7fc-812aef1f268d" providerId="ADAL" clId="{A51FCDC3-29AB-5F47-B6CC-6C5C1B9CCEB7}" dt="2022-01-23T03:49:25.721" v="11" actId="700"/>
          <ac:spMkLst>
            <pc:docMk/>
            <pc:sldMk cId="45519212" sldId="381"/>
            <ac:spMk id="2" creationId="{00000000-0000-0000-0000-000000000000}"/>
          </ac:spMkLst>
        </pc:spChg>
        <pc:spChg chg="add mod ord">
          <ac:chgData name="Chen, Chao" userId="44c0eae3-1754-40ca-b7fc-812aef1f268d" providerId="ADAL" clId="{A51FCDC3-29AB-5F47-B6CC-6C5C1B9CCEB7}" dt="2022-01-23T03:49:25.721" v="11" actId="700"/>
          <ac:spMkLst>
            <pc:docMk/>
            <pc:sldMk cId="45519212" sldId="381"/>
            <ac:spMk id="3" creationId="{2219CB66-F31B-2C4F-B354-B0745575964B}"/>
          </ac:spMkLst>
        </pc:spChg>
      </pc:sldChg>
      <pc:sldChg chg="modSp add mod chgLayout">
        <pc:chgData name="Chen, Chao" userId="44c0eae3-1754-40ca-b7fc-812aef1f268d" providerId="ADAL" clId="{A51FCDC3-29AB-5F47-B6CC-6C5C1B9CCEB7}" dt="2022-01-23T03:49:25.721" v="11" actId="700"/>
        <pc:sldMkLst>
          <pc:docMk/>
          <pc:sldMk cId="870225797" sldId="382"/>
        </pc:sldMkLst>
        <pc:spChg chg="mod ord">
          <ac:chgData name="Chen, Chao" userId="44c0eae3-1754-40ca-b7fc-812aef1f268d" providerId="ADAL" clId="{A51FCDC3-29AB-5F47-B6CC-6C5C1B9CCEB7}" dt="2022-01-23T03:49:25.721" v="11" actId="700"/>
          <ac:spMkLst>
            <pc:docMk/>
            <pc:sldMk cId="870225797" sldId="382"/>
            <ac:spMk id="2" creationId="{00000000-0000-0000-0000-000000000000}"/>
          </ac:spMkLst>
        </pc:spChg>
        <pc:spChg chg="mod ord">
          <ac:chgData name="Chen, Chao" userId="44c0eae3-1754-40ca-b7fc-812aef1f268d" providerId="ADAL" clId="{A51FCDC3-29AB-5F47-B6CC-6C5C1B9CCEB7}" dt="2022-01-23T03:49:25.721" v="11" actId="700"/>
          <ac:spMkLst>
            <pc:docMk/>
            <pc:sldMk cId="870225797" sldId="382"/>
            <ac:spMk id="3" creationId="{00000000-0000-0000-0000-000000000000}"/>
          </ac:spMkLst>
        </pc:spChg>
      </pc:sldChg>
      <pc:sldChg chg="addSp modSp add mod chgLayout">
        <pc:chgData name="Chen, Chao" userId="44c0eae3-1754-40ca-b7fc-812aef1f268d" providerId="ADAL" clId="{A51FCDC3-29AB-5F47-B6CC-6C5C1B9CCEB7}" dt="2022-01-23T03:49:25.721" v="11" actId="700"/>
        <pc:sldMkLst>
          <pc:docMk/>
          <pc:sldMk cId="1440372213" sldId="383"/>
        </pc:sldMkLst>
        <pc:spChg chg="mod ord">
          <ac:chgData name="Chen, Chao" userId="44c0eae3-1754-40ca-b7fc-812aef1f268d" providerId="ADAL" clId="{A51FCDC3-29AB-5F47-B6CC-6C5C1B9CCEB7}" dt="2022-01-23T03:49:25.721" v="11" actId="700"/>
          <ac:spMkLst>
            <pc:docMk/>
            <pc:sldMk cId="1440372213" sldId="383"/>
            <ac:spMk id="2" creationId="{00000000-0000-0000-0000-000000000000}"/>
          </ac:spMkLst>
        </pc:spChg>
        <pc:spChg chg="add mod ord">
          <ac:chgData name="Chen, Chao" userId="44c0eae3-1754-40ca-b7fc-812aef1f268d" providerId="ADAL" clId="{A51FCDC3-29AB-5F47-B6CC-6C5C1B9CCEB7}" dt="2022-01-23T03:49:25.721" v="11" actId="700"/>
          <ac:spMkLst>
            <pc:docMk/>
            <pc:sldMk cId="1440372213" sldId="383"/>
            <ac:spMk id="3" creationId="{3F551851-0350-6143-BB18-28F39BF9CF55}"/>
          </ac:spMkLst>
        </pc:spChg>
      </pc:sldChg>
      <pc:sldChg chg="modSp add mod chgLayout">
        <pc:chgData name="Chen, Chao" userId="44c0eae3-1754-40ca-b7fc-812aef1f268d" providerId="ADAL" clId="{A51FCDC3-29AB-5F47-B6CC-6C5C1B9CCEB7}" dt="2022-01-23T03:49:25.721" v="11" actId="700"/>
        <pc:sldMkLst>
          <pc:docMk/>
          <pc:sldMk cId="343922411" sldId="384"/>
        </pc:sldMkLst>
        <pc:spChg chg="mod ord">
          <ac:chgData name="Chen, Chao" userId="44c0eae3-1754-40ca-b7fc-812aef1f268d" providerId="ADAL" clId="{A51FCDC3-29AB-5F47-B6CC-6C5C1B9CCEB7}" dt="2022-01-23T03:49:25.721" v="11" actId="700"/>
          <ac:spMkLst>
            <pc:docMk/>
            <pc:sldMk cId="343922411" sldId="384"/>
            <ac:spMk id="2" creationId="{00000000-0000-0000-0000-000000000000}"/>
          </ac:spMkLst>
        </pc:spChg>
        <pc:spChg chg="mod ord">
          <ac:chgData name="Chen, Chao" userId="44c0eae3-1754-40ca-b7fc-812aef1f268d" providerId="ADAL" clId="{A51FCDC3-29AB-5F47-B6CC-6C5C1B9CCEB7}" dt="2022-01-23T03:49:25.721" v="11" actId="700"/>
          <ac:spMkLst>
            <pc:docMk/>
            <pc:sldMk cId="343922411" sldId="384"/>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1028752089" sldId="385"/>
        </pc:sldMkLst>
        <pc:spChg chg="mod ord">
          <ac:chgData name="Chen, Chao" userId="44c0eae3-1754-40ca-b7fc-812aef1f268d" providerId="ADAL" clId="{A51FCDC3-29AB-5F47-B6CC-6C5C1B9CCEB7}" dt="2022-01-23T03:49:25.721" v="11" actId="700"/>
          <ac:spMkLst>
            <pc:docMk/>
            <pc:sldMk cId="1028752089" sldId="385"/>
            <ac:spMk id="2" creationId="{00000000-0000-0000-0000-000000000000}"/>
          </ac:spMkLst>
        </pc:spChg>
        <pc:spChg chg="mod ord">
          <ac:chgData name="Chen, Chao" userId="44c0eae3-1754-40ca-b7fc-812aef1f268d" providerId="ADAL" clId="{A51FCDC3-29AB-5F47-B6CC-6C5C1B9CCEB7}" dt="2022-01-23T03:49:25.721" v="11" actId="700"/>
          <ac:spMkLst>
            <pc:docMk/>
            <pc:sldMk cId="1028752089" sldId="385"/>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1039525377" sldId="386"/>
        </pc:sldMkLst>
        <pc:spChg chg="mod ord">
          <ac:chgData name="Chen, Chao" userId="44c0eae3-1754-40ca-b7fc-812aef1f268d" providerId="ADAL" clId="{A51FCDC3-29AB-5F47-B6CC-6C5C1B9CCEB7}" dt="2022-01-23T03:49:25.721" v="11" actId="700"/>
          <ac:spMkLst>
            <pc:docMk/>
            <pc:sldMk cId="1039525377" sldId="386"/>
            <ac:spMk id="2" creationId="{00000000-0000-0000-0000-000000000000}"/>
          </ac:spMkLst>
        </pc:spChg>
        <pc:spChg chg="mod ord">
          <ac:chgData name="Chen, Chao" userId="44c0eae3-1754-40ca-b7fc-812aef1f268d" providerId="ADAL" clId="{A51FCDC3-29AB-5F47-B6CC-6C5C1B9CCEB7}" dt="2022-01-23T03:49:25.721" v="11" actId="700"/>
          <ac:spMkLst>
            <pc:docMk/>
            <pc:sldMk cId="1039525377" sldId="386"/>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4107031525" sldId="387"/>
        </pc:sldMkLst>
        <pc:spChg chg="mod ord">
          <ac:chgData name="Chen, Chao" userId="44c0eae3-1754-40ca-b7fc-812aef1f268d" providerId="ADAL" clId="{A51FCDC3-29AB-5F47-B6CC-6C5C1B9CCEB7}" dt="2022-01-23T03:49:25.721" v="11" actId="700"/>
          <ac:spMkLst>
            <pc:docMk/>
            <pc:sldMk cId="4107031525" sldId="387"/>
            <ac:spMk id="2" creationId="{00000000-0000-0000-0000-000000000000}"/>
          </ac:spMkLst>
        </pc:spChg>
        <pc:spChg chg="mod ord">
          <ac:chgData name="Chen, Chao" userId="44c0eae3-1754-40ca-b7fc-812aef1f268d" providerId="ADAL" clId="{A51FCDC3-29AB-5F47-B6CC-6C5C1B9CCEB7}" dt="2022-01-23T03:49:25.721" v="11" actId="700"/>
          <ac:spMkLst>
            <pc:docMk/>
            <pc:sldMk cId="4107031525" sldId="387"/>
            <ac:spMk id="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3369232336" sldId="406"/>
        </pc:sldMkLst>
        <pc:spChg chg="mod ord">
          <ac:chgData name="Chen, Chao" userId="44c0eae3-1754-40ca-b7fc-812aef1f268d" providerId="ADAL" clId="{A51FCDC3-29AB-5F47-B6CC-6C5C1B9CCEB7}" dt="2022-01-23T03:49:25.721" v="11" actId="700"/>
          <ac:spMkLst>
            <pc:docMk/>
            <pc:sldMk cId="3369232336" sldId="406"/>
            <ac:spMk id="51202" creationId="{00000000-0000-0000-0000-000000000000}"/>
          </ac:spMkLst>
        </pc:spChg>
        <pc:spChg chg="mod ord">
          <ac:chgData name="Chen, Chao" userId="44c0eae3-1754-40ca-b7fc-812aef1f268d" providerId="ADAL" clId="{A51FCDC3-29AB-5F47-B6CC-6C5C1B9CCEB7}" dt="2022-01-23T03:49:25.721" v="11" actId="700"/>
          <ac:spMkLst>
            <pc:docMk/>
            <pc:sldMk cId="3369232336" sldId="406"/>
            <ac:spMk id="51205" creationId="{00000000-0000-0000-0000-000000000000}"/>
          </ac:spMkLst>
        </pc:spChg>
      </pc:sldChg>
      <pc:sldChg chg="addSp delSp modSp add mod chgLayout">
        <pc:chgData name="Chen, Chao" userId="44c0eae3-1754-40ca-b7fc-812aef1f268d" providerId="ADAL" clId="{A51FCDC3-29AB-5F47-B6CC-6C5C1B9CCEB7}" dt="2022-01-23T03:49:25.721" v="11" actId="700"/>
        <pc:sldMkLst>
          <pc:docMk/>
          <pc:sldMk cId="1645653633" sldId="407"/>
        </pc:sldMkLst>
        <pc:spChg chg="del">
          <ac:chgData name="Chen, Chao" userId="44c0eae3-1754-40ca-b7fc-812aef1f268d" providerId="ADAL" clId="{A51FCDC3-29AB-5F47-B6CC-6C5C1B9CCEB7}" dt="2022-01-23T03:49:25.721" v="11" actId="700"/>
          <ac:spMkLst>
            <pc:docMk/>
            <pc:sldMk cId="1645653633" sldId="407"/>
            <ac:spMk id="2" creationId="{00000000-0000-0000-0000-000000000000}"/>
          </ac:spMkLst>
        </pc:spChg>
        <pc:spChg chg="del">
          <ac:chgData name="Chen, Chao" userId="44c0eae3-1754-40ca-b7fc-812aef1f268d" providerId="ADAL" clId="{A51FCDC3-29AB-5F47-B6CC-6C5C1B9CCEB7}" dt="2022-01-23T03:49:25.721" v="11" actId="700"/>
          <ac:spMkLst>
            <pc:docMk/>
            <pc:sldMk cId="1645653633" sldId="407"/>
            <ac:spMk id="3" creationId="{00000000-0000-0000-0000-000000000000}"/>
          </ac:spMkLst>
        </pc:spChg>
        <pc:spChg chg="add mod ord">
          <ac:chgData name="Chen, Chao" userId="44c0eae3-1754-40ca-b7fc-812aef1f268d" providerId="ADAL" clId="{A51FCDC3-29AB-5F47-B6CC-6C5C1B9CCEB7}" dt="2022-01-23T03:49:25.721" v="11" actId="700"/>
          <ac:spMkLst>
            <pc:docMk/>
            <pc:sldMk cId="1645653633" sldId="407"/>
            <ac:spMk id="5" creationId="{465E2805-DFAD-614C-B41A-5643B1725CDD}"/>
          </ac:spMkLst>
        </pc:spChg>
        <pc:spChg chg="add mod ord">
          <ac:chgData name="Chen, Chao" userId="44c0eae3-1754-40ca-b7fc-812aef1f268d" providerId="ADAL" clId="{A51FCDC3-29AB-5F47-B6CC-6C5C1B9CCEB7}" dt="2022-01-23T03:49:25.721" v="11" actId="700"/>
          <ac:spMkLst>
            <pc:docMk/>
            <pc:sldMk cId="1645653633" sldId="407"/>
            <ac:spMk id="6" creationId="{505A69CC-34A1-494E-93DB-19D5D23F7708}"/>
          </ac:spMkLst>
        </pc:spChg>
      </pc:sldChg>
      <pc:sldChg chg="addSp modSp add mod chgLayout">
        <pc:chgData name="Chen, Chao" userId="44c0eae3-1754-40ca-b7fc-812aef1f268d" providerId="ADAL" clId="{A51FCDC3-29AB-5F47-B6CC-6C5C1B9CCEB7}" dt="2022-01-23T03:49:25.721" v="11" actId="700"/>
        <pc:sldMkLst>
          <pc:docMk/>
          <pc:sldMk cId="2399892673" sldId="408"/>
        </pc:sldMkLst>
        <pc:spChg chg="add mod ord">
          <ac:chgData name="Chen, Chao" userId="44c0eae3-1754-40ca-b7fc-812aef1f268d" providerId="ADAL" clId="{A51FCDC3-29AB-5F47-B6CC-6C5C1B9CCEB7}" dt="2022-01-23T03:49:25.721" v="11" actId="700"/>
          <ac:spMkLst>
            <pc:docMk/>
            <pc:sldMk cId="2399892673" sldId="408"/>
            <ac:spMk id="2" creationId="{F5204EDB-1D94-BC49-AF17-25007D5E8F3E}"/>
          </ac:spMkLst>
        </pc:spChg>
        <pc:spChg chg="mod ord">
          <ac:chgData name="Chen, Chao" userId="44c0eae3-1754-40ca-b7fc-812aef1f268d" providerId="ADAL" clId="{A51FCDC3-29AB-5F47-B6CC-6C5C1B9CCEB7}" dt="2022-01-23T03:49:25.721" v="11" actId="700"/>
          <ac:spMkLst>
            <pc:docMk/>
            <pc:sldMk cId="2399892673" sldId="408"/>
            <ac:spMk id="27650"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1015394076" sldId="409"/>
        </pc:sldMkLst>
        <pc:spChg chg="mod ord">
          <ac:chgData name="Chen, Chao" userId="44c0eae3-1754-40ca-b7fc-812aef1f268d" providerId="ADAL" clId="{A51FCDC3-29AB-5F47-B6CC-6C5C1B9CCEB7}" dt="2022-01-23T03:49:25.721" v="11" actId="700"/>
          <ac:spMkLst>
            <pc:docMk/>
            <pc:sldMk cId="1015394076" sldId="409"/>
            <ac:spMk id="2051" creationId="{00000000-0000-0000-0000-000000000000}"/>
          </ac:spMkLst>
        </pc:spChg>
        <pc:spChg chg="mod ord">
          <ac:chgData name="Chen, Chao" userId="44c0eae3-1754-40ca-b7fc-812aef1f268d" providerId="ADAL" clId="{A51FCDC3-29AB-5F47-B6CC-6C5C1B9CCEB7}" dt="2022-01-23T03:49:25.721" v="11" actId="700"/>
          <ac:spMkLst>
            <pc:docMk/>
            <pc:sldMk cId="1015394076" sldId="409"/>
            <ac:spMk id="2053" creationId="{00000000-0000-0000-0000-000000000000}"/>
          </ac:spMkLst>
        </pc:spChg>
      </pc:sldChg>
      <pc:sldChg chg="modSp add mod chgLayout">
        <pc:chgData name="Chen, Chao" userId="44c0eae3-1754-40ca-b7fc-812aef1f268d" providerId="ADAL" clId="{A51FCDC3-29AB-5F47-B6CC-6C5C1B9CCEB7}" dt="2022-01-23T03:49:25.721" v="11" actId="700"/>
        <pc:sldMkLst>
          <pc:docMk/>
          <pc:sldMk cId="479872184" sldId="410"/>
        </pc:sldMkLst>
        <pc:spChg chg="mod ord">
          <ac:chgData name="Chen, Chao" userId="44c0eae3-1754-40ca-b7fc-812aef1f268d" providerId="ADAL" clId="{A51FCDC3-29AB-5F47-B6CC-6C5C1B9CCEB7}" dt="2022-01-23T03:49:25.721" v="11" actId="700"/>
          <ac:spMkLst>
            <pc:docMk/>
            <pc:sldMk cId="479872184" sldId="410"/>
            <ac:spMk id="32770" creationId="{00000000-0000-0000-0000-000000000000}"/>
          </ac:spMkLst>
        </pc:spChg>
        <pc:spChg chg="mod ord">
          <ac:chgData name="Chen, Chao" userId="44c0eae3-1754-40ca-b7fc-812aef1f268d" providerId="ADAL" clId="{A51FCDC3-29AB-5F47-B6CC-6C5C1B9CCEB7}" dt="2022-01-23T03:49:25.721" v="11" actId="700"/>
          <ac:spMkLst>
            <pc:docMk/>
            <pc:sldMk cId="479872184" sldId="410"/>
            <ac:spMk id="32772" creationId="{00000000-0000-0000-0000-000000000000}"/>
          </ac:spMkLst>
        </pc:sp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8A5A01EE-916F-1D43-A39A-FA4CE197D725}"/>
    <pc:docChg chg="delSld modSld">
      <pc:chgData name="Chen, Chao" userId="44c0eae3-1754-40ca-b7fc-812aef1f268d" providerId="ADAL" clId="{8A5A01EE-916F-1D43-A39A-FA4CE197D725}" dt="2022-01-27T12:46:49.763" v="5" actId="2696"/>
      <pc:docMkLst>
        <pc:docMk/>
      </pc:docMkLst>
      <pc:sldChg chg="modSp mod">
        <pc:chgData name="Chen, Chao" userId="44c0eae3-1754-40ca-b7fc-812aef1f268d" providerId="ADAL" clId="{8A5A01EE-916F-1D43-A39A-FA4CE197D725}" dt="2022-01-27T12:46:37.349" v="4" actId="20577"/>
        <pc:sldMkLst>
          <pc:docMk/>
          <pc:sldMk cId="1560288090" sldId="311"/>
        </pc:sldMkLst>
        <pc:spChg chg="mod">
          <ac:chgData name="Chen, Chao" userId="44c0eae3-1754-40ca-b7fc-812aef1f268d" providerId="ADAL" clId="{8A5A01EE-916F-1D43-A39A-FA4CE197D725}" dt="2022-01-27T12:46:37.349" v="4" actId="20577"/>
          <ac:spMkLst>
            <pc:docMk/>
            <pc:sldMk cId="1560288090" sldId="311"/>
            <ac:spMk id="4" creationId="{9495F89F-F88F-6242-AECC-A68595D6555E}"/>
          </ac:spMkLst>
        </pc:spChg>
      </pc:sldChg>
      <pc:sldChg chg="del">
        <pc:chgData name="Chen, Chao" userId="44c0eae3-1754-40ca-b7fc-812aef1f268d" providerId="ADAL" clId="{8A5A01EE-916F-1D43-A39A-FA4CE197D725}" dt="2022-01-27T12:46:49.763" v="5" actId="2696"/>
        <pc:sldMkLst>
          <pc:docMk/>
          <pc:sldMk cId="341393968" sldId="370"/>
        </pc:sldMkLst>
      </pc:sldChg>
      <pc:sldChg chg="del">
        <pc:chgData name="Chen, Chao" userId="44c0eae3-1754-40ca-b7fc-812aef1f268d" providerId="ADAL" clId="{8A5A01EE-916F-1D43-A39A-FA4CE197D725}" dt="2022-01-27T12:46:49.763" v="5" actId="2696"/>
        <pc:sldMkLst>
          <pc:docMk/>
          <pc:sldMk cId="2068363672" sldId="371"/>
        </pc:sldMkLst>
      </pc:sldChg>
      <pc:sldChg chg="del">
        <pc:chgData name="Chen, Chao" userId="44c0eae3-1754-40ca-b7fc-812aef1f268d" providerId="ADAL" clId="{8A5A01EE-916F-1D43-A39A-FA4CE197D725}" dt="2022-01-27T12:46:49.763" v="5" actId="2696"/>
        <pc:sldMkLst>
          <pc:docMk/>
          <pc:sldMk cId="698081938" sldId="372"/>
        </pc:sldMkLst>
      </pc:sldChg>
      <pc:sldChg chg="del">
        <pc:chgData name="Chen, Chao" userId="44c0eae3-1754-40ca-b7fc-812aef1f268d" providerId="ADAL" clId="{8A5A01EE-916F-1D43-A39A-FA4CE197D725}" dt="2022-01-27T12:46:49.763" v="5" actId="2696"/>
        <pc:sldMkLst>
          <pc:docMk/>
          <pc:sldMk cId="2464707918" sldId="373"/>
        </pc:sldMkLst>
      </pc:sldChg>
      <pc:sldChg chg="del">
        <pc:chgData name="Chen, Chao" userId="44c0eae3-1754-40ca-b7fc-812aef1f268d" providerId="ADAL" clId="{8A5A01EE-916F-1D43-A39A-FA4CE197D725}" dt="2022-01-27T12:46:49.763" v="5" actId="2696"/>
        <pc:sldMkLst>
          <pc:docMk/>
          <pc:sldMk cId="1469212404" sldId="374"/>
        </pc:sldMkLst>
      </pc:sldChg>
      <pc:sldChg chg="del">
        <pc:chgData name="Chen, Chao" userId="44c0eae3-1754-40ca-b7fc-812aef1f268d" providerId="ADAL" clId="{8A5A01EE-916F-1D43-A39A-FA4CE197D725}" dt="2022-01-27T12:46:49.763" v="5" actId="2696"/>
        <pc:sldMkLst>
          <pc:docMk/>
          <pc:sldMk cId="3985247506" sldId="375"/>
        </pc:sldMkLst>
      </pc:sldChg>
      <pc:sldChg chg="del">
        <pc:chgData name="Chen, Chao" userId="44c0eae3-1754-40ca-b7fc-812aef1f268d" providerId="ADAL" clId="{8A5A01EE-916F-1D43-A39A-FA4CE197D725}" dt="2022-01-27T12:46:49.763" v="5" actId="2696"/>
        <pc:sldMkLst>
          <pc:docMk/>
          <pc:sldMk cId="3013454144" sldId="376"/>
        </pc:sldMkLst>
      </pc:sldChg>
      <pc:sldChg chg="del">
        <pc:chgData name="Chen, Chao" userId="44c0eae3-1754-40ca-b7fc-812aef1f268d" providerId="ADAL" clId="{8A5A01EE-916F-1D43-A39A-FA4CE197D725}" dt="2022-01-27T12:46:49.763" v="5" actId="2696"/>
        <pc:sldMkLst>
          <pc:docMk/>
          <pc:sldMk cId="3952869162" sldId="377"/>
        </pc:sldMkLst>
      </pc:sldChg>
      <pc:sldChg chg="del">
        <pc:chgData name="Chen, Chao" userId="44c0eae3-1754-40ca-b7fc-812aef1f268d" providerId="ADAL" clId="{8A5A01EE-916F-1D43-A39A-FA4CE197D725}" dt="2022-01-27T12:46:49.763" v="5" actId="2696"/>
        <pc:sldMkLst>
          <pc:docMk/>
          <pc:sldMk cId="2349199970" sldId="378"/>
        </pc:sldMkLst>
      </pc:sldChg>
      <pc:sldChg chg="del">
        <pc:chgData name="Chen, Chao" userId="44c0eae3-1754-40ca-b7fc-812aef1f268d" providerId="ADAL" clId="{8A5A01EE-916F-1D43-A39A-FA4CE197D725}" dt="2022-01-27T12:46:49.763" v="5" actId="2696"/>
        <pc:sldMkLst>
          <pc:docMk/>
          <pc:sldMk cId="338323539" sldId="379"/>
        </pc:sldMkLst>
      </pc:sldChg>
      <pc:sldChg chg="del">
        <pc:chgData name="Chen, Chao" userId="44c0eae3-1754-40ca-b7fc-812aef1f268d" providerId="ADAL" clId="{8A5A01EE-916F-1D43-A39A-FA4CE197D725}" dt="2022-01-27T12:46:49.763" v="5" actId="2696"/>
        <pc:sldMkLst>
          <pc:docMk/>
          <pc:sldMk cId="3369232336" sldId="406"/>
        </pc:sldMkLst>
      </pc:sldChg>
      <pc:sldChg chg="del">
        <pc:chgData name="Chen, Chao" userId="44c0eae3-1754-40ca-b7fc-812aef1f268d" providerId="ADAL" clId="{8A5A01EE-916F-1D43-A39A-FA4CE197D725}" dt="2022-01-27T12:46:49.763" v="5" actId="2696"/>
        <pc:sldMkLst>
          <pc:docMk/>
          <pc:sldMk cId="1645653633" sldId="40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Routing II</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138307" cy="4251059"/>
          </a:xfrm>
        </p:spPr>
        <p:txBody>
          <a:bodyPr/>
          <a:lstStyle/>
          <a:p>
            <a:r>
              <a:rPr lang="en-US" sz="2400" dirty="0"/>
              <a:t>B</a:t>
            </a:r>
            <a:r>
              <a:rPr lang="en-US" sz="100" dirty="0"/>
              <a:t> </a:t>
            </a:r>
            <a:r>
              <a:rPr lang="en-US" sz="2400" dirty="0"/>
              <a:t>G</a:t>
            </a:r>
            <a:r>
              <a:rPr lang="en-US" sz="100" dirty="0"/>
              <a:t> </a:t>
            </a:r>
            <a:r>
              <a:rPr lang="en-US" sz="2400" dirty="0"/>
              <a:t>P (Border Gateway Protocol)—The only current E</a:t>
            </a:r>
            <a:r>
              <a:rPr lang="en-US" sz="100" dirty="0"/>
              <a:t> </a:t>
            </a:r>
            <a:r>
              <a:rPr lang="en-US" sz="2400" dirty="0"/>
              <a:t>G</a:t>
            </a:r>
            <a:r>
              <a:rPr lang="en-US" sz="100" dirty="0"/>
              <a:t> </a:t>
            </a:r>
            <a:r>
              <a:rPr lang="en-US" sz="2400" dirty="0"/>
              <a:t>P and is known as the “protocol of the Internet”</a:t>
            </a:r>
          </a:p>
          <a:p>
            <a:pPr lvl="1">
              <a:spcBef>
                <a:spcPts val="1000"/>
              </a:spcBef>
            </a:pPr>
            <a:r>
              <a:rPr lang="en-US" dirty="0"/>
              <a:t>Can span multiple autonomous systems</a:t>
            </a:r>
          </a:p>
          <a:p>
            <a:pPr lvl="1">
              <a:spcBef>
                <a:spcPts val="1000"/>
              </a:spcBef>
            </a:pPr>
            <a:r>
              <a:rPr lang="en-US" dirty="0"/>
              <a:t>A path-vector routing protocol that communicates via B</a:t>
            </a:r>
            <a:r>
              <a:rPr lang="en-US" sz="100" dirty="0"/>
              <a:t> </a:t>
            </a:r>
            <a:r>
              <a:rPr lang="en-US" dirty="0"/>
              <a:t>G</a:t>
            </a:r>
            <a:r>
              <a:rPr lang="en-US" sz="100" dirty="0"/>
              <a:t> </a:t>
            </a:r>
            <a:r>
              <a:rPr lang="en-US" dirty="0"/>
              <a:t>P-specific messages that travel between routers</a:t>
            </a:r>
          </a:p>
          <a:p>
            <a:pPr lvl="1">
              <a:spcBef>
                <a:spcPts val="1000"/>
              </a:spcBef>
            </a:pPr>
            <a:r>
              <a:rPr lang="en-US" dirty="0"/>
              <a:t>Determines the best paths based on many different factors</a:t>
            </a:r>
          </a:p>
          <a:p>
            <a:pPr lvl="1">
              <a:spcBef>
                <a:spcPts val="1000"/>
              </a:spcBef>
            </a:pPr>
            <a:r>
              <a:rPr lang="en-US" dirty="0"/>
              <a:t>Can be configured to follow policies that might avoid a certain router or instruct a group of routers to prefer a particular route</a:t>
            </a:r>
          </a:p>
          <a:p>
            <a:pPr lvl="1">
              <a:spcBef>
                <a:spcPts val="1000"/>
              </a:spcBef>
            </a:pPr>
            <a:r>
              <a:rPr lang="en-US" dirty="0"/>
              <a:t>The most complex of the routing protocols</a:t>
            </a:r>
          </a:p>
        </p:txBody>
      </p:sp>
    </p:spTree>
    <p:extLst>
      <p:ext uri="{BB962C8B-B14F-4D97-AF65-F5344CB8AC3E}">
        <p14:creationId xmlns:p14="http://schemas.microsoft.com/office/powerpoint/2010/main" val="410703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ARP Tables and Routing Tables</a:t>
            </a:r>
          </a:p>
        </p:txBody>
      </p:sp>
      <p:pic>
        <p:nvPicPr>
          <p:cNvPr id="27651" name="Picture 3" descr="Example of ARP and routers tables for two routers."/>
          <p:cNvPicPr>
            <a:picLocks noChangeAspect="1" noChangeArrowheads="1"/>
          </p:cNvPicPr>
          <p:nvPr/>
        </p:nvPicPr>
        <p:blipFill>
          <a:blip r:embed="rId2" cstate="print"/>
          <a:srcRect/>
          <a:stretch>
            <a:fillRect/>
          </a:stretch>
        </p:blipFill>
        <p:spPr bwMode="auto">
          <a:xfrm>
            <a:off x="614995" y="1454726"/>
            <a:ext cx="7493042" cy="4646816"/>
          </a:xfrm>
          <a:prstGeom prst="rect">
            <a:avLst/>
          </a:prstGeom>
          <a:noFill/>
          <a:ln w="9525">
            <a:noFill/>
            <a:miter lim="800000"/>
            <a:headEnd/>
            <a:tailEnd/>
          </a:ln>
        </p:spPr>
      </p:pic>
    </p:spTree>
    <p:extLst>
      <p:ext uri="{BB962C8B-B14F-4D97-AF65-F5344CB8AC3E}">
        <p14:creationId xmlns:p14="http://schemas.microsoft.com/office/powerpoint/2010/main" val="23998926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algn="l" eaLnBrk="1" hangingPunct="1"/>
            <a:r>
              <a:rPr lang="en-GB" sz="2800" dirty="0">
                <a:cs typeface="Arial" charset="0"/>
              </a:rPr>
              <a:t>Routing </a:t>
            </a:r>
            <a:r>
              <a:rPr lang="en-GB" sz="2800" dirty="0">
                <a:latin typeface="Arial Narrow" pitchFamily="34" charset="0"/>
                <a:cs typeface="Arial" charset="0"/>
              </a:rPr>
              <a:t>–</a:t>
            </a:r>
            <a:r>
              <a:rPr lang="en-GB" sz="2800" dirty="0">
                <a:cs typeface="Arial" charset="0"/>
              </a:rPr>
              <a:t> Role of Layer 2 and Layer 3 Addressing</a:t>
            </a:r>
            <a:endParaRPr lang="en-US" sz="2800" dirty="0">
              <a:cs typeface="Arial" charset="0"/>
            </a:endParaRPr>
          </a:p>
        </p:txBody>
      </p:sp>
      <p:sp>
        <p:nvSpPr>
          <p:cNvPr id="2053" name="Rectangle 6"/>
          <p:cNvSpPr>
            <a:spLocks noGrp="1" noChangeArrowheads="1"/>
          </p:cNvSpPr>
          <p:nvPr>
            <p:ph idx="1"/>
          </p:nvPr>
        </p:nvSpPr>
        <p:spPr>
          <a:xfrm>
            <a:off x="614996" y="1276338"/>
            <a:ext cx="8728510" cy="4251059"/>
          </a:xfrm>
          <a:noFill/>
        </p:spPr>
        <p:txBody>
          <a:bodyPr lIns="82124" tIns="41061" rIns="82124" bIns="41061"/>
          <a:lstStyle/>
          <a:p>
            <a:pPr marL="533400" indent="-533400" defTabSz="814388">
              <a:buNone/>
            </a:pPr>
            <a:r>
              <a:rPr lang="en-US" sz="1900" b="1" dirty="0">
                <a:solidFill>
                  <a:schemeClr val="accent2"/>
                </a:solidFill>
              </a:rPr>
              <a:t>Remember</a:t>
            </a:r>
            <a:r>
              <a:rPr lang="en-US" sz="1900" b="1" dirty="0"/>
              <a:t>: </a:t>
            </a:r>
            <a:r>
              <a:rPr lang="en-US" sz="1900" dirty="0"/>
              <a:t>Regardless of the routing protocol, packets travel across each individual link in a new frame of the appropriate format for the protocol running over that link.</a:t>
            </a:r>
          </a:p>
          <a:p>
            <a:pPr marL="533400" indent="-533400" defTabSz="814388">
              <a:buNone/>
            </a:pPr>
            <a:endParaRPr lang="en-US" sz="500" dirty="0"/>
          </a:p>
          <a:p>
            <a:pPr marL="533400" indent="-533400" defTabSz="814388">
              <a:buNone/>
            </a:pPr>
            <a:r>
              <a:rPr lang="en-US" sz="1900" dirty="0"/>
              <a:t>1. From Host A to the router </a:t>
            </a:r>
            <a:r>
              <a:rPr lang="en-US" sz="1900" dirty="0" err="1"/>
              <a:t>FastEthernet</a:t>
            </a:r>
            <a:r>
              <a:rPr lang="en-US" sz="1900" dirty="0"/>
              <a:t> interface: </a:t>
            </a:r>
            <a:r>
              <a:rPr lang="en-US" sz="1900" dirty="0">
                <a:solidFill>
                  <a:srgbClr val="FF0000"/>
                </a:solidFill>
              </a:rPr>
              <a:t>Ethernet frame</a:t>
            </a:r>
          </a:p>
          <a:p>
            <a:pPr marL="533400" indent="-533400" defTabSz="814388">
              <a:buNone/>
            </a:pPr>
            <a:r>
              <a:rPr lang="en-US" sz="1900" dirty="0"/>
              <a:t>2. Over the serial link on the left router to the right router: </a:t>
            </a:r>
            <a:r>
              <a:rPr lang="en-US" sz="1900" dirty="0">
                <a:solidFill>
                  <a:srgbClr val="FF0000"/>
                </a:solidFill>
              </a:rPr>
              <a:t>HDLC frame</a:t>
            </a:r>
          </a:p>
          <a:p>
            <a:pPr marL="533400" indent="-533400" defTabSz="814388">
              <a:buNone/>
            </a:pPr>
            <a:r>
              <a:rPr lang="en-US" sz="1900" dirty="0"/>
              <a:t>3. From the router </a:t>
            </a:r>
            <a:r>
              <a:rPr lang="en-US" sz="1900" dirty="0" err="1"/>
              <a:t>FastEthernet</a:t>
            </a:r>
            <a:r>
              <a:rPr lang="en-US" sz="1900" dirty="0"/>
              <a:t> interface to Host D: </a:t>
            </a:r>
            <a:r>
              <a:rPr lang="en-US" sz="1900" dirty="0">
                <a:solidFill>
                  <a:srgbClr val="FF0000"/>
                </a:solidFill>
              </a:rPr>
              <a:t>Ethernet frame</a:t>
            </a:r>
          </a:p>
        </p:txBody>
      </p:sp>
      <p:grpSp>
        <p:nvGrpSpPr>
          <p:cNvPr id="2052" name="Group 3" descr="Example of IP and MAC addresses for two networks LANs connected by a WAN between two routers."/>
          <p:cNvGrpSpPr>
            <a:grpSpLocks/>
          </p:cNvGrpSpPr>
          <p:nvPr/>
        </p:nvGrpSpPr>
        <p:grpSpPr bwMode="auto">
          <a:xfrm>
            <a:off x="2964873" y="3713018"/>
            <a:ext cx="5486400" cy="3054350"/>
            <a:chOff x="624" y="576"/>
            <a:chExt cx="3456" cy="1924"/>
          </a:xfrm>
        </p:grpSpPr>
        <p:graphicFrame>
          <p:nvGraphicFramePr>
            <p:cNvPr id="2050" name="Object 4"/>
            <p:cNvGraphicFramePr>
              <a:graphicFrameLocks noChangeAspect="1"/>
            </p:cNvGraphicFramePr>
            <p:nvPr>
              <p:extLst>
                <p:ext uri="{D42A27DB-BD31-4B8C-83A1-F6EECF244321}">
                  <p14:modId xmlns:p14="http://schemas.microsoft.com/office/powerpoint/2010/main" val="3802665764"/>
                </p:ext>
              </p:extLst>
            </p:nvPr>
          </p:nvGraphicFramePr>
          <p:xfrm>
            <a:off x="624" y="576"/>
            <a:ext cx="3456" cy="1924"/>
          </p:xfrm>
          <a:graphic>
            <a:graphicData uri="http://schemas.openxmlformats.org/presentationml/2006/ole">
              <mc:AlternateContent xmlns:mc="http://schemas.openxmlformats.org/markup-compatibility/2006">
                <mc:Choice xmlns:v="urn:schemas-microsoft-com:vml" Requires="v">
                  <p:oleObj spid="_x0000_s1029" name="Bitmap Image" r:id="rId3" imgW="7201905" imgH="4009524" progId="PBrush">
                    <p:embed/>
                  </p:oleObj>
                </mc:Choice>
                <mc:Fallback>
                  <p:oleObj name="Bitmap Image" r:id="rId3" imgW="7201905" imgH="4009524" progId="PBrush">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576"/>
                          <a:ext cx="3456" cy="1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054" name="Freeform 5"/>
            <p:cNvSpPr>
              <a:spLocks/>
            </p:cNvSpPr>
            <p:nvPr/>
          </p:nvSpPr>
          <p:spPr bwMode="auto">
            <a:xfrm>
              <a:off x="1248" y="1056"/>
              <a:ext cx="2112" cy="768"/>
            </a:xfrm>
            <a:custGeom>
              <a:avLst/>
              <a:gdLst>
                <a:gd name="T0" fmla="*/ 2 w 3912"/>
                <a:gd name="T1" fmla="*/ 66 h 1704"/>
                <a:gd name="T2" fmla="*/ 6 w 3912"/>
                <a:gd name="T3" fmla="*/ 66 h 1704"/>
                <a:gd name="T4" fmla="*/ 39 w 3912"/>
                <a:gd name="T5" fmla="*/ 40 h 1704"/>
                <a:gd name="T6" fmla="*/ 100 w 3912"/>
                <a:gd name="T7" fmla="*/ 6 h 1704"/>
                <a:gd name="T8" fmla="*/ 222 w 3912"/>
                <a:gd name="T9" fmla="*/ 5 h 1704"/>
                <a:gd name="T10" fmla="*/ 287 w 3912"/>
                <a:gd name="T11" fmla="*/ 34 h 1704"/>
                <a:gd name="T12" fmla="*/ 332 w 3912"/>
                <a:gd name="T13" fmla="*/ 66 h 1704"/>
                <a:gd name="T14" fmla="*/ 0 60000 65536"/>
                <a:gd name="T15" fmla="*/ 0 60000 65536"/>
                <a:gd name="T16" fmla="*/ 0 60000 65536"/>
                <a:gd name="T17" fmla="*/ 0 60000 65536"/>
                <a:gd name="T18" fmla="*/ 0 60000 65536"/>
                <a:gd name="T19" fmla="*/ 0 60000 65536"/>
                <a:gd name="T20" fmla="*/ 0 60000 65536"/>
                <a:gd name="T21" fmla="*/ 0 w 3912"/>
                <a:gd name="T22" fmla="*/ 0 h 1704"/>
                <a:gd name="T23" fmla="*/ 3912 w 3912"/>
                <a:gd name="T24" fmla="*/ 1704 h 17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12" h="1704">
                  <a:moveTo>
                    <a:pt x="24" y="1600"/>
                  </a:moveTo>
                  <a:cubicBezTo>
                    <a:pt x="12" y="1652"/>
                    <a:pt x="0" y="1704"/>
                    <a:pt x="72" y="1600"/>
                  </a:cubicBezTo>
                  <a:cubicBezTo>
                    <a:pt x="144" y="1496"/>
                    <a:pt x="272" y="1216"/>
                    <a:pt x="456" y="976"/>
                  </a:cubicBezTo>
                  <a:cubicBezTo>
                    <a:pt x="640" y="736"/>
                    <a:pt x="816" y="304"/>
                    <a:pt x="1176" y="160"/>
                  </a:cubicBezTo>
                  <a:cubicBezTo>
                    <a:pt x="1536" y="16"/>
                    <a:pt x="2248" y="0"/>
                    <a:pt x="2616" y="112"/>
                  </a:cubicBezTo>
                  <a:cubicBezTo>
                    <a:pt x="2984" y="224"/>
                    <a:pt x="3168" y="584"/>
                    <a:pt x="3384" y="832"/>
                  </a:cubicBezTo>
                  <a:cubicBezTo>
                    <a:pt x="3600" y="1080"/>
                    <a:pt x="3756" y="1340"/>
                    <a:pt x="3912" y="1600"/>
                  </a:cubicBezTo>
                </a:path>
              </a:pathLst>
            </a:custGeom>
            <a:noFill/>
            <a:ln w="38100" cap="flat" cmpd="sng">
              <a:solidFill>
                <a:schemeClr val="hlink"/>
              </a:solidFill>
              <a:prstDash val="sysDot"/>
              <a:round/>
              <a:headEnd type="none" w="med" len="med"/>
              <a:tailEnd type="triangle" w="med" len="med"/>
            </a:ln>
          </p:spPr>
          <p:txBody>
            <a:bodyPr/>
            <a:lstStyle/>
            <a:p>
              <a:pPr>
                <a:defRPr/>
              </a:pPr>
              <a:endParaRPr lang="en-AU" kern="0">
                <a:solidFill>
                  <a:sysClr val="windowText" lastClr="000000"/>
                </a:solidFill>
                <a:latin typeface="Arial" charset="0"/>
              </a:endParaRPr>
            </a:p>
          </p:txBody>
        </p:sp>
      </p:grpSp>
    </p:spTree>
    <p:extLst>
      <p:ext uri="{BB962C8B-B14F-4D97-AF65-F5344CB8AC3E}">
        <p14:creationId xmlns:p14="http://schemas.microsoft.com/office/powerpoint/2010/main" val="10153940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500"/>
              <a:t>Forwarding an IP Packet </a:t>
            </a:r>
          </a:p>
        </p:txBody>
      </p:sp>
      <p:sp>
        <p:nvSpPr>
          <p:cNvPr id="32772" name="Rectangle 4"/>
          <p:cNvSpPr>
            <a:spLocks noGrp="1" noChangeArrowheads="1"/>
          </p:cNvSpPr>
          <p:nvPr>
            <p:ph idx="1"/>
          </p:nvPr>
        </p:nvSpPr>
        <p:spPr>
          <a:xfrm>
            <a:off x="614994" y="2717622"/>
            <a:ext cx="10738805" cy="4251059"/>
          </a:xfrm>
          <a:noFill/>
        </p:spPr>
        <p:txBody>
          <a:bodyPr lIns="82124" tIns="41061" rIns="82124" bIns="41061" anchor="ctr" anchorCtr="1"/>
          <a:lstStyle/>
          <a:p>
            <a:pPr eaLnBrk="1" hangingPunct="1">
              <a:lnSpc>
                <a:spcPct val="75000"/>
              </a:lnSpc>
            </a:pPr>
            <a:r>
              <a:rPr lang="en-US" sz="1600" dirty="0"/>
              <a:t>When a </a:t>
            </a:r>
            <a:r>
              <a:rPr lang="en-US" sz="1600" dirty="0">
                <a:solidFill>
                  <a:srgbClr val="0066FF"/>
                </a:solidFill>
              </a:rPr>
              <a:t>frame is received at a router</a:t>
            </a:r>
            <a:r>
              <a:rPr lang="en-US" sz="1600" dirty="0"/>
              <a:t> interface.   </a:t>
            </a:r>
          </a:p>
          <a:p>
            <a:pPr eaLnBrk="1" hangingPunct="1">
              <a:lnSpc>
                <a:spcPct val="75000"/>
              </a:lnSpc>
            </a:pPr>
            <a:r>
              <a:rPr lang="en-US" sz="1600" dirty="0">
                <a:solidFill>
                  <a:srgbClr val="0066FF"/>
                </a:solidFill>
              </a:rPr>
              <a:t>The MAC address is checked</a:t>
            </a:r>
            <a:r>
              <a:rPr lang="en-US" sz="1600" dirty="0"/>
              <a:t> to see if the </a:t>
            </a:r>
            <a:r>
              <a:rPr lang="en-US" sz="1600" dirty="0">
                <a:solidFill>
                  <a:srgbClr val="FF0000"/>
                </a:solidFill>
              </a:rPr>
              <a:t>frame</a:t>
            </a:r>
            <a:r>
              <a:rPr lang="en-US" sz="1600" dirty="0"/>
              <a:t> is either addressed to the router interface or is a broadcast</a:t>
            </a:r>
          </a:p>
          <a:p>
            <a:pPr eaLnBrk="1" hangingPunct="1">
              <a:lnSpc>
                <a:spcPct val="75000"/>
              </a:lnSpc>
            </a:pPr>
            <a:r>
              <a:rPr lang="en-US" sz="1600" dirty="0"/>
              <a:t>The </a:t>
            </a:r>
            <a:r>
              <a:rPr lang="en-US" sz="1600" dirty="0">
                <a:solidFill>
                  <a:srgbClr val="0066FF"/>
                </a:solidFill>
              </a:rPr>
              <a:t>frame header and trailer are removed,</a:t>
            </a:r>
            <a:r>
              <a:rPr lang="en-US" sz="1600" dirty="0"/>
              <a:t> and the </a:t>
            </a:r>
            <a:r>
              <a:rPr lang="en-US" sz="1600" dirty="0">
                <a:solidFill>
                  <a:srgbClr val="FF0000"/>
                </a:solidFill>
              </a:rPr>
              <a:t>packet is passed up to Layer 3</a:t>
            </a:r>
            <a:endParaRPr lang="en-US" sz="1600" dirty="0"/>
          </a:p>
          <a:p>
            <a:pPr eaLnBrk="1" hangingPunct="1">
              <a:lnSpc>
                <a:spcPct val="75000"/>
              </a:lnSpc>
            </a:pPr>
            <a:r>
              <a:rPr lang="en-US" sz="1600" dirty="0"/>
              <a:t>The </a:t>
            </a:r>
            <a:r>
              <a:rPr lang="en-US" sz="1600" dirty="0">
                <a:solidFill>
                  <a:srgbClr val="0066FF"/>
                </a:solidFill>
              </a:rPr>
              <a:t>routing table </a:t>
            </a:r>
            <a:r>
              <a:rPr lang="en-US" sz="1600" dirty="0"/>
              <a:t>is examined to check for a</a:t>
            </a:r>
            <a:r>
              <a:rPr lang="en-US" sz="1600" dirty="0">
                <a:solidFill>
                  <a:srgbClr val="0066FF"/>
                </a:solidFill>
              </a:rPr>
              <a:t> match </a:t>
            </a:r>
            <a:r>
              <a:rPr lang="en-US" sz="1600" dirty="0"/>
              <a:t>with the </a:t>
            </a:r>
            <a:r>
              <a:rPr lang="en-US" sz="1600" dirty="0">
                <a:solidFill>
                  <a:srgbClr val="0066FF"/>
                </a:solidFill>
              </a:rPr>
              <a:t>destination IP address of the packet</a:t>
            </a:r>
            <a:endParaRPr lang="en-US" sz="1600" dirty="0"/>
          </a:p>
          <a:p>
            <a:pPr eaLnBrk="1" hangingPunct="1">
              <a:lnSpc>
                <a:spcPct val="75000"/>
              </a:lnSpc>
            </a:pPr>
            <a:r>
              <a:rPr lang="en-US" sz="1600" dirty="0"/>
              <a:t>A match will identify the IP address of the directly connected </a:t>
            </a:r>
            <a:r>
              <a:rPr lang="en-US" sz="1600" dirty="0">
                <a:solidFill>
                  <a:srgbClr val="FF0000"/>
                </a:solidFill>
              </a:rPr>
              <a:t>next hop interface</a:t>
            </a:r>
            <a:r>
              <a:rPr lang="en-US" sz="1600" dirty="0"/>
              <a:t>.</a:t>
            </a:r>
          </a:p>
          <a:p>
            <a:pPr eaLnBrk="1" hangingPunct="1">
              <a:lnSpc>
                <a:spcPct val="75000"/>
              </a:lnSpc>
            </a:pPr>
            <a:r>
              <a:rPr lang="en-US" sz="1600" dirty="0"/>
              <a:t>The </a:t>
            </a:r>
            <a:r>
              <a:rPr lang="en-US" sz="1600" dirty="0">
                <a:solidFill>
                  <a:srgbClr val="0066FF"/>
                </a:solidFill>
              </a:rPr>
              <a:t>next hop IP</a:t>
            </a:r>
            <a:r>
              <a:rPr lang="en-US" sz="1600" dirty="0"/>
              <a:t> is </a:t>
            </a:r>
            <a:r>
              <a:rPr lang="en-US" sz="1600" dirty="0">
                <a:solidFill>
                  <a:srgbClr val="FF0000"/>
                </a:solidFill>
              </a:rPr>
              <a:t>only</a:t>
            </a:r>
            <a:r>
              <a:rPr lang="en-US" sz="1600" dirty="0"/>
              <a:t> used to look up the MAC address of the next hop interface in the ARP table to construct a frame </a:t>
            </a:r>
          </a:p>
          <a:p>
            <a:pPr eaLnBrk="1" hangingPunct="1">
              <a:lnSpc>
                <a:spcPct val="75000"/>
              </a:lnSpc>
            </a:pPr>
            <a:r>
              <a:rPr lang="en-US" sz="1600" dirty="0"/>
              <a:t>The packet</a:t>
            </a:r>
            <a:r>
              <a:rPr lang="en-AU" sz="1600" dirty="0"/>
              <a:t> </a:t>
            </a:r>
            <a:r>
              <a:rPr lang="en-US" sz="1600" dirty="0"/>
              <a:t>is placed into the </a:t>
            </a:r>
            <a:r>
              <a:rPr lang="en-US" sz="1600" dirty="0">
                <a:solidFill>
                  <a:srgbClr val="0066FF"/>
                </a:solidFill>
              </a:rPr>
              <a:t>new frame with the MAC address of the next hop interface as the destination address</a:t>
            </a:r>
            <a:endParaRPr lang="en-US" sz="1600" dirty="0"/>
          </a:p>
          <a:p>
            <a:pPr eaLnBrk="1" hangingPunct="1">
              <a:lnSpc>
                <a:spcPct val="75000"/>
              </a:lnSpc>
            </a:pPr>
            <a:r>
              <a:rPr lang="en-US" sz="1600" dirty="0"/>
              <a:t>The frame is queued on the appropriate outgoing interface until it is transmitted</a:t>
            </a:r>
          </a:p>
        </p:txBody>
      </p:sp>
      <p:pic>
        <p:nvPicPr>
          <p:cNvPr id="32771" name="Picture 3" descr="Application layer data travels from computer X to computer Y via an internetwork. Each time a router is reached, it data from the physical layer up to the network layer and down again."/>
          <p:cNvPicPr>
            <a:picLocks noChangeAspect="1" noChangeArrowheads="1"/>
          </p:cNvPicPr>
          <p:nvPr/>
        </p:nvPicPr>
        <p:blipFill>
          <a:blip r:embed="rId2" cstate="print"/>
          <a:srcRect/>
          <a:stretch>
            <a:fillRect/>
          </a:stretch>
        </p:blipFill>
        <p:spPr bwMode="auto">
          <a:xfrm>
            <a:off x="6095999" y="489661"/>
            <a:ext cx="4594167" cy="3258304"/>
          </a:xfrm>
          <a:prstGeom prst="rect">
            <a:avLst/>
          </a:prstGeom>
          <a:noFill/>
          <a:ln w="28575">
            <a:noFill/>
            <a:miter lim="800000"/>
            <a:headEnd/>
            <a:tailEnd/>
          </a:ln>
        </p:spPr>
      </p:pic>
    </p:spTree>
    <p:extLst>
      <p:ext uri="{BB962C8B-B14F-4D97-AF65-F5344CB8AC3E}">
        <p14:creationId xmlns:p14="http://schemas.microsoft.com/office/powerpoint/2010/main" val="479872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Protocols to Determine Best Paths</a:t>
            </a:r>
          </a:p>
        </p:txBody>
      </p:sp>
      <p:sp>
        <p:nvSpPr>
          <p:cNvPr id="3" name="Content Placeholder 2"/>
          <p:cNvSpPr>
            <a:spLocks noGrp="1"/>
          </p:cNvSpPr>
          <p:nvPr>
            <p:ph idx="1"/>
          </p:nvPr>
        </p:nvSpPr>
        <p:spPr>
          <a:xfrm>
            <a:off x="614995" y="1925903"/>
            <a:ext cx="8163245" cy="4251059"/>
          </a:xfrm>
        </p:spPr>
        <p:txBody>
          <a:bodyPr/>
          <a:lstStyle/>
          <a:p>
            <a:r>
              <a:rPr lang="en-US" sz="2400" dirty="0"/>
              <a:t>Routing protocols—Used by routers to communicate with each other to determine the best path</a:t>
            </a:r>
          </a:p>
          <a:p>
            <a:r>
              <a:rPr lang="en-US" sz="2400" dirty="0"/>
              <a:t>Routers rate the reliability and priority of a routing protocol’s data based on these criteria:</a:t>
            </a:r>
          </a:p>
          <a:p>
            <a:pPr lvl="1">
              <a:spcBef>
                <a:spcPts val="1000"/>
              </a:spcBef>
            </a:pPr>
            <a:r>
              <a:rPr lang="en-US" dirty="0"/>
              <a:t>Administrative distance (A</a:t>
            </a:r>
            <a:r>
              <a:rPr lang="en-US" sz="100" dirty="0"/>
              <a:t> </a:t>
            </a:r>
            <a:r>
              <a:rPr lang="en-US" dirty="0"/>
              <a:t>D)—A number indicating the protocol’s reliability</a:t>
            </a:r>
          </a:p>
          <a:p>
            <a:pPr lvl="1">
              <a:spcBef>
                <a:spcPts val="1000"/>
              </a:spcBef>
            </a:pPr>
            <a:r>
              <a:rPr lang="en-US" dirty="0"/>
              <a:t>Convergence time—Time it takes to recognise a best path in the event of a change or network outage</a:t>
            </a:r>
          </a:p>
          <a:p>
            <a:pPr lvl="1">
              <a:spcBef>
                <a:spcPts val="1000"/>
              </a:spcBef>
            </a:pPr>
            <a:r>
              <a:rPr lang="en-US" dirty="0"/>
              <a:t>Overhead—The burden placed on the underlying network to support the protocol</a:t>
            </a:r>
          </a:p>
        </p:txBody>
      </p:sp>
    </p:spTree>
    <p:extLst>
      <p:ext uri="{BB962C8B-B14F-4D97-AF65-F5344CB8AC3E}">
        <p14:creationId xmlns:p14="http://schemas.microsoft.com/office/powerpoint/2010/main" val="347180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Routing Protocols to Determine Best Paths</a:t>
            </a:r>
          </a:p>
        </p:txBody>
      </p:sp>
      <p:graphicFrame>
        <p:nvGraphicFramePr>
          <p:cNvPr id="5" name="Table 4" descr="The table consists of three columns and five rows. The column headings from left to right are as follows: field, length, and function. The rows are as follows. Row 1. Field, type. Length, 8 bits. Function, indicates the type of i c m p message, such as destination unreachable. Row 2. Field, code. Length, 8 bits. Function, indicates the subtype of the message, such as destination host unknown. Row 3. Field, checksum. Length, 16 bits. Function, allows the receiving node to determine whether the i c m p packet became corrupted during transmission. Row 4. Field, rest of header. Length, 32 bits. Function, varies depending on message type and subtype. Row 5. Field, data. Length, variable. Function, usually contains the I P header and first 8 bytes of the data portion of the I P packet that triggered the i c m p message.   "/>
          <p:cNvGraphicFramePr>
            <a:graphicFrameLocks noGrp="1"/>
          </p:cNvGraphicFramePr>
          <p:nvPr>
            <p:extLst>
              <p:ext uri="{D42A27DB-BD31-4B8C-83A1-F6EECF244321}">
                <p14:modId xmlns:p14="http://schemas.microsoft.com/office/powerpoint/2010/main" val="3622597309"/>
              </p:ext>
            </p:extLst>
          </p:nvPr>
        </p:nvGraphicFramePr>
        <p:xfrm>
          <a:off x="698271" y="1246176"/>
          <a:ext cx="8534398" cy="5029199"/>
        </p:xfrm>
        <a:graphic>
          <a:graphicData uri="http://schemas.openxmlformats.org/drawingml/2006/table">
            <a:tbl>
              <a:tblPr firstRow="1" bandRow="1">
                <a:tableStyleId>{5C22544A-7EE6-4342-B048-85BDC9FD1C3A}</a:tableStyleId>
              </a:tblPr>
              <a:tblGrid>
                <a:gridCol w="4373878">
                  <a:extLst>
                    <a:ext uri="{9D8B030D-6E8A-4147-A177-3AD203B41FA5}">
                      <a16:colId xmlns:a16="http://schemas.microsoft.com/office/drawing/2014/main" val="20000"/>
                    </a:ext>
                  </a:extLst>
                </a:gridCol>
                <a:gridCol w="746761">
                  <a:extLst>
                    <a:ext uri="{9D8B030D-6E8A-4147-A177-3AD203B41FA5}">
                      <a16:colId xmlns:a16="http://schemas.microsoft.com/office/drawing/2014/main" val="20001"/>
                    </a:ext>
                  </a:extLst>
                </a:gridCol>
                <a:gridCol w="3413759">
                  <a:extLst>
                    <a:ext uri="{9D8B030D-6E8A-4147-A177-3AD203B41FA5}">
                      <a16:colId xmlns:a16="http://schemas.microsoft.com/office/drawing/2014/main" val="20002"/>
                    </a:ext>
                  </a:extLst>
                </a:gridCol>
              </a:tblGrid>
              <a:tr h="718457">
                <a:tc>
                  <a:txBody>
                    <a:bodyPr/>
                    <a:lstStyle/>
                    <a:p>
                      <a:r>
                        <a:rPr lang="en-US" sz="2000" dirty="0"/>
                        <a:t>Routing Protocol</a:t>
                      </a:r>
                    </a:p>
                  </a:txBody>
                  <a:tcPr/>
                </a:tc>
                <a:tc>
                  <a:txBody>
                    <a:bodyPr/>
                    <a:lstStyle/>
                    <a:p>
                      <a:r>
                        <a:rPr lang="en-US" sz="2000" dirty="0"/>
                        <a:t>Type</a:t>
                      </a:r>
                    </a:p>
                  </a:txBody>
                  <a:tcPr/>
                </a:tc>
                <a:tc>
                  <a:txBody>
                    <a:bodyPr/>
                    <a:lstStyle/>
                    <a:p>
                      <a:r>
                        <a:rPr lang="en-US" sz="2000" dirty="0"/>
                        <a:t>Algorithm Used</a:t>
                      </a:r>
                    </a:p>
                  </a:txBody>
                  <a:tcPr/>
                </a:tc>
                <a:extLst>
                  <a:ext uri="{0D108BD9-81ED-4DB2-BD59-A6C34878D82A}">
                    <a16:rowId xmlns:a16="http://schemas.microsoft.com/office/drawing/2014/main" val="10000"/>
                  </a:ext>
                </a:extLst>
              </a:tr>
              <a:tr h="718457">
                <a:tc>
                  <a:txBody>
                    <a:bodyPr/>
                    <a:lstStyle/>
                    <a:p>
                      <a:r>
                        <a:rPr lang="en-US" sz="2000" dirty="0"/>
                        <a:t>R</a:t>
                      </a:r>
                      <a:r>
                        <a:rPr lang="en-US" sz="500" dirty="0"/>
                        <a:t> </a:t>
                      </a:r>
                      <a:r>
                        <a:rPr lang="en-US" sz="2000" dirty="0"/>
                        <a:t>I</a:t>
                      </a:r>
                      <a:r>
                        <a:rPr lang="en-US" sz="500" dirty="0"/>
                        <a:t> </a:t>
                      </a:r>
                      <a:r>
                        <a:rPr lang="en-US" sz="2000" dirty="0"/>
                        <a:t>P (Routing Information Protocol)</a:t>
                      </a:r>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Distance-vector</a:t>
                      </a:r>
                    </a:p>
                  </a:txBody>
                  <a:tcPr/>
                </a:tc>
                <a:extLst>
                  <a:ext uri="{0D108BD9-81ED-4DB2-BD59-A6C34878D82A}">
                    <a16:rowId xmlns:a16="http://schemas.microsoft.com/office/drawing/2014/main" val="10001"/>
                  </a:ext>
                </a:extLst>
              </a:tr>
              <a:tr h="718457">
                <a:tc>
                  <a:txBody>
                    <a:bodyPr/>
                    <a:lstStyle/>
                    <a:p>
                      <a:r>
                        <a:rPr lang="en-US" sz="2000" dirty="0"/>
                        <a:t>R</a:t>
                      </a:r>
                      <a:r>
                        <a:rPr lang="en-US" sz="500" dirty="0"/>
                        <a:t> </a:t>
                      </a:r>
                      <a:r>
                        <a:rPr lang="en-US" sz="2000" dirty="0"/>
                        <a:t>I</a:t>
                      </a:r>
                      <a:r>
                        <a:rPr lang="en-US" sz="500" dirty="0"/>
                        <a:t> </a:t>
                      </a:r>
                      <a:r>
                        <a:rPr lang="en-US" sz="2000" dirty="0"/>
                        <a:t>Pv2 (Routing Information</a:t>
                      </a:r>
                      <a:r>
                        <a:rPr lang="en-US" sz="2000" baseline="0" dirty="0"/>
                        <a:t> Protocol, version 2)</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Distance-vector</a:t>
                      </a:r>
                    </a:p>
                  </a:txBody>
                  <a:tcPr/>
                </a:tc>
                <a:extLst>
                  <a:ext uri="{0D108BD9-81ED-4DB2-BD59-A6C34878D82A}">
                    <a16:rowId xmlns:a16="http://schemas.microsoft.com/office/drawing/2014/main" val="10002"/>
                  </a:ext>
                </a:extLst>
              </a:tr>
              <a:tr h="718457">
                <a:tc>
                  <a:txBody>
                    <a:bodyPr/>
                    <a:lstStyle/>
                    <a:p>
                      <a:r>
                        <a:rPr lang="en-US" sz="2000" dirty="0"/>
                        <a:t>O</a:t>
                      </a:r>
                      <a:r>
                        <a:rPr lang="en-US" sz="500" dirty="0"/>
                        <a:t> </a:t>
                      </a:r>
                      <a:r>
                        <a:rPr lang="en-US" sz="2000" dirty="0"/>
                        <a:t>S</a:t>
                      </a:r>
                      <a:r>
                        <a:rPr lang="en-US" sz="500" dirty="0"/>
                        <a:t> </a:t>
                      </a:r>
                      <a:r>
                        <a:rPr lang="en-US" sz="2000" dirty="0"/>
                        <a:t>P</a:t>
                      </a:r>
                      <a:r>
                        <a:rPr lang="en-US" sz="500" dirty="0"/>
                        <a:t> </a:t>
                      </a:r>
                      <a:r>
                        <a:rPr lang="en-US" sz="2000" dirty="0"/>
                        <a:t>F</a:t>
                      </a:r>
                      <a:r>
                        <a:rPr lang="en-US" sz="2000" baseline="0" dirty="0"/>
                        <a:t> (Open Shortest Path First)</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Link-state</a:t>
                      </a:r>
                    </a:p>
                  </a:txBody>
                  <a:tcPr/>
                </a:tc>
                <a:extLst>
                  <a:ext uri="{0D108BD9-81ED-4DB2-BD59-A6C34878D82A}">
                    <a16:rowId xmlns:a16="http://schemas.microsoft.com/office/drawing/2014/main" val="10003"/>
                  </a:ext>
                </a:extLst>
              </a:tr>
              <a:tr h="718457">
                <a:tc>
                  <a:txBody>
                    <a:bodyPr/>
                    <a:lstStyle/>
                    <a:p>
                      <a:r>
                        <a:rPr lang="en-US" sz="2000" dirty="0"/>
                        <a:t>I</a:t>
                      </a:r>
                      <a:r>
                        <a:rPr lang="en-US" sz="500" dirty="0"/>
                        <a:t>  </a:t>
                      </a:r>
                      <a:r>
                        <a:rPr lang="en-US" sz="2000" dirty="0"/>
                        <a:t>S-I</a:t>
                      </a:r>
                      <a:r>
                        <a:rPr lang="en-US" sz="500" dirty="0"/>
                        <a:t>  </a:t>
                      </a:r>
                      <a:r>
                        <a:rPr lang="en-US" sz="2000" dirty="0"/>
                        <a:t>S (Intermediate System to Intermediate System)</a:t>
                      </a:r>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Link-state</a:t>
                      </a:r>
                    </a:p>
                  </a:txBody>
                  <a:tcPr/>
                </a:tc>
                <a:extLst>
                  <a:ext uri="{0D108BD9-81ED-4DB2-BD59-A6C34878D82A}">
                    <a16:rowId xmlns:a16="http://schemas.microsoft.com/office/drawing/2014/main" val="10004"/>
                  </a:ext>
                </a:extLst>
              </a:tr>
              <a:tr h="718457">
                <a:tc>
                  <a:txBody>
                    <a:bodyPr/>
                    <a:lstStyle/>
                    <a:p>
                      <a:r>
                        <a:rPr lang="en-US" sz="2000" dirty="0"/>
                        <a:t>E</a:t>
                      </a:r>
                      <a:r>
                        <a:rPr lang="en-US" sz="500" dirty="0"/>
                        <a:t> </a:t>
                      </a:r>
                      <a:r>
                        <a:rPr lang="en-US" sz="2000" dirty="0"/>
                        <a:t>I</a:t>
                      </a:r>
                      <a:r>
                        <a:rPr lang="en-US" sz="500" dirty="0"/>
                        <a:t> </a:t>
                      </a:r>
                      <a:r>
                        <a:rPr lang="en-US" sz="2000" dirty="0"/>
                        <a:t>G</a:t>
                      </a:r>
                      <a:r>
                        <a:rPr lang="en-US" sz="500" dirty="0"/>
                        <a:t> </a:t>
                      </a:r>
                      <a:r>
                        <a:rPr lang="en-US" sz="2000" dirty="0"/>
                        <a:t>R</a:t>
                      </a:r>
                      <a:r>
                        <a:rPr lang="en-US" sz="500" dirty="0"/>
                        <a:t> </a:t>
                      </a:r>
                      <a:r>
                        <a:rPr lang="en-US" sz="2000" dirty="0"/>
                        <a:t>P (Enhanced Interior</a:t>
                      </a:r>
                      <a:r>
                        <a:rPr lang="en-US" sz="2000" baseline="0" dirty="0"/>
                        <a:t> Gateway Routing Protocol)</a:t>
                      </a:r>
                      <a:endParaRPr lang="en-US" sz="2000" dirty="0"/>
                    </a:p>
                  </a:txBody>
                  <a:tcPr/>
                </a:tc>
                <a:tc>
                  <a:txBody>
                    <a:bodyPr/>
                    <a:lstStyle/>
                    <a:p>
                      <a:r>
                        <a:rPr lang="en-US" sz="2000" dirty="0"/>
                        <a:t>I</a:t>
                      </a:r>
                      <a:r>
                        <a:rPr lang="en-US" sz="500" dirty="0"/>
                        <a:t> </a:t>
                      </a:r>
                      <a:r>
                        <a:rPr lang="en-US" sz="2000" dirty="0"/>
                        <a:t>G</a:t>
                      </a:r>
                      <a:r>
                        <a:rPr lang="en-US" sz="500" dirty="0"/>
                        <a:t> </a:t>
                      </a:r>
                      <a:r>
                        <a:rPr lang="en-US" sz="2000" dirty="0"/>
                        <a:t>P</a:t>
                      </a:r>
                    </a:p>
                  </a:txBody>
                  <a:tcPr/>
                </a:tc>
                <a:tc>
                  <a:txBody>
                    <a:bodyPr/>
                    <a:lstStyle/>
                    <a:p>
                      <a:r>
                        <a:rPr lang="en-US" sz="2000" dirty="0"/>
                        <a:t>Advanced distance-vector</a:t>
                      </a:r>
                    </a:p>
                  </a:txBody>
                  <a:tcPr/>
                </a:tc>
                <a:extLst>
                  <a:ext uri="{0D108BD9-81ED-4DB2-BD59-A6C34878D82A}">
                    <a16:rowId xmlns:a16="http://schemas.microsoft.com/office/drawing/2014/main" val="10005"/>
                  </a:ext>
                </a:extLst>
              </a:tr>
              <a:tr h="718457">
                <a:tc>
                  <a:txBody>
                    <a:bodyPr/>
                    <a:lstStyle/>
                    <a:p>
                      <a:r>
                        <a:rPr lang="en-US" sz="2000" dirty="0"/>
                        <a:t>B</a:t>
                      </a:r>
                      <a:r>
                        <a:rPr lang="en-US" sz="500" dirty="0"/>
                        <a:t> </a:t>
                      </a:r>
                      <a:r>
                        <a:rPr lang="en-US" sz="2000" dirty="0"/>
                        <a:t>G</a:t>
                      </a:r>
                      <a:r>
                        <a:rPr lang="en-US" sz="500" dirty="0"/>
                        <a:t> </a:t>
                      </a:r>
                      <a:r>
                        <a:rPr lang="en-US" sz="2000" dirty="0"/>
                        <a:t>P (Border Gateway Protocol)</a:t>
                      </a:r>
                    </a:p>
                  </a:txBody>
                  <a:tcPr/>
                </a:tc>
                <a:tc>
                  <a:txBody>
                    <a:bodyPr/>
                    <a:lstStyle/>
                    <a:p>
                      <a:r>
                        <a:rPr lang="en-US" sz="2000" dirty="0"/>
                        <a:t>E</a:t>
                      </a:r>
                      <a:r>
                        <a:rPr lang="en-US" sz="500" dirty="0"/>
                        <a:t> </a:t>
                      </a:r>
                      <a:r>
                        <a:rPr lang="en-US" sz="2000" dirty="0"/>
                        <a:t>G</a:t>
                      </a:r>
                      <a:r>
                        <a:rPr lang="en-US" sz="500" dirty="0"/>
                        <a:t> </a:t>
                      </a:r>
                      <a:r>
                        <a:rPr lang="en-US" sz="2000" dirty="0"/>
                        <a:t>P</a:t>
                      </a:r>
                    </a:p>
                  </a:txBody>
                  <a:tcPr/>
                </a:tc>
                <a:tc>
                  <a:txBody>
                    <a:bodyPr/>
                    <a:lstStyle/>
                    <a:p>
                      <a:r>
                        <a:rPr lang="en-US" sz="2000" dirty="0"/>
                        <a:t>Advanced distance-vector</a:t>
                      </a:r>
                      <a:r>
                        <a:rPr lang="en-US" sz="2000" baseline="0" dirty="0"/>
                        <a:t> or path vector</a:t>
                      </a:r>
                      <a:endParaRPr lang="en-US" sz="2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55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346125" cy="4251059"/>
          </a:xfrm>
        </p:spPr>
        <p:txBody>
          <a:bodyPr/>
          <a:lstStyle/>
          <a:p>
            <a:r>
              <a:rPr lang="en-US" sz="2400" dirty="0"/>
              <a:t>I</a:t>
            </a:r>
            <a:r>
              <a:rPr lang="en-US" sz="100" dirty="0"/>
              <a:t> </a:t>
            </a:r>
            <a:r>
              <a:rPr lang="en-US" sz="2400" dirty="0"/>
              <a:t>G</a:t>
            </a:r>
            <a:r>
              <a:rPr lang="en-US" sz="100" dirty="0"/>
              <a:t> </a:t>
            </a:r>
            <a:r>
              <a:rPr lang="en-US" sz="2400" dirty="0"/>
              <a:t>P (interior gateway protocols)—Used by core routers and edge routers within autonomous systems and are often grouped according to the algorithms they use to calculate best paths:</a:t>
            </a:r>
          </a:p>
          <a:p>
            <a:pPr lvl="1">
              <a:spcBef>
                <a:spcPts val="1000"/>
              </a:spcBef>
            </a:pPr>
            <a:r>
              <a:rPr lang="en-US" dirty="0"/>
              <a:t>Distance-vector routing protocols—Calculate path on the basis of the distance to that destination</a:t>
            </a:r>
          </a:p>
          <a:p>
            <a:pPr lvl="1">
              <a:spcBef>
                <a:spcPts val="1000"/>
              </a:spcBef>
            </a:pPr>
            <a:r>
              <a:rPr lang="en-US" dirty="0"/>
              <a:t>Link-state routing protocols—Enables routers to communicate beyond neighbouring routers in order to independently map the network and determine the best path </a:t>
            </a:r>
          </a:p>
        </p:txBody>
      </p:sp>
    </p:spTree>
    <p:extLst>
      <p:ext uri="{BB962C8B-B14F-4D97-AF65-F5344CB8AC3E}">
        <p14:creationId xmlns:p14="http://schemas.microsoft.com/office/powerpoint/2010/main" val="87022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346125" cy="4251059"/>
          </a:xfrm>
        </p:spPr>
        <p:txBody>
          <a:bodyPr/>
          <a:lstStyle/>
          <a:p>
            <a:r>
              <a:rPr lang="en-US" sz="2400" dirty="0"/>
              <a:t> E</a:t>
            </a:r>
            <a:r>
              <a:rPr lang="en-US" sz="100" dirty="0"/>
              <a:t> </a:t>
            </a:r>
            <a:r>
              <a:rPr lang="en-US" sz="2400" dirty="0"/>
              <a:t>G</a:t>
            </a:r>
            <a:r>
              <a:rPr lang="en-US" sz="100" dirty="0"/>
              <a:t> </a:t>
            </a:r>
            <a:r>
              <a:rPr lang="en-US" sz="2400" dirty="0"/>
              <a:t>P (exterior gateway protocols)—Used by edge routers and exterior routers to distribute data outside of autonomous systems</a:t>
            </a:r>
          </a:p>
          <a:p>
            <a:pPr lvl="1">
              <a:spcBef>
                <a:spcPts val="1000"/>
              </a:spcBef>
            </a:pPr>
            <a:r>
              <a:rPr lang="en-US" dirty="0"/>
              <a:t>The only E</a:t>
            </a:r>
            <a:r>
              <a:rPr lang="en-US" sz="100" dirty="0"/>
              <a:t> </a:t>
            </a:r>
            <a:r>
              <a:rPr lang="en-US" dirty="0"/>
              <a:t>G</a:t>
            </a:r>
            <a:r>
              <a:rPr lang="en-US" sz="100" dirty="0"/>
              <a:t> </a:t>
            </a:r>
            <a:r>
              <a:rPr lang="en-US" dirty="0"/>
              <a:t>P currently in use is B</a:t>
            </a:r>
            <a:r>
              <a:rPr lang="en-US" sz="100" dirty="0"/>
              <a:t> </a:t>
            </a:r>
            <a:r>
              <a:rPr lang="en-US" dirty="0"/>
              <a:t>G</a:t>
            </a:r>
            <a:r>
              <a:rPr lang="en-US" sz="100" dirty="0"/>
              <a:t> </a:t>
            </a:r>
            <a:r>
              <a:rPr lang="en-US" dirty="0"/>
              <a:t>P</a:t>
            </a:r>
          </a:p>
        </p:txBody>
      </p:sp>
    </p:spTree>
    <p:extLst>
      <p:ext uri="{BB962C8B-B14F-4D97-AF65-F5344CB8AC3E}">
        <p14:creationId xmlns:p14="http://schemas.microsoft.com/office/powerpoint/2010/main" val="21626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pic>
        <p:nvPicPr>
          <p:cNvPr id="6" name="Picture 5" descr="B G P is the only routing protocol that communicates across the Internet.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The connections within the exterior routers and edge routers are E G P, B G P. The connects within the autonomous systems are: I G Ps: R I P or R I P v 2. O S P F, I S I S, E I G R P.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995" y="1643581"/>
            <a:ext cx="8400288" cy="3570838"/>
          </a:xfrm>
          <a:prstGeom prst="rect">
            <a:avLst/>
          </a:prstGeom>
        </p:spPr>
      </p:pic>
    </p:spTree>
    <p:extLst>
      <p:ext uri="{BB962C8B-B14F-4D97-AF65-F5344CB8AC3E}">
        <p14:creationId xmlns:p14="http://schemas.microsoft.com/office/powerpoint/2010/main" val="144037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418826"/>
            <a:ext cx="8204809" cy="4251059"/>
          </a:xfrm>
        </p:spPr>
        <p:txBody>
          <a:bodyPr/>
          <a:lstStyle/>
          <a:p>
            <a:r>
              <a:rPr lang="en-US" sz="2400" dirty="0"/>
              <a:t>O</a:t>
            </a:r>
            <a:r>
              <a:rPr lang="en-US" sz="100" dirty="0"/>
              <a:t> </a:t>
            </a:r>
            <a:r>
              <a:rPr lang="en-US" sz="2400" dirty="0"/>
              <a:t>S</a:t>
            </a:r>
            <a:r>
              <a:rPr lang="en-US" sz="100" dirty="0"/>
              <a:t> </a:t>
            </a:r>
            <a:r>
              <a:rPr lang="en-US" sz="2400" dirty="0"/>
              <a:t>P</a:t>
            </a:r>
            <a:r>
              <a:rPr lang="en-US" sz="100" dirty="0"/>
              <a:t> </a:t>
            </a:r>
            <a:r>
              <a:rPr lang="en-US" sz="2400" dirty="0"/>
              <a:t>F (Open Shortest Path First)—An I</a:t>
            </a:r>
            <a:r>
              <a:rPr lang="en-US" sz="100" dirty="0"/>
              <a:t> </a:t>
            </a:r>
            <a:r>
              <a:rPr lang="en-US" sz="2400" dirty="0"/>
              <a:t>G</a:t>
            </a:r>
            <a:r>
              <a:rPr lang="en-US" sz="100" dirty="0"/>
              <a:t> </a:t>
            </a:r>
            <a:r>
              <a:rPr lang="en-US" sz="2400" dirty="0"/>
              <a:t>P and a link-state protocol used on interior or border routers</a:t>
            </a:r>
          </a:p>
          <a:p>
            <a:pPr lvl="1">
              <a:spcBef>
                <a:spcPts val="1000"/>
              </a:spcBef>
            </a:pPr>
            <a:r>
              <a:rPr lang="en-US" sz="2400" dirty="0"/>
              <a:t>Introduced as an improvement to R</a:t>
            </a:r>
            <a:r>
              <a:rPr lang="en-US" sz="100" dirty="0"/>
              <a:t> </a:t>
            </a:r>
            <a:r>
              <a:rPr lang="en-US" sz="2400" dirty="0"/>
              <a:t>I</a:t>
            </a:r>
            <a:r>
              <a:rPr lang="en-US" sz="100" dirty="0"/>
              <a:t> </a:t>
            </a:r>
            <a:r>
              <a:rPr lang="en-US" sz="2400" dirty="0"/>
              <a:t>P</a:t>
            </a:r>
          </a:p>
          <a:p>
            <a:pPr lvl="1">
              <a:spcBef>
                <a:spcPts val="1000"/>
              </a:spcBef>
            </a:pPr>
            <a:r>
              <a:rPr lang="en-US" sz="2400" dirty="0"/>
              <a:t>Characteristics:</a:t>
            </a:r>
          </a:p>
          <a:p>
            <a:pPr lvl="2">
              <a:spcBef>
                <a:spcPts val="1000"/>
              </a:spcBef>
            </a:pPr>
            <a:r>
              <a:rPr lang="en-US" sz="2000" dirty="0"/>
              <a:t>Supports large networks—Imposes no hop limits (unlike R</a:t>
            </a:r>
            <a:r>
              <a:rPr lang="en-US" sz="100" dirty="0"/>
              <a:t> </a:t>
            </a:r>
            <a:r>
              <a:rPr lang="en-US" sz="2000" dirty="0"/>
              <a:t>I</a:t>
            </a:r>
            <a:r>
              <a:rPr lang="en-US" sz="100" dirty="0"/>
              <a:t> </a:t>
            </a:r>
            <a:r>
              <a:rPr lang="en-US" sz="2000" dirty="0"/>
              <a:t>P)</a:t>
            </a:r>
          </a:p>
          <a:p>
            <a:pPr lvl="2">
              <a:spcBef>
                <a:spcPts val="1000"/>
              </a:spcBef>
            </a:pPr>
            <a:r>
              <a:rPr lang="en-US" sz="2000" dirty="0"/>
              <a:t>Uses a more complex algorithm for determining best paths</a:t>
            </a:r>
          </a:p>
          <a:p>
            <a:pPr lvl="2">
              <a:spcBef>
                <a:spcPts val="1000"/>
              </a:spcBef>
            </a:pPr>
            <a:r>
              <a:rPr lang="en-US" sz="2000" dirty="0"/>
              <a:t>Shared data—Maintains a database of other routers’ links</a:t>
            </a:r>
          </a:p>
          <a:p>
            <a:pPr lvl="2">
              <a:spcBef>
                <a:spcPts val="1000"/>
              </a:spcBef>
            </a:pPr>
            <a:r>
              <a:rPr lang="en-US" sz="2000" dirty="0"/>
              <a:t>Low overhead, fast convergence—Demands more memory and C</a:t>
            </a:r>
            <a:r>
              <a:rPr lang="en-US" sz="100" dirty="0"/>
              <a:t> </a:t>
            </a:r>
            <a:r>
              <a:rPr lang="en-US" sz="2000" dirty="0"/>
              <a:t>P</a:t>
            </a:r>
            <a:r>
              <a:rPr lang="en-US" sz="100" dirty="0"/>
              <a:t> </a:t>
            </a:r>
            <a:r>
              <a:rPr lang="en-US" sz="2000" dirty="0"/>
              <a:t>U power for calculations, but keeps network bandwidth to a minimum and provides a very fast convergence time</a:t>
            </a:r>
          </a:p>
          <a:p>
            <a:pPr lvl="2">
              <a:spcBef>
                <a:spcPts val="1000"/>
              </a:spcBef>
            </a:pPr>
            <a:r>
              <a:rPr lang="en-US" sz="2000" dirty="0"/>
              <a:t>Stability—Uses algorithms that prevent routing loops</a:t>
            </a:r>
          </a:p>
          <a:p>
            <a:pPr lvl="2">
              <a:spcBef>
                <a:spcPts val="1000"/>
              </a:spcBef>
            </a:pPr>
            <a:r>
              <a:rPr lang="en-US" sz="2000" dirty="0"/>
              <a:t>Multi-vendor routers—Supported by all modern routers</a:t>
            </a:r>
          </a:p>
        </p:txBody>
      </p:sp>
    </p:spTree>
    <p:extLst>
      <p:ext uri="{BB962C8B-B14F-4D97-AF65-F5344CB8AC3E}">
        <p14:creationId xmlns:p14="http://schemas.microsoft.com/office/powerpoint/2010/main" val="34392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6" y="1925903"/>
            <a:ext cx="8055180" cy="4251059"/>
          </a:xfrm>
        </p:spPr>
        <p:txBody>
          <a:bodyPr/>
          <a:lstStyle/>
          <a:p>
            <a:r>
              <a:rPr lang="en-US" noProof="0" dirty="0"/>
              <a:t>I</a:t>
            </a:r>
            <a:r>
              <a:rPr lang="en-US" sz="100" dirty="0"/>
              <a:t> </a:t>
            </a:r>
            <a:r>
              <a:rPr lang="en-US" noProof="0" dirty="0"/>
              <a:t>S-I</a:t>
            </a:r>
            <a:r>
              <a:rPr lang="en-US" sz="100" dirty="0"/>
              <a:t> </a:t>
            </a:r>
            <a:r>
              <a:rPr lang="en-US" noProof="0" dirty="0"/>
              <a:t>S (Intermediate System to Intermediate System)—An I</a:t>
            </a:r>
            <a:r>
              <a:rPr lang="en-US" sz="100" dirty="0"/>
              <a:t> </a:t>
            </a:r>
            <a:r>
              <a:rPr lang="en-US" noProof="0" dirty="0"/>
              <a:t>G</a:t>
            </a:r>
            <a:r>
              <a:rPr lang="en-US" sz="100" dirty="0"/>
              <a:t> </a:t>
            </a:r>
            <a:r>
              <a:rPr lang="en-US" noProof="0" dirty="0"/>
              <a:t>P and link-state routing protocol:</a:t>
            </a:r>
          </a:p>
          <a:p>
            <a:pPr lvl="1">
              <a:spcBef>
                <a:spcPts val="1000"/>
              </a:spcBef>
            </a:pPr>
            <a:r>
              <a:rPr lang="en-US" noProof="0" dirty="0"/>
              <a:t>Uses a best-path algorithm similar to O</a:t>
            </a:r>
            <a:r>
              <a:rPr lang="en-US" sz="100" dirty="0"/>
              <a:t> </a:t>
            </a:r>
            <a:r>
              <a:rPr lang="en-US" noProof="0" dirty="0"/>
              <a:t>S</a:t>
            </a:r>
            <a:r>
              <a:rPr lang="en-US" sz="100" dirty="0"/>
              <a:t> </a:t>
            </a:r>
            <a:r>
              <a:rPr lang="en-US" noProof="0" dirty="0"/>
              <a:t>P</a:t>
            </a:r>
            <a:r>
              <a:rPr lang="en-US" sz="100" dirty="0"/>
              <a:t> </a:t>
            </a:r>
            <a:r>
              <a:rPr lang="en-US" noProof="0" dirty="0"/>
              <a:t>F</a:t>
            </a:r>
          </a:p>
          <a:p>
            <a:pPr lvl="1">
              <a:spcBef>
                <a:spcPts val="1000"/>
              </a:spcBef>
            </a:pPr>
            <a:r>
              <a:rPr lang="en-US" noProof="0" dirty="0"/>
              <a:t>Is designed for use on core routers only (unlike O</a:t>
            </a:r>
            <a:r>
              <a:rPr lang="en-US" sz="100" dirty="0"/>
              <a:t> </a:t>
            </a:r>
            <a:r>
              <a:rPr lang="en-US" noProof="0" dirty="0"/>
              <a:t>S</a:t>
            </a:r>
            <a:r>
              <a:rPr lang="en-US" sz="100" dirty="0"/>
              <a:t> </a:t>
            </a:r>
            <a:r>
              <a:rPr lang="en-US" noProof="0" dirty="0"/>
              <a:t>P</a:t>
            </a:r>
            <a:r>
              <a:rPr lang="en-US" sz="100" dirty="0"/>
              <a:t> </a:t>
            </a:r>
            <a:r>
              <a:rPr lang="en-US" noProof="0" dirty="0"/>
              <a:t>F)</a:t>
            </a:r>
          </a:p>
          <a:p>
            <a:pPr lvl="1">
              <a:spcBef>
                <a:spcPts val="1000"/>
              </a:spcBef>
            </a:pPr>
            <a:r>
              <a:rPr lang="en-US" noProof="0" dirty="0"/>
              <a:t>Not handcuffed to I</a:t>
            </a:r>
            <a:r>
              <a:rPr lang="en-US" sz="100" dirty="0"/>
              <a:t> </a:t>
            </a:r>
            <a:r>
              <a:rPr lang="en-US" noProof="0" dirty="0"/>
              <a:t>P</a:t>
            </a:r>
            <a:r>
              <a:rPr lang="en-US" sz="100" dirty="0"/>
              <a:t> </a:t>
            </a:r>
            <a:r>
              <a:rPr lang="en-US" noProof="0" dirty="0"/>
              <a:t>v</a:t>
            </a:r>
            <a:r>
              <a:rPr lang="en-US" sz="100" dirty="0"/>
              <a:t> </a:t>
            </a:r>
            <a:r>
              <a:rPr lang="en-US" noProof="0" dirty="0"/>
              <a:t>4 (like O</a:t>
            </a:r>
            <a:r>
              <a:rPr lang="en-US" sz="100" dirty="0"/>
              <a:t> </a:t>
            </a:r>
            <a:r>
              <a:rPr lang="en-US" noProof="0" dirty="0"/>
              <a:t>S</a:t>
            </a:r>
            <a:r>
              <a:rPr lang="en-US" sz="100" dirty="0"/>
              <a:t> </a:t>
            </a:r>
            <a:r>
              <a:rPr lang="en-US" noProof="0" dirty="0"/>
              <a:t>P</a:t>
            </a:r>
            <a:r>
              <a:rPr lang="en-US" sz="100" dirty="0"/>
              <a:t> </a:t>
            </a:r>
            <a:r>
              <a:rPr lang="en-US" noProof="0" dirty="0"/>
              <a:t>F) so it’s easy to adapt to I</a:t>
            </a:r>
            <a:r>
              <a:rPr lang="en-US" sz="100" dirty="0"/>
              <a:t> </a:t>
            </a:r>
            <a:r>
              <a:rPr lang="en-US" noProof="0" dirty="0"/>
              <a:t>P</a:t>
            </a:r>
            <a:r>
              <a:rPr lang="en-US" sz="100" dirty="0"/>
              <a:t> </a:t>
            </a:r>
            <a:r>
              <a:rPr lang="en-US" noProof="0" dirty="0"/>
              <a:t>v</a:t>
            </a:r>
            <a:r>
              <a:rPr lang="en-US" sz="100" dirty="0"/>
              <a:t> </a:t>
            </a:r>
            <a:r>
              <a:rPr lang="en-US" noProof="0" dirty="0"/>
              <a:t>6</a:t>
            </a:r>
          </a:p>
          <a:p>
            <a:pPr lvl="1">
              <a:spcBef>
                <a:spcPts val="1000"/>
              </a:spcBef>
            </a:pPr>
            <a:r>
              <a:rPr lang="en-US" noProof="0" dirty="0"/>
              <a:t>Service providers generally prefer I</a:t>
            </a:r>
            <a:r>
              <a:rPr lang="en-US" sz="100" dirty="0"/>
              <a:t> </a:t>
            </a:r>
            <a:r>
              <a:rPr lang="en-US" noProof="0" dirty="0"/>
              <a:t>S-I</a:t>
            </a:r>
            <a:r>
              <a:rPr lang="en-US" sz="100" dirty="0"/>
              <a:t> </a:t>
            </a:r>
            <a:r>
              <a:rPr lang="en-US" noProof="0" dirty="0"/>
              <a:t>S because it’s more scalable than O</a:t>
            </a:r>
            <a:r>
              <a:rPr lang="en-US" sz="100" dirty="0"/>
              <a:t> </a:t>
            </a:r>
            <a:r>
              <a:rPr lang="en-US" noProof="0" dirty="0"/>
              <a:t>S</a:t>
            </a:r>
            <a:r>
              <a:rPr lang="en-US" sz="100" dirty="0"/>
              <a:t> </a:t>
            </a:r>
            <a:r>
              <a:rPr lang="en-US" noProof="0" dirty="0"/>
              <a:t>P</a:t>
            </a:r>
            <a:r>
              <a:rPr lang="en-US" sz="100" dirty="0"/>
              <a:t> </a:t>
            </a:r>
            <a:r>
              <a:rPr lang="en-US" noProof="0" dirty="0"/>
              <a:t>F</a:t>
            </a:r>
          </a:p>
        </p:txBody>
      </p:sp>
    </p:spTree>
    <p:extLst>
      <p:ext uri="{BB962C8B-B14F-4D97-AF65-F5344CB8AC3E}">
        <p14:creationId xmlns:p14="http://schemas.microsoft.com/office/powerpoint/2010/main" val="102875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Interior and Exterior Gateway Protocols</a:t>
            </a:r>
          </a:p>
        </p:txBody>
      </p:sp>
      <p:sp>
        <p:nvSpPr>
          <p:cNvPr id="3" name="Content Placeholder 2"/>
          <p:cNvSpPr>
            <a:spLocks noGrp="1"/>
          </p:cNvSpPr>
          <p:nvPr>
            <p:ph idx="1"/>
          </p:nvPr>
        </p:nvSpPr>
        <p:spPr>
          <a:xfrm>
            <a:off x="614995" y="1925903"/>
            <a:ext cx="8163245" cy="4251059"/>
          </a:xfrm>
        </p:spPr>
        <p:txBody>
          <a:bodyPr/>
          <a:lstStyle/>
          <a:p>
            <a:r>
              <a:rPr lang="en-US" sz="2400" dirty="0"/>
              <a:t>E</a:t>
            </a:r>
            <a:r>
              <a:rPr lang="en-US" sz="100" dirty="0"/>
              <a:t> </a:t>
            </a:r>
            <a:r>
              <a:rPr lang="en-US" sz="2400" dirty="0"/>
              <a:t>I</a:t>
            </a:r>
            <a:r>
              <a:rPr lang="en-US" sz="100" dirty="0"/>
              <a:t> </a:t>
            </a:r>
            <a:r>
              <a:rPr lang="en-US" sz="2400" dirty="0"/>
              <a:t>G</a:t>
            </a:r>
            <a:r>
              <a:rPr lang="en-US" sz="100" dirty="0"/>
              <a:t> </a:t>
            </a:r>
            <a:r>
              <a:rPr lang="en-US" sz="2400" dirty="0"/>
              <a:t>R</a:t>
            </a:r>
            <a:r>
              <a:rPr lang="en-US" sz="100" dirty="0"/>
              <a:t> </a:t>
            </a:r>
            <a:r>
              <a:rPr lang="en-US" sz="2400" dirty="0"/>
              <a:t>P (Enhanced Interior Gateway Routing Protocol)—An advanced distance-vector protocol that combines some of the features of a link-state protocol</a:t>
            </a:r>
          </a:p>
          <a:p>
            <a:pPr lvl="1">
              <a:spcBef>
                <a:spcPts val="1000"/>
              </a:spcBef>
            </a:pPr>
            <a:r>
              <a:rPr lang="en-US" dirty="0"/>
              <a:t>Often referred to as a hybrid protocol</a:t>
            </a:r>
          </a:p>
          <a:p>
            <a:pPr lvl="1">
              <a:spcBef>
                <a:spcPts val="1000"/>
              </a:spcBef>
            </a:pPr>
            <a:r>
              <a:rPr lang="en-US" dirty="0"/>
              <a:t>Fast convergence time and low network overhead</a:t>
            </a:r>
          </a:p>
          <a:p>
            <a:pPr lvl="1">
              <a:spcBef>
                <a:spcPts val="1000"/>
              </a:spcBef>
            </a:pPr>
            <a:r>
              <a:rPr lang="en-US" dirty="0"/>
              <a:t>Easier to configure and less C</a:t>
            </a:r>
            <a:r>
              <a:rPr lang="en-US" sz="100" dirty="0"/>
              <a:t> </a:t>
            </a:r>
            <a:r>
              <a:rPr lang="en-US" dirty="0"/>
              <a:t>P</a:t>
            </a:r>
            <a:r>
              <a:rPr lang="en-US" sz="100" dirty="0"/>
              <a:t> </a:t>
            </a:r>
            <a:r>
              <a:rPr lang="en-US" dirty="0"/>
              <a:t>U-intensive than O</a:t>
            </a:r>
            <a:r>
              <a:rPr lang="en-US" sz="100" dirty="0"/>
              <a:t> </a:t>
            </a:r>
            <a:r>
              <a:rPr lang="en-US" dirty="0"/>
              <a:t>S</a:t>
            </a:r>
            <a:r>
              <a:rPr lang="en-US" sz="100" dirty="0"/>
              <a:t> </a:t>
            </a:r>
            <a:r>
              <a:rPr lang="en-US" dirty="0"/>
              <a:t>P</a:t>
            </a:r>
            <a:r>
              <a:rPr lang="en-US" sz="100" dirty="0"/>
              <a:t> </a:t>
            </a:r>
            <a:r>
              <a:rPr lang="en-US" dirty="0"/>
              <a:t>F</a:t>
            </a:r>
          </a:p>
          <a:p>
            <a:pPr lvl="1">
              <a:spcBef>
                <a:spcPts val="1000"/>
              </a:spcBef>
            </a:pPr>
            <a:r>
              <a:rPr lang="en-US" dirty="0"/>
              <a:t>Supports multiple protocols and limits unnecessary network traffic between routers</a:t>
            </a:r>
          </a:p>
          <a:p>
            <a:pPr lvl="1">
              <a:spcBef>
                <a:spcPts val="1000"/>
              </a:spcBef>
            </a:pPr>
            <a:r>
              <a:rPr lang="en-US" dirty="0"/>
              <a:t>Originally proprietary to Cisco routers</a:t>
            </a:r>
          </a:p>
        </p:txBody>
      </p:sp>
    </p:spTree>
    <p:extLst>
      <p:ext uri="{BB962C8B-B14F-4D97-AF65-F5344CB8AC3E}">
        <p14:creationId xmlns:p14="http://schemas.microsoft.com/office/powerpoint/2010/main" val="103952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91F9985-1467-4B08-8AFF-50EC51160BCE}"/>
</file>

<file path=customXml/itemProps2.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3.xml><?xml version="1.0" encoding="utf-8"?>
<ds:datastoreItem xmlns:ds="http://schemas.openxmlformats.org/officeDocument/2006/customXml" ds:itemID="{880201AE-09A5-42BA-834D-FF831F189C20}">
  <ds:schemaRefs>
    <ds:schemaRef ds:uri="http://purl.org/dc/elements/1.1/"/>
    <ds:schemaRef ds:uri="0f5e39c8-e5a1-4a0d-b53f-9134be983d19"/>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c64b295e-e158-430a-a9fe-95bbf17b9d7d"/>
  </ds:schemaRefs>
</ds:datastoreItem>
</file>

<file path=docProps/app.xml><?xml version="1.0" encoding="utf-8"?>
<Properties xmlns="http://schemas.openxmlformats.org/officeDocument/2006/extended-properties" xmlns:vt="http://schemas.openxmlformats.org/officeDocument/2006/docPropsVTypes">
  <TotalTime>303</TotalTime>
  <Words>909</Words>
  <Application>Microsoft Office PowerPoint</Application>
  <PresentationFormat>Widescreen</PresentationFormat>
  <Paragraphs>83</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Arial Narrow</vt:lpstr>
      <vt:lpstr>Calibri</vt:lpstr>
      <vt:lpstr>Calibri Light</vt:lpstr>
      <vt:lpstr>Helvetica</vt:lpstr>
      <vt:lpstr>Playfair Display</vt:lpstr>
      <vt:lpstr>Office Theme</vt:lpstr>
      <vt:lpstr>Bitmap Image</vt:lpstr>
      <vt:lpstr>Routing II</vt:lpstr>
      <vt:lpstr>Routing Protocols to Determine Best Paths</vt:lpstr>
      <vt:lpstr>Routing Protocols to Determine Best Paths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Interior and Exterior Gateway Protocols</vt:lpstr>
      <vt:lpstr>ARP Tables and Routing Tables</vt:lpstr>
      <vt:lpstr>Routing – Role of Layer 2 and Layer 3 Addressing</vt:lpstr>
      <vt:lpstr>Forwarding an IP Packet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17</cp:revision>
  <dcterms:created xsi:type="dcterms:W3CDTF">2018-04-09T23:36:04Z</dcterms:created>
  <dcterms:modified xsi:type="dcterms:W3CDTF">2022-01-28T03:40:48Z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