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sldIdLst>
    <p:sldId id="311" r:id="rId5"/>
    <p:sldId id="342" r:id="rId6"/>
    <p:sldId id="475" r:id="rId7"/>
    <p:sldId id="343" r:id="rId8"/>
    <p:sldId id="472" r:id="rId9"/>
    <p:sldId id="473" r:id="rId10"/>
    <p:sldId id="474" r:id="rId11"/>
    <p:sldId id="344" r:id="rId12"/>
    <p:sldId id="345" r:id="rId13"/>
    <p:sldId id="34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3ACB39-97E8-D34F-9E49-1839CC1BEEA8}" v="2" dt="2022-01-23T03:57:12.3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26"/>
    <p:restoredTop sz="94674"/>
  </p:normalViewPr>
  <p:slideViewPr>
    <p:cSldViewPr snapToGrid="0" snapToObjects="1">
      <p:cViewPr varScale="1">
        <p:scale>
          <a:sx n="115" d="100"/>
          <a:sy n="115" d="100"/>
        </p:scale>
        <p:origin x="34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n, Chao" userId="44c0eae3-1754-40ca-b7fc-812aef1f268d" providerId="ADAL" clId="{B43ACB39-97E8-D34F-9E49-1839CC1BEEA8}"/>
    <pc:docChg chg="custSel addSld delSld modSld">
      <pc:chgData name="Chen, Chao" userId="44c0eae3-1754-40ca-b7fc-812aef1f268d" providerId="ADAL" clId="{B43ACB39-97E8-D34F-9E49-1839CC1BEEA8}" dt="2022-01-23T03:57:15.139" v="19" actId="700"/>
      <pc:docMkLst>
        <pc:docMk/>
      </pc:docMkLst>
      <pc:sldChg chg="del">
        <pc:chgData name="Chen, Chao" userId="44c0eae3-1754-40ca-b7fc-812aef1f268d" providerId="ADAL" clId="{B43ACB39-97E8-D34F-9E49-1839CC1BEEA8}" dt="2022-01-21T13:14:13.719" v="15" actId="2696"/>
        <pc:sldMkLst>
          <pc:docMk/>
          <pc:sldMk cId="3556347120" sldId="301"/>
        </pc:sldMkLst>
      </pc:sldChg>
      <pc:sldChg chg="del">
        <pc:chgData name="Chen, Chao" userId="44c0eae3-1754-40ca-b7fc-812aef1f268d" providerId="ADAL" clId="{B43ACB39-97E8-D34F-9E49-1839CC1BEEA8}" dt="2022-01-21T13:14:13.719" v="15" actId="2696"/>
        <pc:sldMkLst>
          <pc:docMk/>
          <pc:sldMk cId="2292657764" sldId="302"/>
        </pc:sldMkLst>
      </pc:sldChg>
      <pc:sldChg chg="del">
        <pc:chgData name="Chen, Chao" userId="44c0eae3-1754-40ca-b7fc-812aef1f268d" providerId="ADAL" clId="{B43ACB39-97E8-D34F-9E49-1839CC1BEEA8}" dt="2022-01-21T13:14:13.719" v="15" actId="2696"/>
        <pc:sldMkLst>
          <pc:docMk/>
          <pc:sldMk cId="304627538" sldId="303"/>
        </pc:sldMkLst>
      </pc:sldChg>
      <pc:sldChg chg="del">
        <pc:chgData name="Chen, Chao" userId="44c0eae3-1754-40ca-b7fc-812aef1f268d" providerId="ADAL" clId="{B43ACB39-97E8-D34F-9E49-1839CC1BEEA8}" dt="2022-01-21T13:14:13.719" v="15" actId="2696"/>
        <pc:sldMkLst>
          <pc:docMk/>
          <pc:sldMk cId="1916732755" sldId="304"/>
        </pc:sldMkLst>
      </pc:sldChg>
      <pc:sldChg chg="del">
        <pc:chgData name="Chen, Chao" userId="44c0eae3-1754-40ca-b7fc-812aef1f268d" providerId="ADAL" clId="{B43ACB39-97E8-D34F-9E49-1839CC1BEEA8}" dt="2022-01-21T13:14:13.719" v="15" actId="2696"/>
        <pc:sldMkLst>
          <pc:docMk/>
          <pc:sldMk cId="3168294154" sldId="305"/>
        </pc:sldMkLst>
      </pc:sldChg>
      <pc:sldChg chg="del">
        <pc:chgData name="Chen, Chao" userId="44c0eae3-1754-40ca-b7fc-812aef1f268d" providerId="ADAL" clId="{B43ACB39-97E8-D34F-9E49-1839CC1BEEA8}" dt="2022-01-21T13:14:13.719" v="15" actId="2696"/>
        <pc:sldMkLst>
          <pc:docMk/>
          <pc:sldMk cId="2083914309" sldId="306"/>
        </pc:sldMkLst>
      </pc:sldChg>
      <pc:sldChg chg="del">
        <pc:chgData name="Chen, Chao" userId="44c0eae3-1754-40ca-b7fc-812aef1f268d" providerId="ADAL" clId="{B43ACB39-97E8-D34F-9E49-1839CC1BEEA8}" dt="2022-01-21T13:14:13.719" v="15" actId="2696"/>
        <pc:sldMkLst>
          <pc:docMk/>
          <pc:sldMk cId="92311697" sldId="307"/>
        </pc:sldMkLst>
      </pc:sldChg>
      <pc:sldChg chg="del">
        <pc:chgData name="Chen, Chao" userId="44c0eae3-1754-40ca-b7fc-812aef1f268d" providerId="ADAL" clId="{B43ACB39-97E8-D34F-9E49-1839CC1BEEA8}" dt="2022-01-21T13:14:13.719" v="15" actId="2696"/>
        <pc:sldMkLst>
          <pc:docMk/>
          <pc:sldMk cId="786195027" sldId="308"/>
        </pc:sldMkLst>
      </pc:sldChg>
      <pc:sldChg chg="del">
        <pc:chgData name="Chen, Chao" userId="44c0eae3-1754-40ca-b7fc-812aef1f268d" providerId="ADAL" clId="{B43ACB39-97E8-D34F-9E49-1839CC1BEEA8}" dt="2022-01-21T13:14:13.719" v="15" actId="2696"/>
        <pc:sldMkLst>
          <pc:docMk/>
          <pc:sldMk cId="3879370524" sldId="309"/>
        </pc:sldMkLst>
      </pc:sldChg>
      <pc:sldChg chg="del">
        <pc:chgData name="Chen, Chao" userId="44c0eae3-1754-40ca-b7fc-812aef1f268d" providerId="ADAL" clId="{B43ACB39-97E8-D34F-9E49-1839CC1BEEA8}" dt="2022-01-21T13:14:13.719" v="15" actId="2696"/>
        <pc:sldMkLst>
          <pc:docMk/>
          <pc:sldMk cId="4140762831" sldId="310"/>
        </pc:sldMkLst>
      </pc:sldChg>
      <pc:sldChg chg="modSp mod">
        <pc:chgData name="Chen, Chao" userId="44c0eae3-1754-40ca-b7fc-812aef1f268d" providerId="ADAL" clId="{B43ACB39-97E8-D34F-9E49-1839CC1BEEA8}" dt="2022-01-21T13:14:10.128" v="14" actId="20577"/>
        <pc:sldMkLst>
          <pc:docMk/>
          <pc:sldMk cId="1560288090" sldId="311"/>
        </pc:sldMkLst>
        <pc:spChg chg="mod">
          <ac:chgData name="Chen, Chao" userId="44c0eae3-1754-40ca-b7fc-812aef1f268d" providerId="ADAL" clId="{B43ACB39-97E8-D34F-9E49-1839CC1BEEA8}" dt="2022-01-21T13:14:10.128" v="14" actId="20577"/>
          <ac:spMkLst>
            <pc:docMk/>
            <pc:sldMk cId="1560288090" sldId="311"/>
            <ac:spMk id="4" creationId="{9495F89F-F88F-6242-AECC-A68595D6555E}"/>
          </ac:spMkLst>
        </pc:spChg>
      </pc:sldChg>
      <pc:sldChg chg="modSp add mod modClrScheme chgLayout">
        <pc:chgData name="Chen, Chao" userId="44c0eae3-1754-40ca-b7fc-812aef1f268d" providerId="ADAL" clId="{B43ACB39-97E8-D34F-9E49-1839CC1BEEA8}" dt="2022-01-21T13:14:17.636" v="17" actId="700"/>
        <pc:sldMkLst>
          <pc:docMk/>
          <pc:sldMk cId="1203202918" sldId="342"/>
        </pc:sldMkLst>
        <pc:spChg chg="mod ord">
          <ac:chgData name="Chen, Chao" userId="44c0eae3-1754-40ca-b7fc-812aef1f268d" providerId="ADAL" clId="{B43ACB39-97E8-D34F-9E49-1839CC1BEEA8}" dt="2022-01-21T13:14:17.636" v="17" actId="700"/>
          <ac:spMkLst>
            <pc:docMk/>
            <pc:sldMk cId="1203202918" sldId="342"/>
            <ac:spMk id="2" creationId="{00000000-0000-0000-0000-000000000000}"/>
          </ac:spMkLst>
        </pc:spChg>
        <pc:spChg chg="mod ord">
          <ac:chgData name="Chen, Chao" userId="44c0eae3-1754-40ca-b7fc-812aef1f268d" providerId="ADAL" clId="{B43ACB39-97E8-D34F-9E49-1839CC1BEEA8}" dt="2022-01-21T13:14:17.636" v="17" actId="700"/>
          <ac:spMkLst>
            <pc:docMk/>
            <pc:sldMk cId="1203202918" sldId="342"/>
            <ac:spMk id="3" creationId="{00000000-0000-0000-0000-000000000000}"/>
          </ac:spMkLst>
        </pc:spChg>
      </pc:sldChg>
      <pc:sldChg chg="modSp add mod modClrScheme chgLayout">
        <pc:chgData name="Chen, Chao" userId="44c0eae3-1754-40ca-b7fc-812aef1f268d" providerId="ADAL" clId="{B43ACB39-97E8-D34F-9E49-1839CC1BEEA8}" dt="2022-01-21T13:14:17.636" v="17" actId="700"/>
        <pc:sldMkLst>
          <pc:docMk/>
          <pc:sldMk cId="1138769072" sldId="343"/>
        </pc:sldMkLst>
        <pc:spChg chg="mod ord">
          <ac:chgData name="Chen, Chao" userId="44c0eae3-1754-40ca-b7fc-812aef1f268d" providerId="ADAL" clId="{B43ACB39-97E8-D34F-9E49-1839CC1BEEA8}" dt="2022-01-21T13:14:17.636" v="17" actId="700"/>
          <ac:spMkLst>
            <pc:docMk/>
            <pc:sldMk cId="1138769072" sldId="343"/>
            <ac:spMk id="2" creationId="{00000000-0000-0000-0000-000000000000}"/>
          </ac:spMkLst>
        </pc:spChg>
        <pc:spChg chg="mod ord">
          <ac:chgData name="Chen, Chao" userId="44c0eae3-1754-40ca-b7fc-812aef1f268d" providerId="ADAL" clId="{B43ACB39-97E8-D34F-9E49-1839CC1BEEA8}" dt="2022-01-21T13:14:17.636" v="17" actId="700"/>
          <ac:spMkLst>
            <pc:docMk/>
            <pc:sldMk cId="1138769072" sldId="343"/>
            <ac:spMk id="4" creationId="{00000000-0000-0000-0000-000000000000}"/>
          </ac:spMkLst>
        </pc:spChg>
        <pc:picChg chg="mod ord">
          <ac:chgData name="Chen, Chao" userId="44c0eae3-1754-40ca-b7fc-812aef1f268d" providerId="ADAL" clId="{B43ACB39-97E8-D34F-9E49-1839CC1BEEA8}" dt="2022-01-21T13:14:17.636" v="17" actId="700"/>
          <ac:picMkLst>
            <pc:docMk/>
            <pc:sldMk cId="1138769072" sldId="343"/>
            <ac:picMk id="6" creationId="{722ECA85-4A1F-426A-846F-A8821C62465C}"/>
          </ac:picMkLst>
        </pc:picChg>
      </pc:sldChg>
      <pc:sldChg chg="modSp add mod modClrScheme chgLayout">
        <pc:chgData name="Chen, Chao" userId="44c0eae3-1754-40ca-b7fc-812aef1f268d" providerId="ADAL" clId="{B43ACB39-97E8-D34F-9E49-1839CC1BEEA8}" dt="2022-01-21T13:14:17.636" v="17" actId="700"/>
        <pc:sldMkLst>
          <pc:docMk/>
          <pc:sldMk cId="676761786" sldId="344"/>
        </pc:sldMkLst>
        <pc:spChg chg="mod ord">
          <ac:chgData name="Chen, Chao" userId="44c0eae3-1754-40ca-b7fc-812aef1f268d" providerId="ADAL" clId="{B43ACB39-97E8-D34F-9E49-1839CC1BEEA8}" dt="2022-01-21T13:14:17.636" v="17" actId="700"/>
          <ac:spMkLst>
            <pc:docMk/>
            <pc:sldMk cId="676761786" sldId="344"/>
            <ac:spMk id="2" creationId="{00000000-0000-0000-0000-000000000000}"/>
          </ac:spMkLst>
        </pc:spChg>
        <pc:spChg chg="mod ord">
          <ac:chgData name="Chen, Chao" userId="44c0eae3-1754-40ca-b7fc-812aef1f268d" providerId="ADAL" clId="{B43ACB39-97E8-D34F-9E49-1839CC1BEEA8}" dt="2022-01-21T13:14:17.636" v="17" actId="700"/>
          <ac:spMkLst>
            <pc:docMk/>
            <pc:sldMk cId="676761786" sldId="344"/>
            <ac:spMk id="3" creationId="{00000000-0000-0000-0000-000000000000}"/>
          </ac:spMkLst>
        </pc:spChg>
      </pc:sldChg>
      <pc:sldChg chg="modSp add mod modClrScheme chgLayout">
        <pc:chgData name="Chen, Chao" userId="44c0eae3-1754-40ca-b7fc-812aef1f268d" providerId="ADAL" clId="{B43ACB39-97E8-D34F-9E49-1839CC1BEEA8}" dt="2022-01-21T13:14:17.636" v="17" actId="700"/>
        <pc:sldMkLst>
          <pc:docMk/>
          <pc:sldMk cId="1262595857" sldId="345"/>
        </pc:sldMkLst>
        <pc:spChg chg="mod ord">
          <ac:chgData name="Chen, Chao" userId="44c0eae3-1754-40ca-b7fc-812aef1f268d" providerId="ADAL" clId="{B43ACB39-97E8-D34F-9E49-1839CC1BEEA8}" dt="2022-01-21T13:14:17.636" v="17" actId="700"/>
          <ac:spMkLst>
            <pc:docMk/>
            <pc:sldMk cId="1262595857" sldId="345"/>
            <ac:spMk id="2" creationId="{00000000-0000-0000-0000-000000000000}"/>
          </ac:spMkLst>
        </pc:spChg>
        <pc:spChg chg="mod ord">
          <ac:chgData name="Chen, Chao" userId="44c0eae3-1754-40ca-b7fc-812aef1f268d" providerId="ADAL" clId="{B43ACB39-97E8-D34F-9E49-1839CC1BEEA8}" dt="2022-01-21T13:14:17.636" v="17" actId="700"/>
          <ac:spMkLst>
            <pc:docMk/>
            <pc:sldMk cId="1262595857" sldId="345"/>
            <ac:spMk id="4" creationId="{00000000-0000-0000-0000-000000000000}"/>
          </ac:spMkLst>
        </pc:spChg>
        <pc:picChg chg="mod ord">
          <ac:chgData name="Chen, Chao" userId="44c0eae3-1754-40ca-b7fc-812aef1f268d" providerId="ADAL" clId="{B43ACB39-97E8-D34F-9E49-1839CC1BEEA8}" dt="2022-01-21T13:14:17.636" v="17" actId="700"/>
          <ac:picMkLst>
            <pc:docMk/>
            <pc:sldMk cId="1262595857" sldId="345"/>
            <ac:picMk id="6" creationId="{20E07E99-7CEE-48C2-B3A8-A9F7F9DC0700}"/>
          </ac:picMkLst>
        </pc:picChg>
      </pc:sldChg>
      <pc:sldChg chg="modSp add mod modClrScheme chgLayout">
        <pc:chgData name="Chen, Chao" userId="44c0eae3-1754-40ca-b7fc-812aef1f268d" providerId="ADAL" clId="{B43ACB39-97E8-D34F-9E49-1839CC1BEEA8}" dt="2022-01-21T13:14:17.636" v="17" actId="700"/>
        <pc:sldMkLst>
          <pc:docMk/>
          <pc:sldMk cId="1537519012" sldId="346"/>
        </pc:sldMkLst>
        <pc:spChg chg="mod ord">
          <ac:chgData name="Chen, Chao" userId="44c0eae3-1754-40ca-b7fc-812aef1f268d" providerId="ADAL" clId="{B43ACB39-97E8-D34F-9E49-1839CC1BEEA8}" dt="2022-01-21T13:14:17.636" v="17" actId="700"/>
          <ac:spMkLst>
            <pc:docMk/>
            <pc:sldMk cId="1537519012" sldId="346"/>
            <ac:spMk id="2" creationId="{00000000-0000-0000-0000-000000000000}"/>
          </ac:spMkLst>
        </pc:spChg>
        <pc:spChg chg="mod ord">
          <ac:chgData name="Chen, Chao" userId="44c0eae3-1754-40ca-b7fc-812aef1f268d" providerId="ADAL" clId="{B43ACB39-97E8-D34F-9E49-1839CC1BEEA8}" dt="2022-01-21T13:14:17.636" v="17" actId="700"/>
          <ac:spMkLst>
            <pc:docMk/>
            <pc:sldMk cId="1537519012" sldId="346"/>
            <ac:spMk id="3" creationId="{00000000-0000-0000-0000-000000000000}"/>
          </ac:spMkLst>
        </pc:spChg>
      </pc:sldChg>
      <pc:sldChg chg="modSp add mod chgLayout">
        <pc:chgData name="Chen, Chao" userId="44c0eae3-1754-40ca-b7fc-812aef1f268d" providerId="ADAL" clId="{B43ACB39-97E8-D34F-9E49-1839CC1BEEA8}" dt="2022-01-23T03:57:15.139" v="19" actId="700"/>
        <pc:sldMkLst>
          <pc:docMk/>
          <pc:sldMk cId="623107535" sldId="472"/>
        </pc:sldMkLst>
        <pc:spChg chg="mod ord">
          <ac:chgData name="Chen, Chao" userId="44c0eae3-1754-40ca-b7fc-812aef1f268d" providerId="ADAL" clId="{B43ACB39-97E8-D34F-9E49-1839CC1BEEA8}" dt="2022-01-23T03:57:15.139" v="19" actId="700"/>
          <ac:spMkLst>
            <pc:docMk/>
            <pc:sldMk cId="623107535" sldId="472"/>
            <ac:spMk id="2" creationId="{00000000-0000-0000-0000-000000000000}"/>
          </ac:spMkLst>
        </pc:spChg>
        <pc:spChg chg="mod ord">
          <ac:chgData name="Chen, Chao" userId="44c0eae3-1754-40ca-b7fc-812aef1f268d" providerId="ADAL" clId="{B43ACB39-97E8-D34F-9E49-1839CC1BEEA8}" dt="2022-01-23T03:57:15.139" v="19" actId="700"/>
          <ac:spMkLst>
            <pc:docMk/>
            <pc:sldMk cId="623107535" sldId="472"/>
            <ac:spMk id="3" creationId="{00000000-0000-0000-0000-000000000000}"/>
          </ac:spMkLst>
        </pc:spChg>
        <pc:spChg chg="mod ord">
          <ac:chgData name="Chen, Chao" userId="44c0eae3-1754-40ca-b7fc-812aef1f268d" providerId="ADAL" clId="{B43ACB39-97E8-D34F-9E49-1839CC1BEEA8}" dt="2022-01-23T03:57:15.139" v="19" actId="700"/>
          <ac:spMkLst>
            <pc:docMk/>
            <pc:sldMk cId="623107535" sldId="472"/>
            <ac:spMk id="4" creationId="{00000000-0000-0000-0000-000000000000}"/>
          </ac:spMkLst>
        </pc:spChg>
        <pc:spChg chg="mod ord">
          <ac:chgData name="Chen, Chao" userId="44c0eae3-1754-40ca-b7fc-812aef1f268d" providerId="ADAL" clId="{B43ACB39-97E8-D34F-9E49-1839CC1BEEA8}" dt="2022-01-23T03:57:15.139" v="19" actId="700"/>
          <ac:spMkLst>
            <pc:docMk/>
            <pc:sldMk cId="623107535" sldId="472"/>
            <ac:spMk id="5" creationId="{00000000-0000-0000-0000-000000000000}"/>
          </ac:spMkLst>
        </pc:spChg>
      </pc:sldChg>
      <pc:sldChg chg="modSp add mod chgLayout">
        <pc:chgData name="Chen, Chao" userId="44c0eae3-1754-40ca-b7fc-812aef1f268d" providerId="ADAL" clId="{B43ACB39-97E8-D34F-9E49-1839CC1BEEA8}" dt="2022-01-23T03:57:15.139" v="19" actId="700"/>
        <pc:sldMkLst>
          <pc:docMk/>
          <pc:sldMk cId="3646858798" sldId="473"/>
        </pc:sldMkLst>
        <pc:spChg chg="mod ord">
          <ac:chgData name="Chen, Chao" userId="44c0eae3-1754-40ca-b7fc-812aef1f268d" providerId="ADAL" clId="{B43ACB39-97E8-D34F-9E49-1839CC1BEEA8}" dt="2022-01-23T03:57:15.139" v="19" actId="700"/>
          <ac:spMkLst>
            <pc:docMk/>
            <pc:sldMk cId="3646858798" sldId="473"/>
            <ac:spMk id="2" creationId="{00000000-0000-0000-0000-000000000000}"/>
          </ac:spMkLst>
        </pc:spChg>
        <pc:spChg chg="mod ord">
          <ac:chgData name="Chen, Chao" userId="44c0eae3-1754-40ca-b7fc-812aef1f268d" providerId="ADAL" clId="{B43ACB39-97E8-D34F-9E49-1839CC1BEEA8}" dt="2022-01-23T03:57:15.139" v="19" actId="700"/>
          <ac:spMkLst>
            <pc:docMk/>
            <pc:sldMk cId="3646858798" sldId="473"/>
            <ac:spMk id="4" creationId="{00000000-0000-0000-0000-000000000000}"/>
          </ac:spMkLst>
        </pc:spChg>
        <pc:spChg chg="mod ord">
          <ac:chgData name="Chen, Chao" userId="44c0eae3-1754-40ca-b7fc-812aef1f268d" providerId="ADAL" clId="{B43ACB39-97E8-D34F-9E49-1839CC1BEEA8}" dt="2022-01-23T03:57:15.139" v="19" actId="700"/>
          <ac:spMkLst>
            <pc:docMk/>
            <pc:sldMk cId="3646858798" sldId="473"/>
            <ac:spMk id="5" creationId="{00000000-0000-0000-0000-000000000000}"/>
          </ac:spMkLst>
        </pc:spChg>
        <pc:picChg chg="mod ord">
          <ac:chgData name="Chen, Chao" userId="44c0eae3-1754-40ca-b7fc-812aef1f268d" providerId="ADAL" clId="{B43ACB39-97E8-D34F-9E49-1839CC1BEEA8}" dt="2022-01-23T03:57:15.139" v="19" actId="700"/>
          <ac:picMkLst>
            <pc:docMk/>
            <pc:sldMk cId="3646858798" sldId="473"/>
            <ac:picMk id="2050" creationId="{00000000-0000-0000-0000-000000000000}"/>
          </ac:picMkLst>
        </pc:picChg>
      </pc:sldChg>
      <pc:sldChg chg="modSp add mod chgLayout">
        <pc:chgData name="Chen, Chao" userId="44c0eae3-1754-40ca-b7fc-812aef1f268d" providerId="ADAL" clId="{B43ACB39-97E8-D34F-9E49-1839CC1BEEA8}" dt="2022-01-23T03:57:15.139" v="19" actId="700"/>
        <pc:sldMkLst>
          <pc:docMk/>
          <pc:sldMk cId="1037722765" sldId="474"/>
        </pc:sldMkLst>
        <pc:spChg chg="mod ord">
          <ac:chgData name="Chen, Chao" userId="44c0eae3-1754-40ca-b7fc-812aef1f268d" providerId="ADAL" clId="{B43ACB39-97E8-D34F-9E49-1839CC1BEEA8}" dt="2022-01-23T03:57:15.139" v="19" actId="700"/>
          <ac:spMkLst>
            <pc:docMk/>
            <pc:sldMk cId="1037722765" sldId="474"/>
            <ac:spMk id="2" creationId="{00000000-0000-0000-0000-000000000000}"/>
          </ac:spMkLst>
        </pc:spChg>
        <pc:spChg chg="mod ord">
          <ac:chgData name="Chen, Chao" userId="44c0eae3-1754-40ca-b7fc-812aef1f268d" providerId="ADAL" clId="{B43ACB39-97E8-D34F-9E49-1839CC1BEEA8}" dt="2022-01-23T03:57:15.139" v="19" actId="700"/>
          <ac:spMkLst>
            <pc:docMk/>
            <pc:sldMk cId="1037722765" sldId="474"/>
            <ac:spMk id="4" creationId="{00000000-0000-0000-0000-000000000000}"/>
          </ac:spMkLst>
        </pc:spChg>
        <pc:spChg chg="mod ord">
          <ac:chgData name="Chen, Chao" userId="44c0eae3-1754-40ca-b7fc-812aef1f268d" providerId="ADAL" clId="{B43ACB39-97E8-D34F-9E49-1839CC1BEEA8}" dt="2022-01-23T03:57:15.139" v="19" actId="700"/>
          <ac:spMkLst>
            <pc:docMk/>
            <pc:sldMk cId="1037722765" sldId="474"/>
            <ac:spMk id="5" creationId="{00000000-0000-0000-0000-000000000000}"/>
          </ac:spMkLst>
        </pc:spChg>
        <pc:picChg chg="mod ord">
          <ac:chgData name="Chen, Chao" userId="44c0eae3-1754-40ca-b7fc-812aef1f268d" providerId="ADAL" clId="{B43ACB39-97E8-D34F-9E49-1839CC1BEEA8}" dt="2022-01-23T03:57:15.139" v="19" actId="700"/>
          <ac:picMkLst>
            <pc:docMk/>
            <pc:sldMk cId="1037722765" sldId="474"/>
            <ac:picMk id="3074" creationId="{00000000-0000-0000-0000-000000000000}"/>
          </ac:picMkLst>
        </pc:picChg>
      </pc:sldChg>
    </pc:docChg>
  </pc:docChgLst>
  <pc:docChgLst>
    <pc:chgData name="Chen, Chao" userId="44c0eae3-1754-40ca-b7fc-812aef1f268d" providerId="ADAL" clId="{10D7ED9B-00D8-4A4B-8343-FAF842663CF5}"/>
    <pc:docChg chg="custSel addSld delSld modSld sldOrd modMainMaster">
      <pc:chgData name="Chen, Chao" userId="44c0eae3-1754-40ca-b7fc-812aef1f268d" providerId="ADAL" clId="{10D7ED9B-00D8-4A4B-8343-FAF842663CF5}" dt="2022-01-20T06:30:00.765" v="75" actId="20577"/>
      <pc:docMkLst>
        <pc:docMk/>
      </pc:docMkLst>
      <pc:sldChg chg="del">
        <pc:chgData name="Chen, Chao" userId="44c0eae3-1754-40ca-b7fc-812aef1f268d" providerId="ADAL" clId="{10D7ED9B-00D8-4A4B-8343-FAF842663CF5}" dt="2022-01-20T06:20:53.605" v="11" actId="2696"/>
        <pc:sldMkLst>
          <pc:docMk/>
          <pc:sldMk cId="73321499" sldId="256"/>
        </pc:sldMkLst>
      </pc:sldChg>
      <pc:sldChg chg="modSp add mod modClrScheme chgLayout">
        <pc:chgData name="Chen, Chao" userId="44c0eae3-1754-40ca-b7fc-812aef1f268d" providerId="ADAL" clId="{10D7ED9B-00D8-4A4B-8343-FAF842663CF5}" dt="2022-01-20T06:21:17.948" v="13" actId="207"/>
        <pc:sldMkLst>
          <pc:docMk/>
          <pc:sldMk cId="3556347120" sldId="301"/>
        </pc:sldMkLst>
        <pc:spChg chg="mod ord">
          <ac:chgData name="Chen, Chao" userId="44c0eae3-1754-40ca-b7fc-812aef1f268d" providerId="ADAL" clId="{10D7ED9B-00D8-4A4B-8343-FAF842663CF5}" dt="2022-01-20T06:17:35.735" v="1" actId="700"/>
          <ac:spMkLst>
            <pc:docMk/>
            <pc:sldMk cId="3556347120" sldId="301"/>
            <ac:spMk id="2" creationId="{00000000-0000-0000-0000-000000000000}"/>
          </ac:spMkLst>
        </pc:spChg>
        <pc:spChg chg="mod ord">
          <ac:chgData name="Chen, Chao" userId="44c0eae3-1754-40ca-b7fc-812aef1f268d" providerId="ADAL" clId="{10D7ED9B-00D8-4A4B-8343-FAF842663CF5}" dt="2022-01-20T06:21:17.948" v="13" actId="207"/>
          <ac:spMkLst>
            <pc:docMk/>
            <pc:sldMk cId="3556347120" sldId="301"/>
            <ac:spMk id="3" creationId="{00000000-0000-0000-0000-000000000000}"/>
          </ac:spMkLst>
        </pc:spChg>
      </pc:sldChg>
      <pc:sldChg chg="modSp add mod modClrScheme chgLayout">
        <pc:chgData name="Chen, Chao" userId="44c0eae3-1754-40ca-b7fc-812aef1f268d" providerId="ADAL" clId="{10D7ED9B-00D8-4A4B-8343-FAF842663CF5}" dt="2022-01-20T06:26:01.794" v="33" actId="27636"/>
        <pc:sldMkLst>
          <pc:docMk/>
          <pc:sldMk cId="2292657764" sldId="302"/>
        </pc:sldMkLst>
        <pc:spChg chg="mod ord">
          <ac:chgData name="Chen, Chao" userId="44c0eae3-1754-40ca-b7fc-812aef1f268d" providerId="ADAL" clId="{10D7ED9B-00D8-4A4B-8343-FAF842663CF5}" dt="2022-01-20T06:17:46.311" v="2" actId="700"/>
          <ac:spMkLst>
            <pc:docMk/>
            <pc:sldMk cId="2292657764" sldId="302"/>
            <ac:spMk id="2" creationId="{00000000-0000-0000-0000-000000000000}"/>
          </ac:spMkLst>
        </pc:spChg>
        <pc:spChg chg="mod ord">
          <ac:chgData name="Chen, Chao" userId="44c0eae3-1754-40ca-b7fc-812aef1f268d" providerId="ADAL" clId="{10D7ED9B-00D8-4A4B-8343-FAF842663CF5}" dt="2022-01-20T06:26:01.794" v="33" actId="27636"/>
          <ac:spMkLst>
            <pc:docMk/>
            <pc:sldMk cId="2292657764" sldId="302"/>
            <ac:spMk id="3" creationId="{00000000-0000-0000-0000-000000000000}"/>
          </ac:spMkLst>
        </pc:spChg>
      </pc:sldChg>
      <pc:sldChg chg="modSp add mod modClrScheme chgLayout">
        <pc:chgData name="Chen, Chao" userId="44c0eae3-1754-40ca-b7fc-812aef1f268d" providerId="ADAL" clId="{10D7ED9B-00D8-4A4B-8343-FAF842663CF5}" dt="2022-01-20T06:29:45.964" v="58" actId="1076"/>
        <pc:sldMkLst>
          <pc:docMk/>
          <pc:sldMk cId="304627538" sldId="303"/>
        </pc:sldMkLst>
        <pc:spChg chg="mod ord">
          <ac:chgData name="Chen, Chao" userId="44c0eae3-1754-40ca-b7fc-812aef1f268d" providerId="ADAL" clId="{10D7ED9B-00D8-4A4B-8343-FAF842663CF5}" dt="2022-01-20T06:18:31.517" v="5" actId="700"/>
          <ac:spMkLst>
            <pc:docMk/>
            <pc:sldMk cId="304627538" sldId="303"/>
            <ac:spMk id="2" creationId="{00000000-0000-0000-0000-000000000000}"/>
          </ac:spMkLst>
        </pc:spChg>
        <pc:spChg chg="mod ord">
          <ac:chgData name="Chen, Chao" userId="44c0eae3-1754-40ca-b7fc-812aef1f268d" providerId="ADAL" clId="{10D7ED9B-00D8-4A4B-8343-FAF842663CF5}" dt="2022-01-20T06:29:45.964" v="58" actId="1076"/>
          <ac:spMkLst>
            <pc:docMk/>
            <pc:sldMk cId="304627538" sldId="303"/>
            <ac:spMk id="4" creationId="{00000000-0000-0000-0000-000000000000}"/>
          </ac:spMkLst>
        </pc:spChg>
        <pc:picChg chg="mod ord">
          <ac:chgData name="Chen, Chao" userId="44c0eae3-1754-40ca-b7fc-812aef1f268d" providerId="ADAL" clId="{10D7ED9B-00D8-4A4B-8343-FAF842663CF5}" dt="2022-01-20T06:18:44.435" v="9" actId="14100"/>
          <ac:picMkLst>
            <pc:docMk/>
            <pc:sldMk cId="304627538" sldId="303"/>
            <ac:picMk id="5" creationId="{00000000-0000-0000-0000-000000000000}"/>
          </ac:picMkLst>
        </pc:picChg>
      </pc:sldChg>
      <pc:sldChg chg="modSp add mod modClrScheme chgLayout">
        <pc:chgData name="Chen, Chao" userId="44c0eae3-1754-40ca-b7fc-812aef1f268d" providerId="ADAL" clId="{10D7ED9B-00D8-4A4B-8343-FAF842663CF5}" dt="2022-01-20T06:23:28.819" v="27" actId="2711"/>
        <pc:sldMkLst>
          <pc:docMk/>
          <pc:sldMk cId="1916732755" sldId="304"/>
        </pc:sldMkLst>
        <pc:spChg chg="mod ord">
          <ac:chgData name="Chen, Chao" userId="44c0eae3-1754-40ca-b7fc-812aef1f268d" providerId="ADAL" clId="{10D7ED9B-00D8-4A4B-8343-FAF842663CF5}" dt="2022-01-20T06:23:28.819" v="27" actId="2711"/>
          <ac:spMkLst>
            <pc:docMk/>
            <pc:sldMk cId="1916732755" sldId="304"/>
            <ac:spMk id="2" creationId="{00000000-0000-0000-0000-000000000000}"/>
          </ac:spMkLst>
        </pc:spChg>
        <pc:spChg chg="mod ord">
          <ac:chgData name="Chen, Chao" userId="44c0eae3-1754-40ca-b7fc-812aef1f268d" providerId="ADAL" clId="{10D7ED9B-00D8-4A4B-8343-FAF842663CF5}" dt="2022-01-20T06:23:12.581" v="26" actId="207"/>
          <ac:spMkLst>
            <pc:docMk/>
            <pc:sldMk cId="1916732755" sldId="304"/>
            <ac:spMk id="3" creationId="{00000000-0000-0000-0000-000000000000}"/>
          </ac:spMkLst>
        </pc:spChg>
      </pc:sldChg>
      <pc:sldChg chg="modSp add mod modClrScheme chgLayout">
        <pc:chgData name="Chen, Chao" userId="44c0eae3-1754-40ca-b7fc-812aef1f268d" providerId="ADAL" clId="{10D7ED9B-00D8-4A4B-8343-FAF842663CF5}" dt="2022-01-20T06:19:05.357" v="10" actId="700"/>
        <pc:sldMkLst>
          <pc:docMk/>
          <pc:sldMk cId="3168294154" sldId="305"/>
        </pc:sldMkLst>
        <pc:spChg chg="mod ord">
          <ac:chgData name="Chen, Chao" userId="44c0eae3-1754-40ca-b7fc-812aef1f268d" providerId="ADAL" clId="{10D7ED9B-00D8-4A4B-8343-FAF842663CF5}" dt="2022-01-20T06:19:05.357" v="10" actId="700"/>
          <ac:spMkLst>
            <pc:docMk/>
            <pc:sldMk cId="3168294154" sldId="305"/>
            <ac:spMk id="2" creationId="{00000000-0000-0000-0000-000000000000}"/>
          </ac:spMkLst>
        </pc:spChg>
        <pc:spChg chg="mod ord">
          <ac:chgData name="Chen, Chao" userId="44c0eae3-1754-40ca-b7fc-812aef1f268d" providerId="ADAL" clId="{10D7ED9B-00D8-4A4B-8343-FAF842663CF5}" dt="2022-01-20T06:19:05.357" v="10" actId="700"/>
          <ac:spMkLst>
            <pc:docMk/>
            <pc:sldMk cId="3168294154" sldId="305"/>
            <ac:spMk id="3" creationId="{00000000-0000-0000-0000-000000000000}"/>
          </ac:spMkLst>
        </pc:spChg>
      </pc:sldChg>
      <pc:sldChg chg="modSp add mod modClrScheme chgLayout">
        <pc:chgData name="Chen, Chao" userId="44c0eae3-1754-40ca-b7fc-812aef1f268d" providerId="ADAL" clId="{10D7ED9B-00D8-4A4B-8343-FAF842663CF5}" dt="2022-01-20T06:29:23.325" v="54" actId="1076"/>
        <pc:sldMkLst>
          <pc:docMk/>
          <pc:sldMk cId="2083914309" sldId="306"/>
        </pc:sldMkLst>
        <pc:spChg chg="mod ord">
          <ac:chgData name="Chen, Chao" userId="44c0eae3-1754-40ca-b7fc-812aef1f268d" providerId="ADAL" clId="{10D7ED9B-00D8-4A4B-8343-FAF842663CF5}" dt="2022-01-20T06:19:05.357" v="10" actId="700"/>
          <ac:spMkLst>
            <pc:docMk/>
            <pc:sldMk cId="2083914309" sldId="306"/>
            <ac:spMk id="2" creationId="{00000000-0000-0000-0000-000000000000}"/>
          </ac:spMkLst>
        </pc:spChg>
        <pc:spChg chg="mod ord">
          <ac:chgData name="Chen, Chao" userId="44c0eae3-1754-40ca-b7fc-812aef1f268d" providerId="ADAL" clId="{10D7ED9B-00D8-4A4B-8343-FAF842663CF5}" dt="2022-01-20T06:29:23.325" v="54" actId="1076"/>
          <ac:spMkLst>
            <pc:docMk/>
            <pc:sldMk cId="2083914309" sldId="306"/>
            <ac:spMk id="4" creationId="{00000000-0000-0000-0000-000000000000}"/>
          </ac:spMkLst>
        </pc:spChg>
        <pc:picChg chg="mod ord">
          <ac:chgData name="Chen, Chao" userId="44c0eae3-1754-40ca-b7fc-812aef1f268d" providerId="ADAL" clId="{10D7ED9B-00D8-4A4B-8343-FAF842663CF5}" dt="2022-01-20T06:29:19.567" v="53" actId="1076"/>
          <ac:picMkLst>
            <pc:docMk/>
            <pc:sldMk cId="2083914309" sldId="306"/>
            <ac:picMk id="5" creationId="{00000000-0000-0000-0000-000000000000}"/>
          </ac:picMkLst>
        </pc:picChg>
      </pc:sldChg>
      <pc:sldChg chg="modSp add mod modClrScheme chgLayout">
        <pc:chgData name="Chen, Chao" userId="44c0eae3-1754-40ca-b7fc-812aef1f268d" providerId="ADAL" clId="{10D7ED9B-00D8-4A4B-8343-FAF842663CF5}" dt="2022-01-20T06:19:05.357" v="10" actId="700"/>
        <pc:sldMkLst>
          <pc:docMk/>
          <pc:sldMk cId="92311697" sldId="307"/>
        </pc:sldMkLst>
        <pc:spChg chg="mod ord">
          <ac:chgData name="Chen, Chao" userId="44c0eae3-1754-40ca-b7fc-812aef1f268d" providerId="ADAL" clId="{10D7ED9B-00D8-4A4B-8343-FAF842663CF5}" dt="2022-01-20T06:19:05.357" v="10" actId="700"/>
          <ac:spMkLst>
            <pc:docMk/>
            <pc:sldMk cId="92311697" sldId="307"/>
            <ac:spMk id="2" creationId="{00000000-0000-0000-0000-000000000000}"/>
          </ac:spMkLst>
        </pc:spChg>
        <pc:spChg chg="mod ord">
          <ac:chgData name="Chen, Chao" userId="44c0eae3-1754-40ca-b7fc-812aef1f268d" providerId="ADAL" clId="{10D7ED9B-00D8-4A4B-8343-FAF842663CF5}" dt="2022-01-20T06:19:05.357" v="10" actId="700"/>
          <ac:spMkLst>
            <pc:docMk/>
            <pc:sldMk cId="92311697" sldId="307"/>
            <ac:spMk id="3" creationId="{00000000-0000-0000-0000-000000000000}"/>
          </ac:spMkLst>
        </pc:spChg>
      </pc:sldChg>
      <pc:sldChg chg="modSp add mod modClrScheme chgLayout">
        <pc:chgData name="Chen, Chao" userId="44c0eae3-1754-40ca-b7fc-812aef1f268d" providerId="ADAL" clId="{10D7ED9B-00D8-4A4B-8343-FAF842663CF5}" dt="2022-01-20T06:19:05.357" v="10" actId="700"/>
        <pc:sldMkLst>
          <pc:docMk/>
          <pc:sldMk cId="786195027" sldId="308"/>
        </pc:sldMkLst>
        <pc:spChg chg="mod ord">
          <ac:chgData name="Chen, Chao" userId="44c0eae3-1754-40ca-b7fc-812aef1f268d" providerId="ADAL" clId="{10D7ED9B-00D8-4A4B-8343-FAF842663CF5}" dt="2022-01-20T06:19:05.357" v="10" actId="700"/>
          <ac:spMkLst>
            <pc:docMk/>
            <pc:sldMk cId="786195027" sldId="308"/>
            <ac:spMk id="2" creationId="{00000000-0000-0000-0000-000000000000}"/>
          </ac:spMkLst>
        </pc:spChg>
        <pc:spChg chg="mod ord">
          <ac:chgData name="Chen, Chao" userId="44c0eae3-1754-40ca-b7fc-812aef1f268d" providerId="ADAL" clId="{10D7ED9B-00D8-4A4B-8343-FAF842663CF5}" dt="2022-01-20T06:19:05.357" v="10" actId="700"/>
          <ac:spMkLst>
            <pc:docMk/>
            <pc:sldMk cId="786195027" sldId="308"/>
            <ac:spMk id="3" creationId="{00000000-0000-0000-0000-000000000000}"/>
          </ac:spMkLst>
        </pc:spChg>
      </pc:sldChg>
      <pc:sldChg chg="modSp add mod modClrScheme chgLayout">
        <pc:chgData name="Chen, Chao" userId="44c0eae3-1754-40ca-b7fc-812aef1f268d" providerId="ADAL" clId="{10D7ED9B-00D8-4A4B-8343-FAF842663CF5}" dt="2022-01-20T06:28:42.024" v="44" actId="1076"/>
        <pc:sldMkLst>
          <pc:docMk/>
          <pc:sldMk cId="3879370524" sldId="309"/>
        </pc:sldMkLst>
        <pc:spChg chg="mod ord">
          <ac:chgData name="Chen, Chao" userId="44c0eae3-1754-40ca-b7fc-812aef1f268d" providerId="ADAL" clId="{10D7ED9B-00D8-4A4B-8343-FAF842663CF5}" dt="2022-01-20T06:19:05.357" v="10" actId="700"/>
          <ac:spMkLst>
            <pc:docMk/>
            <pc:sldMk cId="3879370524" sldId="309"/>
            <ac:spMk id="2" creationId="{00000000-0000-0000-0000-000000000000}"/>
          </ac:spMkLst>
        </pc:spChg>
        <pc:spChg chg="mod ord">
          <ac:chgData name="Chen, Chao" userId="44c0eae3-1754-40ca-b7fc-812aef1f268d" providerId="ADAL" clId="{10D7ED9B-00D8-4A4B-8343-FAF842663CF5}" dt="2022-01-20T06:28:42.024" v="44" actId="1076"/>
          <ac:spMkLst>
            <pc:docMk/>
            <pc:sldMk cId="3879370524" sldId="309"/>
            <ac:spMk id="4" creationId="{00000000-0000-0000-0000-000000000000}"/>
          </ac:spMkLst>
        </pc:spChg>
        <pc:picChg chg="mod ord">
          <ac:chgData name="Chen, Chao" userId="44c0eae3-1754-40ca-b7fc-812aef1f268d" providerId="ADAL" clId="{10D7ED9B-00D8-4A4B-8343-FAF842663CF5}" dt="2022-01-20T06:28:23.746" v="39" actId="1076"/>
          <ac:picMkLst>
            <pc:docMk/>
            <pc:sldMk cId="3879370524" sldId="309"/>
            <ac:picMk id="5" creationId="{00000000-0000-0000-0000-000000000000}"/>
          </ac:picMkLst>
        </pc:picChg>
      </pc:sldChg>
      <pc:sldChg chg="modSp add mod modClrScheme chgLayout">
        <pc:chgData name="Chen, Chao" userId="44c0eae3-1754-40ca-b7fc-812aef1f268d" providerId="ADAL" clId="{10D7ED9B-00D8-4A4B-8343-FAF842663CF5}" dt="2022-01-20T06:28:58.402" v="49" actId="1076"/>
        <pc:sldMkLst>
          <pc:docMk/>
          <pc:sldMk cId="4140762831" sldId="310"/>
        </pc:sldMkLst>
        <pc:spChg chg="mod ord">
          <ac:chgData name="Chen, Chao" userId="44c0eae3-1754-40ca-b7fc-812aef1f268d" providerId="ADAL" clId="{10D7ED9B-00D8-4A4B-8343-FAF842663CF5}" dt="2022-01-20T06:19:05.357" v="10" actId="700"/>
          <ac:spMkLst>
            <pc:docMk/>
            <pc:sldMk cId="4140762831" sldId="310"/>
            <ac:spMk id="2" creationId="{00000000-0000-0000-0000-000000000000}"/>
          </ac:spMkLst>
        </pc:spChg>
        <pc:spChg chg="mod ord">
          <ac:chgData name="Chen, Chao" userId="44c0eae3-1754-40ca-b7fc-812aef1f268d" providerId="ADAL" clId="{10D7ED9B-00D8-4A4B-8343-FAF842663CF5}" dt="2022-01-20T06:28:58.402" v="49" actId="1076"/>
          <ac:spMkLst>
            <pc:docMk/>
            <pc:sldMk cId="4140762831" sldId="310"/>
            <ac:spMk id="4" creationId="{00000000-0000-0000-0000-000000000000}"/>
          </ac:spMkLst>
        </pc:spChg>
        <pc:picChg chg="mod ord">
          <ac:chgData name="Chen, Chao" userId="44c0eae3-1754-40ca-b7fc-812aef1f268d" providerId="ADAL" clId="{10D7ED9B-00D8-4A4B-8343-FAF842663CF5}" dt="2022-01-20T06:28:46.709" v="45" actId="1076"/>
          <ac:picMkLst>
            <pc:docMk/>
            <pc:sldMk cId="4140762831" sldId="310"/>
            <ac:picMk id="5" creationId="{00000000-0000-0000-0000-000000000000}"/>
          </ac:picMkLst>
        </pc:picChg>
      </pc:sldChg>
      <pc:sldChg chg="addSp delSp modSp new mod ord modClrScheme chgLayout">
        <pc:chgData name="Chen, Chao" userId="44c0eae3-1754-40ca-b7fc-812aef1f268d" providerId="ADAL" clId="{10D7ED9B-00D8-4A4B-8343-FAF842663CF5}" dt="2022-01-20T06:30:00.765" v="75" actId="20577"/>
        <pc:sldMkLst>
          <pc:docMk/>
          <pc:sldMk cId="1560288090" sldId="311"/>
        </pc:sldMkLst>
        <pc:spChg chg="del mod ord">
          <ac:chgData name="Chen, Chao" userId="44c0eae3-1754-40ca-b7fc-812aef1f268d" providerId="ADAL" clId="{10D7ED9B-00D8-4A4B-8343-FAF842663CF5}" dt="2022-01-20T06:29:57.097" v="61" actId="700"/>
          <ac:spMkLst>
            <pc:docMk/>
            <pc:sldMk cId="1560288090" sldId="311"/>
            <ac:spMk id="2" creationId="{7BD83BE7-760C-0E4A-80DF-2FEB9E6322B6}"/>
          </ac:spMkLst>
        </pc:spChg>
        <pc:spChg chg="del mod ord">
          <ac:chgData name="Chen, Chao" userId="44c0eae3-1754-40ca-b7fc-812aef1f268d" providerId="ADAL" clId="{10D7ED9B-00D8-4A4B-8343-FAF842663CF5}" dt="2022-01-20T06:29:57.097" v="61" actId="700"/>
          <ac:spMkLst>
            <pc:docMk/>
            <pc:sldMk cId="1560288090" sldId="311"/>
            <ac:spMk id="3" creationId="{933B9677-A9EF-3649-B624-DDF0A6EAA461}"/>
          </ac:spMkLst>
        </pc:spChg>
        <pc:spChg chg="add mod ord">
          <ac:chgData name="Chen, Chao" userId="44c0eae3-1754-40ca-b7fc-812aef1f268d" providerId="ADAL" clId="{10D7ED9B-00D8-4A4B-8343-FAF842663CF5}" dt="2022-01-20T06:30:00.765" v="75" actId="20577"/>
          <ac:spMkLst>
            <pc:docMk/>
            <pc:sldMk cId="1560288090" sldId="311"/>
            <ac:spMk id="4" creationId="{9495F89F-F88F-6242-AECC-A68595D6555E}"/>
          </ac:spMkLst>
        </pc:spChg>
        <pc:spChg chg="add mod ord">
          <ac:chgData name="Chen, Chao" userId="44c0eae3-1754-40ca-b7fc-812aef1f268d" providerId="ADAL" clId="{10D7ED9B-00D8-4A4B-8343-FAF842663CF5}" dt="2022-01-20T06:29:57.097" v="61" actId="700"/>
          <ac:spMkLst>
            <pc:docMk/>
            <pc:sldMk cId="1560288090" sldId="311"/>
            <ac:spMk id="5" creationId="{FA37D75E-8CF9-224E-9F2E-549870D5CB41}"/>
          </ac:spMkLst>
        </pc:spChg>
      </pc:sldChg>
      <pc:sldMasterChg chg="modSldLayout">
        <pc:chgData name="Chen, Chao" userId="44c0eae3-1754-40ca-b7fc-812aef1f268d" providerId="ADAL" clId="{10D7ED9B-00D8-4A4B-8343-FAF842663CF5}" dt="2022-01-20T06:27:46.662" v="37" actId="207"/>
        <pc:sldMasterMkLst>
          <pc:docMk/>
          <pc:sldMasterMk cId="3442194177" sldId="2147483648"/>
        </pc:sldMasterMkLst>
        <pc:sldLayoutChg chg="modSp">
          <pc:chgData name="Chen, Chao" userId="44c0eae3-1754-40ca-b7fc-812aef1f268d" providerId="ADAL" clId="{10D7ED9B-00D8-4A4B-8343-FAF842663CF5}" dt="2022-01-20T06:26:33.781" v="36" actId="255"/>
          <pc:sldLayoutMkLst>
            <pc:docMk/>
            <pc:sldMasterMk cId="3442194177" sldId="2147483648"/>
            <pc:sldLayoutMk cId="1498501229" sldId="2147483649"/>
          </pc:sldLayoutMkLst>
          <pc:spChg chg="mod">
            <ac:chgData name="Chen, Chao" userId="44c0eae3-1754-40ca-b7fc-812aef1f268d" providerId="ADAL" clId="{10D7ED9B-00D8-4A4B-8343-FAF842663CF5}" dt="2022-01-20T06:26:33.781" v="36" actId="255"/>
            <ac:spMkLst>
              <pc:docMk/>
              <pc:sldMasterMk cId="3442194177" sldId="2147483648"/>
              <pc:sldLayoutMk cId="1498501229" sldId="2147483649"/>
              <ac:spMk id="2" creationId="{99F1B6BC-D639-F449-A88A-1DFC5F88DFCF}"/>
            </ac:spMkLst>
          </pc:spChg>
        </pc:sldLayoutChg>
        <pc:sldLayoutChg chg="modSp">
          <pc:chgData name="Chen, Chao" userId="44c0eae3-1754-40ca-b7fc-812aef1f268d" providerId="ADAL" clId="{10D7ED9B-00D8-4A4B-8343-FAF842663CF5}" dt="2022-01-20T06:27:46.662" v="37" actId="207"/>
          <pc:sldLayoutMkLst>
            <pc:docMk/>
            <pc:sldMasterMk cId="3442194177" sldId="2147483648"/>
            <pc:sldLayoutMk cId="2341990185" sldId="2147483650"/>
          </pc:sldLayoutMkLst>
          <pc:spChg chg="mod">
            <ac:chgData name="Chen, Chao" userId="44c0eae3-1754-40ca-b7fc-812aef1f268d" providerId="ADAL" clId="{10D7ED9B-00D8-4A4B-8343-FAF842663CF5}" dt="2022-01-20T06:25:44.746" v="29" actId="255"/>
            <ac:spMkLst>
              <pc:docMk/>
              <pc:sldMasterMk cId="3442194177" sldId="2147483648"/>
              <pc:sldLayoutMk cId="2341990185" sldId="2147483650"/>
              <ac:spMk id="2" creationId="{2AEDA715-AC41-AF40-B8C0-6EBCEFE7D610}"/>
            </ac:spMkLst>
          </pc:spChg>
          <pc:spChg chg="mod">
            <ac:chgData name="Chen, Chao" userId="44c0eae3-1754-40ca-b7fc-812aef1f268d" providerId="ADAL" clId="{10D7ED9B-00D8-4A4B-8343-FAF842663CF5}" dt="2022-01-20T06:27:46.662" v="37" actId="207"/>
            <ac:spMkLst>
              <pc:docMk/>
              <pc:sldMasterMk cId="3442194177" sldId="2147483648"/>
              <pc:sldLayoutMk cId="2341990185" sldId="2147483650"/>
              <ac:spMk id="3" creationId="{09C808C3-5F10-8943-AFE3-F9FE50DE4E15}"/>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107F50-55C5-F64E-8792-B64A26BCAD9B}" type="datetimeFigureOut">
              <a:rPr lang="en-AU" smtClean="0"/>
              <a:t>28/01/2022</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0731B3-A120-2A43-863F-3704FD83B0A2}" type="slidenum">
              <a:rPr lang="en-AU" smtClean="0"/>
              <a:t>‹#›</a:t>
            </a:fld>
            <a:endParaRPr lang="en-AU"/>
          </a:p>
        </p:txBody>
      </p:sp>
    </p:spTree>
    <p:extLst>
      <p:ext uri="{BB962C8B-B14F-4D97-AF65-F5344CB8AC3E}">
        <p14:creationId xmlns:p14="http://schemas.microsoft.com/office/powerpoint/2010/main" val="2267632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5</a:t>
            </a:fld>
            <a:endParaRPr lang="en-US" dirty="0"/>
          </a:p>
        </p:txBody>
      </p:sp>
    </p:spTree>
    <p:extLst>
      <p:ext uri="{BB962C8B-B14F-4D97-AF65-F5344CB8AC3E}">
        <p14:creationId xmlns:p14="http://schemas.microsoft.com/office/powerpoint/2010/main" val="624618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Subnets?</a:t>
            </a:r>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6</a:t>
            </a:fld>
            <a:endParaRPr lang="en-US" dirty="0"/>
          </a:p>
        </p:txBody>
      </p:sp>
    </p:spTree>
    <p:extLst>
      <p:ext uri="{BB962C8B-B14F-4D97-AF65-F5344CB8AC3E}">
        <p14:creationId xmlns:p14="http://schemas.microsoft.com/office/powerpoint/2010/main" val="3478570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Subnets?</a:t>
            </a:r>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7</a:t>
            </a:fld>
            <a:endParaRPr lang="en-US" dirty="0"/>
          </a:p>
        </p:txBody>
      </p:sp>
    </p:spTree>
    <p:extLst>
      <p:ext uri="{BB962C8B-B14F-4D97-AF65-F5344CB8AC3E}">
        <p14:creationId xmlns:p14="http://schemas.microsoft.com/office/powerpoint/2010/main" val="3861098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1B6BC-D639-F449-A88A-1DFC5F88DFCF}"/>
              </a:ext>
            </a:extLst>
          </p:cNvPr>
          <p:cNvSpPr>
            <a:spLocks noGrp="1"/>
          </p:cNvSpPr>
          <p:nvPr>
            <p:ph type="ctrTitle"/>
          </p:nvPr>
        </p:nvSpPr>
        <p:spPr>
          <a:xfrm>
            <a:off x="1524000" y="1122363"/>
            <a:ext cx="9144000" cy="2387600"/>
          </a:xfrm>
          <a:prstGeom prst="rect">
            <a:avLst/>
          </a:prstGeom>
        </p:spPr>
        <p:txBody>
          <a:bodyPr anchor="b"/>
          <a:lstStyle>
            <a:lvl1pPr algn="ctr">
              <a:defRPr sz="4000" b="0" i="0">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FF801EE0-34F8-494E-BC45-9C050EC0F4F8}"/>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b="0" i="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Slide Number Placeholder 5">
            <a:extLst>
              <a:ext uri="{FF2B5EF4-FFF2-40B4-BE49-F238E27FC236}">
                <a16:creationId xmlns:a16="http://schemas.microsoft.com/office/drawing/2014/main" id="{21C40B2B-396F-0249-8F87-909001602541}"/>
              </a:ext>
            </a:extLst>
          </p:cNvPr>
          <p:cNvSpPr>
            <a:spLocks noGrp="1"/>
          </p:cNvSpPr>
          <p:nvPr>
            <p:ph type="sldNum" sz="quarter" idx="12"/>
          </p:nvPr>
        </p:nvSpPr>
        <p:spPr>
          <a:xfrm>
            <a:off x="211069" y="167237"/>
            <a:ext cx="460570" cy="342562"/>
          </a:xfrm>
          <a:prstGeom prst="rect">
            <a:avLst/>
          </a:prstGeom>
        </p:spPr>
        <p:txBody>
          <a:bodyPr/>
          <a:lstStyle>
            <a:lvl1pPr>
              <a:defRPr sz="1400" b="0" i="0">
                <a:latin typeface="Arial" panose="020B0604020202020204" pitchFamily="34" charset="0"/>
                <a:cs typeface="Arial" panose="020B0604020202020204" pitchFamily="34" charset="0"/>
              </a:defRPr>
            </a:lvl1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1498501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53C16-3122-744A-B8BA-42789E1BBD0D}"/>
              </a:ext>
            </a:extLst>
          </p:cNvPr>
          <p:cNvSpPr>
            <a:spLocks noGrp="1"/>
          </p:cNvSpPr>
          <p:nvPr>
            <p:ph type="title"/>
          </p:nvPr>
        </p:nvSpPr>
        <p:spPr>
          <a:xfrm>
            <a:off x="614995" y="388418"/>
            <a:ext cx="10738805" cy="1302270"/>
          </a:xfrm>
          <a:prstGeom prst="rect">
            <a:avLst/>
          </a:prstGeom>
        </p:spPr>
        <p:txBody>
          <a:bodyPr/>
          <a:lstStyle>
            <a:lvl1pPr>
              <a:defRPr sz="4000" b="0" i="0">
                <a:latin typeface="Playfair Display" pitchFamily="2" charset="77"/>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BF395964-BB91-6E44-A211-96CF27C79446}"/>
              </a:ext>
            </a:extLst>
          </p:cNvPr>
          <p:cNvSpPr>
            <a:spLocks noGrp="1"/>
          </p:cNvSpPr>
          <p:nvPr>
            <p:ph type="body" orient="vert" idx="1"/>
          </p:nvPr>
        </p:nvSpPr>
        <p:spPr>
          <a:xfrm>
            <a:off x="614995" y="1796433"/>
            <a:ext cx="10738805" cy="3261090"/>
          </a:xfrm>
          <a:prstGeom prst="rect">
            <a:avLst/>
          </a:prstGeom>
        </p:spPr>
        <p:txBody>
          <a:bodyPr vert="eaVert"/>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10F38C46-8726-914A-96E5-57E150F454EC}"/>
              </a:ext>
            </a:extLst>
          </p:cNvPr>
          <p:cNvSpPr txBox="1">
            <a:spLocks/>
          </p:cNvSpPr>
          <p:nvPr userDrawn="1"/>
        </p:nvSpPr>
        <p:spPr>
          <a:xfrm>
            <a:off x="211069" y="167237"/>
            <a:ext cx="460570" cy="342562"/>
          </a:xfrm>
          <a:prstGeom prst="rect">
            <a:avLst/>
          </a:prstGeom>
        </p:spPr>
        <p:txBody>
          <a:bodyPr/>
          <a:lstStyle>
            <a:defPPr>
              <a:defRPr lang="en-US"/>
            </a:defPPr>
            <a:lvl1pPr marL="0" algn="l" defTabSz="914400" rtl="0" eaLnBrk="1" latinLnBrk="0" hangingPunct="1">
              <a:defRPr sz="1400" b="0" i="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711653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CD1E26-AAFD-DC4D-9727-ED2AD57526E7}"/>
              </a:ext>
            </a:extLst>
          </p:cNvPr>
          <p:cNvSpPr>
            <a:spLocks noGrp="1"/>
          </p:cNvSpPr>
          <p:nvPr>
            <p:ph type="title" orient="vert"/>
          </p:nvPr>
        </p:nvSpPr>
        <p:spPr>
          <a:xfrm>
            <a:off x="8724900" y="509799"/>
            <a:ext cx="2628900" cy="4499171"/>
          </a:xfrm>
          <a:prstGeom prst="rect">
            <a:avLst/>
          </a:prstGeom>
        </p:spPr>
        <p:txBody>
          <a:bodyPr vert="eaVert"/>
          <a:lstStyle>
            <a:lvl1pPr>
              <a:defRPr sz="4000" b="0" i="0">
                <a:latin typeface="Playfair Display" pitchFamily="2" charset="77"/>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D204AA2-651F-2C42-8394-969AE264FDC7}"/>
              </a:ext>
            </a:extLst>
          </p:cNvPr>
          <p:cNvSpPr>
            <a:spLocks noGrp="1"/>
          </p:cNvSpPr>
          <p:nvPr>
            <p:ph type="body" orient="vert" idx="1"/>
          </p:nvPr>
        </p:nvSpPr>
        <p:spPr>
          <a:xfrm>
            <a:off x="838200" y="509799"/>
            <a:ext cx="7734300" cy="5667164"/>
          </a:xfrm>
          <a:prstGeom prst="rect">
            <a:avLst/>
          </a:prstGeom>
        </p:spPr>
        <p:txBody>
          <a:bodyPr vert="eaVert"/>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5DD65D45-F446-4742-84B6-5FBB07CC139D}"/>
              </a:ext>
            </a:extLst>
          </p:cNvPr>
          <p:cNvSpPr txBox="1">
            <a:spLocks/>
          </p:cNvSpPr>
          <p:nvPr userDrawn="1"/>
        </p:nvSpPr>
        <p:spPr>
          <a:xfrm>
            <a:off x="211069" y="167237"/>
            <a:ext cx="460570" cy="342562"/>
          </a:xfrm>
          <a:prstGeom prst="rect">
            <a:avLst/>
          </a:prstGeom>
        </p:spPr>
        <p:txBody>
          <a:bodyPr/>
          <a:lstStyle>
            <a:defPPr>
              <a:defRPr lang="en-US"/>
            </a:defPPr>
            <a:lvl1pPr marL="0" algn="l" defTabSz="914400" rtl="0" eaLnBrk="1" latinLnBrk="0" hangingPunct="1">
              <a:defRPr sz="1400" b="0" i="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25803148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a:t>Click to add text here.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Faucibus</a:t>
            </a:r>
            <a:r>
              <a:rPr lang="en-US"/>
              <a:t> </a:t>
            </a:r>
            <a:r>
              <a:rPr lang="en-US" err="1"/>
              <a:t>nisl</a:t>
            </a:r>
            <a:r>
              <a:rPr lang="en-US"/>
              <a:t> </a:t>
            </a:r>
            <a:r>
              <a:rPr lang="en-US" err="1"/>
              <a:t>tincidunt</a:t>
            </a:r>
            <a:r>
              <a:rPr lang="en-US"/>
              <a:t> </a:t>
            </a:r>
            <a:r>
              <a:rPr lang="en-US" err="1"/>
              <a:t>eget</a:t>
            </a:r>
            <a:r>
              <a:rPr lang="en-US"/>
              <a:t> </a:t>
            </a:r>
            <a:r>
              <a:rPr lang="en-US" err="1"/>
              <a:t>nullam</a:t>
            </a:r>
            <a:r>
              <a:rPr lang="en-US"/>
              <a:t> non.</a:t>
            </a:r>
          </a:p>
          <a:p>
            <a:pPr lvl="0"/>
            <a:r>
              <a:rPr lang="en-US" err="1"/>
              <a:t>Mauris</a:t>
            </a:r>
            <a:r>
              <a:rPr lang="en-US"/>
              <a:t> a </a:t>
            </a:r>
            <a:r>
              <a:rPr lang="en-US" err="1"/>
              <a:t>diam</a:t>
            </a:r>
            <a:r>
              <a:rPr lang="en-US"/>
              <a:t> </a:t>
            </a:r>
            <a:r>
              <a:rPr lang="en-US" err="1"/>
              <a:t>maecenas</a:t>
            </a:r>
            <a:r>
              <a:rPr lang="en-US"/>
              <a:t> </a:t>
            </a:r>
            <a:r>
              <a:rPr lang="en-US" err="1"/>
              <a:t>sed</a:t>
            </a:r>
            <a:r>
              <a:rPr lang="en-US"/>
              <a:t> </a:t>
            </a:r>
            <a:r>
              <a:rPr lang="en-US" err="1"/>
              <a:t>enim</a:t>
            </a:r>
            <a:r>
              <a:rPr lang="en-US"/>
              <a:t> </a:t>
            </a:r>
            <a:r>
              <a:rPr lang="en-US" err="1"/>
              <a:t>ut</a:t>
            </a:r>
            <a:r>
              <a:rPr lang="en-US"/>
              <a:t> </a:t>
            </a:r>
            <a:r>
              <a:rPr lang="en-US" err="1"/>
              <a:t>sem</a:t>
            </a:r>
            <a:r>
              <a:rPr lang="en-US"/>
              <a:t> </a:t>
            </a:r>
            <a:r>
              <a:rPr lang="en-US" err="1"/>
              <a:t>viverra</a:t>
            </a:r>
            <a:r>
              <a:rPr lang="en-US"/>
              <a:t>.</a:t>
            </a:r>
          </a:p>
          <a:p>
            <a:pPr lvl="0"/>
            <a:r>
              <a:rPr lang="en-US" err="1"/>
              <a:t>Sed</a:t>
            </a:r>
            <a:r>
              <a:rPr lang="en-US"/>
              <a:t> </a:t>
            </a:r>
            <a:r>
              <a:rPr lang="en-US" err="1"/>
              <a:t>ullamcorper</a:t>
            </a:r>
            <a:r>
              <a:rPr lang="en-US"/>
              <a:t> </a:t>
            </a:r>
            <a:r>
              <a:rPr lang="en-US" err="1"/>
              <a:t>morbi</a:t>
            </a:r>
            <a:r>
              <a:rPr lang="en-US"/>
              <a:t> </a:t>
            </a:r>
            <a:r>
              <a:rPr lang="en-US" err="1"/>
              <a:t>tincidunt</a:t>
            </a:r>
            <a:r>
              <a:rPr lang="en-US"/>
              <a:t> </a:t>
            </a:r>
            <a:r>
              <a:rPr lang="en-US" err="1"/>
              <a:t>ornare</a:t>
            </a:r>
            <a:r>
              <a:rPr lang="en-US"/>
              <a:t>. Sit </a:t>
            </a:r>
            <a:r>
              <a:rPr lang="en-US" err="1"/>
              <a:t>amet</a:t>
            </a:r>
            <a:r>
              <a:rPr lang="en-US"/>
              <a:t> </a:t>
            </a:r>
            <a:r>
              <a:rPr lang="en-US" err="1"/>
              <a:t>volutpat</a:t>
            </a:r>
            <a:r>
              <a:rPr lang="en-US"/>
              <a:t> </a:t>
            </a:r>
            <a:r>
              <a:rPr lang="en-US" err="1"/>
              <a:t>consequat</a:t>
            </a:r>
            <a:r>
              <a:rPr lang="en-US"/>
              <a:t> </a:t>
            </a:r>
            <a:r>
              <a:rPr lang="en-US" err="1"/>
              <a:t>mauris</a:t>
            </a:r>
            <a:r>
              <a:rPr lang="en-US"/>
              <a:t> </a:t>
            </a:r>
            <a:r>
              <a:rPr lang="en-US" err="1"/>
              <a:t>nunc</a:t>
            </a:r>
            <a:r>
              <a:rPr lang="en-US"/>
              <a:t> </a:t>
            </a:r>
            <a:r>
              <a:rPr lang="en-US" err="1"/>
              <a:t>congue</a:t>
            </a:r>
            <a:r>
              <a:rPr lang="en-US"/>
              <a:t> nisi. </a:t>
            </a:r>
            <a:r>
              <a:rPr lang="en-US" err="1"/>
              <a:t>Mauris</a:t>
            </a:r>
            <a:r>
              <a:rPr lang="en-US"/>
              <a:t> sit </a:t>
            </a:r>
            <a:r>
              <a:rPr lang="en-US" err="1"/>
              <a:t>amet</a:t>
            </a:r>
            <a:r>
              <a:rPr lang="en-US"/>
              <a:t> </a:t>
            </a:r>
            <a:r>
              <a:rPr lang="en-US" err="1"/>
              <a:t>massa</a:t>
            </a:r>
            <a:r>
              <a:rPr lang="en-US"/>
              <a:t> vitae.</a:t>
            </a:r>
          </a:p>
          <a:p>
            <a:pPr lvl="0"/>
            <a:r>
              <a:rPr lang="en-US" err="1"/>
              <a:t>Consectetur</a:t>
            </a:r>
            <a:r>
              <a:rPr lang="en-US"/>
              <a:t> libero id </a:t>
            </a:r>
            <a:r>
              <a:rPr lang="en-US" err="1"/>
              <a:t>faucibus</a:t>
            </a:r>
            <a:r>
              <a:rPr lang="en-US"/>
              <a:t> </a:t>
            </a:r>
            <a:r>
              <a:rPr lang="en-US" err="1"/>
              <a:t>nisl</a:t>
            </a:r>
            <a:r>
              <a:rPr lang="en-US"/>
              <a:t> </a:t>
            </a:r>
            <a:r>
              <a:rPr lang="en-US" err="1"/>
              <a:t>tincidunt</a:t>
            </a:r>
            <a:r>
              <a:rPr lang="en-US"/>
              <a:t> </a:t>
            </a:r>
            <a:r>
              <a:rPr lang="en-US" err="1"/>
              <a:t>eget</a:t>
            </a:r>
            <a:r>
              <a:rPr lang="en-US"/>
              <a:t>.</a:t>
            </a:r>
          </a:p>
          <a:p>
            <a:pPr lvl="0"/>
            <a:r>
              <a:rPr lang="en-US" err="1"/>
              <a:t>Nulla</a:t>
            </a:r>
            <a:r>
              <a:rPr lang="en-US"/>
              <a:t> </a:t>
            </a:r>
            <a:r>
              <a:rPr lang="en-US" err="1"/>
              <a:t>facilisi</a:t>
            </a:r>
            <a:r>
              <a:rPr lang="en-US"/>
              <a:t> </a:t>
            </a:r>
            <a:r>
              <a:rPr lang="en-US" err="1"/>
              <a:t>morbi</a:t>
            </a:r>
            <a:r>
              <a:rPr lang="en-US"/>
              <a:t> tempus </a:t>
            </a:r>
            <a:r>
              <a:rPr lang="en-US" err="1"/>
              <a:t>iaculis</a:t>
            </a:r>
            <a:r>
              <a:rPr lang="en-US"/>
              <a:t> </a:t>
            </a:r>
            <a:r>
              <a:rPr lang="en-US" err="1"/>
              <a:t>urna</a:t>
            </a:r>
            <a:r>
              <a:rPr lang="en-US"/>
              <a:t> id </a:t>
            </a:r>
            <a:r>
              <a:rPr lang="en-US" err="1"/>
              <a:t>volutpat</a:t>
            </a:r>
            <a:r>
              <a:rPr lang="en-US"/>
              <a:t> lacus. </a:t>
            </a:r>
            <a:r>
              <a:rPr lang="en-US" err="1"/>
              <a:t>Imperdiet</a:t>
            </a:r>
            <a:r>
              <a:rPr lang="en-US"/>
              <a:t> </a:t>
            </a:r>
            <a:r>
              <a:rPr lang="en-US" err="1"/>
              <a:t>nulla</a:t>
            </a:r>
            <a:r>
              <a:rPr lang="en-US"/>
              <a:t> </a:t>
            </a:r>
            <a:r>
              <a:rPr lang="en-US" err="1"/>
              <a:t>malesuada</a:t>
            </a:r>
            <a:r>
              <a:rPr lang="en-US"/>
              <a:t> </a:t>
            </a:r>
            <a:r>
              <a:rPr lang="en-US" err="1"/>
              <a:t>pellentesque</a:t>
            </a:r>
            <a:r>
              <a:rPr lang="en-US"/>
              <a:t> </a:t>
            </a:r>
            <a:r>
              <a:rPr lang="en-US" err="1"/>
              <a:t>elit</a:t>
            </a:r>
            <a:r>
              <a:rPr lang="en-US"/>
              <a:t> </a:t>
            </a:r>
            <a:r>
              <a:rPr lang="en-US" err="1"/>
              <a:t>eget</a:t>
            </a:r>
            <a:r>
              <a:rPr lang="en-US"/>
              <a:t> gravida cum </a:t>
            </a:r>
            <a:r>
              <a:rPr lang="en-US" err="1"/>
              <a:t>sociis</a:t>
            </a:r>
            <a:r>
              <a:rPr lang="en-US"/>
              <a:t>.</a:t>
            </a:r>
          </a:p>
          <a:p>
            <a:pPr lvl="0"/>
            <a:r>
              <a:rPr lang="en-US" err="1"/>
              <a:t>Sed</a:t>
            </a:r>
            <a:r>
              <a:rPr lang="en-US"/>
              <a:t> </a:t>
            </a:r>
            <a:r>
              <a:rPr lang="en-US" err="1"/>
              <a:t>velit</a:t>
            </a:r>
            <a:r>
              <a:rPr lang="en-US"/>
              <a:t> </a:t>
            </a:r>
            <a:r>
              <a:rPr lang="en-US" err="1"/>
              <a:t>dignissim</a:t>
            </a:r>
            <a:r>
              <a:rPr lang="en-US"/>
              <a:t> </a:t>
            </a:r>
            <a:r>
              <a:rPr lang="en-US" err="1"/>
              <a:t>sodales</a:t>
            </a:r>
            <a:r>
              <a:rPr lang="en-US"/>
              <a:t> </a:t>
            </a:r>
            <a:r>
              <a:rPr lang="en-US" err="1"/>
              <a:t>ut.</a:t>
            </a:r>
            <a:endParaRPr lang="en-US"/>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Jill West, CompTIA Network+ Guide to Networks, 9th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29771582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Jill West, CompTIA Network+ Guide to Networks, 9th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501132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DA715-AC41-AF40-B8C0-6EBCEFE7D610}"/>
              </a:ext>
            </a:extLst>
          </p:cNvPr>
          <p:cNvSpPr>
            <a:spLocks noGrp="1"/>
          </p:cNvSpPr>
          <p:nvPr>
            <p:ph type="title"/>
          </p:nvPr>
        </p:nvSpPr>
        <p:spPr>
          <a:xfrm>
            <a:off x="614995" y="582627"/>
            <a:ext cx="10738805" cy="1108061"/>
          </a:xfrm>
          <a:prstGeom prst="rect">
            <a:avLst/>
          </a:prstGeom>
        </p:spPr>
        <p:txBody>
          <a:bodyPr/>
          <a:lstStyle>
            <a:lvl1pPr>
              <a:defRPr sz="3600" b="0" i="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09C808C3-5F10-8943-AFE3-F9FE50DE4E15}"/>
              </a:ext>
            </a:extLst>
          </p:cNvPr>
          <p:cNvSpPr>
            <a:spLocks noGrp="1"/>
          </p:cNvSpPr>
          <p:nvPr>
            <p:ph idx="1"/>
          </p:nvPr>
        </p:nvSpPr>
        <p:spPr>
          <a:xfrm>
            <a:off x="614995" y="1925903"/>
            <a:ext cx="10738805" cy="4251059"/>
          </a:xfrm>
          <a:prstGeom prst="rect">
            <a:avLst/>
          </a:prstGeom>
        </p:spPr>
        <p:txBody>
          <a:bodyPr/>
          <a:lstStyle>
            <a:lvl1pPr>
              <a:defRPr sz="2000" b="0" i="0">
                <a:latin typeface="Arial" panose="020B0604020202020204" pitchFamily="34" charset="0"/>
                <a:cs typeface="Arial" panose="020B0604020202020204" pitchFamily="34" charset="0"/>
              </a:defRPr>
            </a:lvl1pPr>
            <a:lvl2pPr>
              <a:defRPr sz="2000" b="0" i="0">
                <a:solidFill>
                  <a:schemeClr val="accent1"/>
                </a:solidFill>
                <a:latin typeface="Arial" panose="020B0604020202020204" pitchFamily="34" charset="0"/>
                <a:cs typeface="Arial" panose="020B0604020202020204" pitchFamily="34" charset="0"/>
              </a:defRPr>
            </a:lvl2pPr>
            <a:lvl3pPr>
              <a:defRPr sz="1800"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913D5C1F-B630-214F-9A2B-48246003F226}"/>
              </a:ext>
            </a:extLst>
          </p:cNvPr>
          <p:cNvSpPr>
            <a:spLocks noGrp="1"/>
          </p:cNvSpPr>
          <p:nvPr>
            <p:ph type="sldNum" sz="quarter" idx="12"/>
          </p:nvPr>
        </p:nvSpPr>
        <p:spPr>
          <a:xfrm>
            <a:off x="211069" y="167237"/>
            <a:ext cx="460570" cy="342562"/>
          </a:xfrm>
          <a:prstGeom prst="rect">
            <a:avLst/>
          </a:prstGeom>
        </p:spPr>
        <p:txBody>
          <a:bodyPr/>
          <a:lstStyle>
            <a:lvl1pPr>
              <a:defRPr sz="1400" b="0" i="0">
                <a:latin typeface="Arial" panose="020B0604020202020204" pitchFamily="34" charset="0"/>
                <a:cs typeface="Arial" panose="020B0604020202020204" pitchFamily="34" charset="0"/>
              </a:defRPr>
            </a:lvl1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2341990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E16DF-0EC1-F346-80D4-05F77DFC9610}"/>
              </a:ext>
            </a:extLst>
          </p:cNvPr>
          <p:cNvSpPr>
            <a:spLocks noGrp="1"/>
          </p:cNvSpPr>
          <p:nvPr>
            <p:ph type="title"/>
          </p:nvPr>
        </p:nvSpPr>
        <p:spPr>
          <a:xfrm>
            <a:off x="614995" y="1523622"/>
            <a:ext cx="10572244" cy="2852737"/>
          </a:xfrm>
          <a:prstGeom prst="rect">
            <a:avLst/>
          </a:prstGeom>
        </p:spPr>
        <p:txBody>
          <a:bodyPr anchor="b"/>
          <a:lstStyle>
            <a:lvl1pPr>
              <a:defRPr sz="4000" b="0" i="0">
                <a:latin typeface="Playfair Display" pitchFamily="2" charset="77"/>
              </a:defRPr>
            </a:lvl1pPr>
          </a:lstStyle>
          <a:p>
            <a:r>
              <a:rPr lang="en-US" dirty="0"/>
              <a:t>Click to edit Master title style</a:t>
            </a:r>
          </a:p>
        </p:txBody>
      </p:sp>
      <p:sp>
        <p:nvSpPr>
          <p:cNvPr id="3" name="Text Placeholder 2">
            <a:extLst>
              <a:ext uri="{FF2B5EF4-FFF2-40B4-BE49-F238E27FC236}">
                <a16:creationId xmlns:a16="http://schemas.microsoft.com/office/drawing/2014/main" id="{4185FF31-AF75-F14B-B569-24216365F649}"/>
              </a:ext>
            </a:extLst>
          </p:cNvPr>
          <p:cNvSpPr>
            <a:spLocks noGrp="1"/>
          </p:cNvSpPr>
          <p:nvPr>
            <p:ph type="body" idx="1"/>
          </p:nvPr>
        </p:nvSpPr>
        <p:spPr>
          <a:xfrm>
            <a:off x="614995" y="4531541"/>
            <a:ext cx="10732455" cy="1558110"/>
          </a:xfrm>
          <a:prstGeom prst="rect">
            <a:avLst/>
          </a:prstGeom>
        </p:spPr>
        <p:txBody>
          <a:bodyPr/>
          <a:lstStyle>
            <a:lvl1pPr marL="0" indent="0">
              <a:buNone/>
              <a:defRPr sz="2400" b="0" i="0">
                <a:solidFill>
                  <a:schemeClr val="tx1">
                    <a:tint val="75000"/>
                  </a:schemeClr>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Slide Number Placeholder 5">
            <a:extLst>
              <a:ext uri="{FF2B5EF4-FFF2-40B4-BE49-F238E27FC236}">
                <a16:creationId xmlns:a16="http://schemas.microsoft.com/office/drawing/2014/main" id="{8117A05C-902F-C442-AF33-2BF2685695D6}"/>
              </a:ext>
            </a:extLst>
          </p:cNvPr>
          <p:cNvSpPr>
            <a:spLocks noGrp="1"/>
          </p:cNvSpPr>
          <p:nvPr>
            <p:ph type="sldNum" sz="quarter" idx="12"/>
          </p:nvPr>
        </p:nvSpPr>
        <p:spPr>
          <a:xfrm>
            <a:off x="211069" y="167237"/>
            <a:ext cx="460570" cy="342562"/>
          </a:xfrm>
          <a:prstGeom prst="rect">
            <a:avLst/>
          </a:prstGeom>
        </p:spPr>
        <p:txBody>
          <a:bodyPr/>
          <a:lstStyle>
            <a:lvl1pPr>
              <a:defRPr sz="1400" b="0" i="0">
                <a:latin typeface="Arial" panose="020B0604020202020204" pitchFamily="34" charset="0"/>
                <a:cs typeface="Arial" panose="020B0604020202020204" pitchFamily="34" charset="0"/>
              </a:defRPr>
            </a:lvl1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2944221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6DEC3-DB74-434A-99CE-E20838897CBE}"/>
              </a:ext>
            </a:extLst>
          </p:cNvPr>
          <p:cNvSpPr>
            <a:spLocks noGrp="1"/>
          </p:cNvSpPr>
          <p:nvPr>
            <p:ph type="title"/>
          </p:nvPr>
        </p:nvSpPr>
        <p:spPr>
          <a:xfrm>
            <a:off x="614995" y="509799"/>
            <a:ext cx="10738805" cy="1180889"/>
          </a:xfrm>
          <a:prstGeom prst="rect">
            <a:avLst/>
          </a:prstGeom>
        </p:spPr>
        <p:txBody>
          <a:bodyPr/>
          <a:lstStyle>
            <a:lvl1pPr>
              <a:defRPr b="0" i="0">
                <a:latin typeface="Playfair Display" pitchFamily="2" charset="77"/>
              </a:defRPr>
            </a:lvl1pPr>
          </a:lstStyle>
          <a:p>
            <a:r>
              <a:rPr lang="en-US" dirty="0"/>
              <a:t>Click to edit Master title style</a:t>
            </a:r>
          </a:p>
        </p:txBody>
      </p:sp>
      <p:sp>
        <p:nvSpPr>
          <p:cNvPr id="3" name="Content Placeholder 2">
            <a:extLst>
              <a:ext uri="{FF2B5EF4-FFF2-40B4-BE49-F238E27FC236}">
                <a16:creationId xmlns:a16="http://schemas.microsoft.com/office/drawing/2014/main" id="{C555A9C3-FA74-C049-8D0D-92679EF7627E}"/>
              </a:ext>
            </a:extLst>
          </p:cNvPr>
          <p:cNvSpPr>
            <a:spLocks noGrp="1"/>
          </p:cNvSpPr>
          <p:nvPr>
            <p:ph sz="half" idx="1"/>
          </p:nvPr>
        </p:nvSpPr>
        <p:spPr>
          <a:xfrm>
            <a:off x="614995" y="1830542"/>
            <a:ext cx="5181600" cy="4351338"/>
          </a:xfrm>
          <a:prstGeom prst="rect">
            <a:avLst/>
          </a:prstGeom>
        </p:spPr>
        <p:txBody>
          <a:bodyPr/>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17647BE7-FEA8-C044-AA55-4F1B16D7F87D}"/>
              </a:ext>
            </a:extLst>
          </p:cNvPr>
          <p:cNvSpPr>
            <a:spLocks noGrp="1"/>
          </p:cNvSpPr>
          <p:nvPr>
            <p:ph sz="half" idx="2"/>
          </p:nvPr>
        </p:nvSpPr>
        <p:spPr>
          <a:xfrm>
            <a:off x="6044750" y="1830541"/>
            <a:ext cx="5211946" cy="4346421"/>
          </a:xfrm>
          <a:prstGeom prst="rect">
            <a:avLst/>
          </a:prstGeom>
        </p:spPr>
        <p:txBody>
          <a:bodyPr/>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A50D2B1-0A8C-4444-9139-2E9BC5555F5D}"/>
              </a:ext>
            </a:extLst>
          </p:cNvPr>
          <p:cNvSpPr>
            <a:spLocks noGrp="1"/>
          </p:cNvSpPr>
          <p:nvPr>
            <p:ph type="sldNum" sz="quarter" idx="12"/>
          </p:nvPr>
        </p:nvSpPr>
        <p:spPr>
          <a:xfrm>
            <a:off x="211069" y="167237"/>
            <a:ext cx="460570" cy="342562"/>
          </a:xfrm>
          <a:prstGeom prst="rect">
            <a:avLst/>
          </a:prstGeom>
        </p:spPr>
        <p:txBody>
          <a:bodyPr/>
          <a:lstStyle>
            <a:lvl1pPr>
              <a:defRPr sz="1400" b="0" i="0">
                <a:latin typeface="Arial" panose="020B0604020202020204" pitchFamily="34" charset="0"/>
                <a:cs typeface="Arial" panose="020B0604020202020204" pitchFamily="34" charset="0"/>
              </a:defRPr>
            </a:lvl1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2506746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0A46-B6AC-CA44-8FED-236329A383D6}"/>
              </a:ext>
            </a:extLst>
          </p:cNvPr>
          <p:cNvSpPr>
            <a:spLocks noGrp="1"/>
          </p:cNvSpPr>
          <p:nvPr>
            <p:ph type="title"/>
          </p:nvPr>
        </p:nvSpPr>
        <p:spPr>
          <a:xfrm>
            <a:off x="598811" y="436970"/>
            <a:ext cx="10756577" cy="1253718"/>
          </a:xfrm>
          <a:prstGeom prst="rect">
            <a:avLst/>
          </a:prstGeom>
        </p:spPr>
        <p:txBody>
          <a:bodyPr/>
          <a:lstStyle>
            <a:lvl1pPr>
              <a:defRPr b="0" i="0">
                <a:latin typeface="Playfair Display" pitchFamily="2" charset="77"/>
              </a:defRPr>
            </a:lvl1pPr>
          </a:lstStyle>
          <a:p>
            <a:r>
              <a:rPr lang="en-US" dirty="0"/>
              <a:t>Click to edit Master title style</a:t>
            </a:r>
          </a:p>
        </p:txBody>
      </p:sp>
      <p:sp>
        <p:nvSpPr>
          <p:cNvPr id="3" name="Text Placeholder 2">
            <a:extLst>
              <a:ext uri="{FF2B5EF4-FFF2-40B4-BE49-F238E27FC236}">
                <a16:creationId xmlns:a16="http://schemas.microsoft.com/office/drawing/2014/main" id="{5A179E8D-58C2-B84E-B4A4-FF3225334774}"/>
              </a:ext>
            </a:extLst>
          </p:cNvPr>
          <p:cNvSpPr>
            <a:spLocks noGrp="1"/>
          </p:cNvSpPr>
          <p:nvPr>
            <p:ph type="body" idx="1"/>
          </p:nvPr>
        </p:nvSpPr>
        <p:spPr>
          <a:xfrm>
            <a:off x="598811" y="1690688"/>
            <a:ext cx="5157787" cy="823912"/>
          </a:xfrm>
          <a:prstGeom prst="rect">
            <a:avLst/>
          </a:prstGeom>
        </p:spPr>
        <p:txBody>
          <a:bodyPr anchor="b"/>
          <a:lstStyle>
            <a:lvl1pPr marL="0" indent="0">
              <a:buNone/>
              <a:defRPr sz="2400" b="1" i="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4B9D5F59-537F-104A-A0AF-F6DEB164736F}"/>
              </a:ext>
            </a:extLst>
          </p:cNvPr>
          <p:cNvSpPr>
            <a:spLocks noGrp="1"/>
          </p:cNvSpPr>
          <p:nvPr>
            <p:ph sz="half" idx="2"/>
          </p:nvPr>
        </p:nvSpPr>
        <p:spPr>
          <a:xfrm>
            <a:off x="598811" y="2535420"/>
            <a:ext cx="5157787" cy="3684588"/>
          </a:xfrm>
          <a:prstGeom prst="rect">
            <a:avLst/>
          </a:prstGeom>
        </p:spPr>
        <p:txBody>
          <a:bodyPr/>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9D88B79F-1690-964F-945B-6D16F0711CFA}"/>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i="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a:extLst>
              <a:ext uri="{FF2B5EF4-FFF2-40B4-BE49-F238E27FC236}">
                <a16:creationId xmlns:a16="http://schemas.microsoft.com/office/drawing/2014/main" id="{0BCEF02C-EDB8-D744-9198-D3E08AC33BDD}"/>
              </a:ext>
            </a:extLst>
          </p:cNvPr>
          <p:cNvSpPr>
            <a:spLocks noGrp="1"/>
          </p:cNvSpPr>
          <p:nvPr>
            <p:ph sz="quarter" idx="4"/>
          </p:nvPr>
        </p:nvSpPr>
        <p:spPr>
          <a:xfrm>
            <a:off x="6172200" y="2535420"/>
            <a:ext cx="5183188" cy="3684588"/>
          </a:xfrm>
          <a:prstGeom prst="rect">
            <a:avLst/>
          </a:prstGeom>
        </p:spPr>
        <p:txBody>
          <a:bodyPr/>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5">
            <a:extLst>
              <a:ext uri="{FF2B5EF4-FFF2-40B4-BE49-F238E27FC236}">
                <a16:creationId xmlns:a16="http://schemas.microsoft.com/office/drawing/2014/main" id="{F488B019-B37C-2542-9ABA-83674F139371}"/>
              </a:ext>
            </a:extLst>
          </p:cNvPr>
          <p:cNvSpPr txBox="1">
            <a:spLocks/>
          </p:cNvSpPr>
          <p:nvPr userDrawn="1"/>
        </p:nvSpPr>
        <p:spPr>
          <a:xfrm>
            <a:off x="211069" y="167237"/>
            <a:ext cx="460570" cy="342562"/>
          </a:xfrm>
          <a:prstGeom prst="rect">
            <a:avLst/>
          </a:prstGeom>
        </p:spPr>
        <p:txBody>
          <a:bodyPr/>
          <a:lstStyle>
            <a:defPPr>
              <a:defRPr lang="en-US"/>
            </a:defPPr>
            <a:lvl1pPr marL="0" algn="l" defTabSz="914400" rtl="0" eaLnBrk="1" latinLnBrk="0" hangingPunct="1">
              <a:defRPr sz="1400" b="0" i="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727783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D3725-15E3-8649-B88C-78066B51FA92}"/>
              </a:ext>
            </a:extLst>
          </p:cNvPr>
          <p:cNvSpPr>
            <a:spLocks noGrp="1"/>
          </p:cNvSpPr>
          <p:nvPr>
            <p:ph type="title"/>
          </p:nvPr>
        </p:nvSpPr>
        <p:spPr>
          <a:xfrm>
            <a:off x="611624" y="446045"/>
            <a:ext cx="10515600" cy="1325563"/>
          </a:xfrm>
          <a:prstGeom prst="rect">
            <a:avLst/>
          </a:prstGeom>
        </p:spPr>
        <p:txBody>
          <a:bodyPr/>
          <a:lstStyle>
            <a:lvl1pPr>
              <a:defRPr sz="4000" b="0" i="0">
                <a:latin typeface="Playfair Display" pitchFamily="2" charset="77"/>
              </a:defRPr>
            </a:lvl1pPr>
          </a:lstStyle>
          <a:p>
            <a:r>
              <a:rPr lang="en-US" dirty="0"/>
              <a:t>Click to edit Master title style</a:t>
            </a:r>
          </a:p>
        </p:txBody>
      </p:sp>
      <p:sp>
        <p:nvSpPr>
          <p:cNvPr id="4" name="Slide Number Placeholder 5">
            <a:extLst>
              <a:ext uri="{FF2B5EF4-FFF2-40B4-BE49-F238E27FC236}">
                <a16:creationId xmlns:a16="http://schemas.microsoft.com/office/drawing/2014/main" id="{A3315374-D8C3-5D41-A27C-0BD5FEEC22E6}"/>
              </a:ext>
            </a:extLst>
          </p:cNvPr>
          <p:cNvSpPr>
            <a:spLocks noGrp="1"/>
          </p:cNvSpPr>
          <p:nvPr>
            <p:ph type="sldNum" sz="quarter" idx="12"/>
          </p:nvPr>
        </p:nvSpPr>
        <p:spPr>
          <a:xfrm>
            <a:off x="211069" y="167237"/>
            <a:ext cx="460570" cy="342562"/>
          </a:xfrm>
          <a:prstGeom prst="rect">
            <a:avLst/>
          </a:prstGeom>
        </p:spPr>
        <p:txBody>
          <a:bodyPr/>
          <a:lstStyle>
            <a:lvl1pPr>
              <a:defRPr sz="1400" b="0" i="0">
                <a:latin typeface="Arial" panose="020B0604020202020204" pitchFamily="34" charset="0"/>
                <a:cs typeface="Arial" panose="020B0604020202020204" pitchFamily="34" charset="0"/>
              </a:defRPr>
            </a:lvl1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3947391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7A75C58E-35AC-D944-AE15-81D225480CE8}"/>
              </a:ext>
            </a:extLst>
          </p:cNvPr>
          <p:cNvSpPr txBox="1">
            <a:spLocks/>
          </p:cNvSpPr>
          <p:nvPr userDrawn="1"/>
        </p:nvSpPr>
        <p:spPr>
          <a:xfrm>
            <a:off x="211069" y="167237"/>
            <a:ext cx="460570" cy="342562"/>
          </a:xfrm>
          <a:prstGeom prst="rect">
            <a:avLst/>
          </a:prstGeom>
        </p:spPr>
        <p:txBody>
          <a:bodyPr/>
          <a:lstStyle>
            <a:defPPr>
              <a:defRPr lang="en-US"/>
            </a:defPPr>
            <a:lvl1pPr marL="0" algn="l" defTabSz="914400" rtl="0" eaLnBrk="1" latinLnBrk="0" hangingPunct="1">
              <a:defRPr sz="1400" b="0" i="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2644102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40DC8-600A-B347-99F9-628BF10FDF6E}"/>
              </a:ext>
            </a:extLst>
          </p:cNvPr>
          <p:cNvSpPr>
            <a:spLocks noGrp="1"/>
          </p:cNvSpPr>
          <p:nvPr>
            <p:ph type="title"/>
          </p:nvPr>
        </p:nvSpPr>
        <p:spPr>
          <a:xfrm>
            <a:off x="613212" y="457200"/>
            <a:ext cx="3932237" cy="1600200"/>
          </a:xfrm>
          <a:prstGeom prst="rect">
            <a:avLst/>
          </a:prstGeom>
        </p:spPr>
        <p:txBody>
          <a:bodyPr anchor="b"/>
          <a:lstStyle>
            <a:lvl1pPr>
              <a:defRPr sz="3200">
                <a:latin typeface="Playfair Display" pitchFamily="2" charset="77"/>
              </a:defRPr>
            </a:lvl1pPr>
          </a:lstStyle>
          <a:p>
            <a:r>
              <a:rPr lang="en-US" dirty="0"/>
              <a:t>Click to edit Master title style</a:t>
            </a:r>
          </a:p>
        </p:txBody>
      </p:sp>
      <p:sp>
        <p:nvSpPr>
          <p:cNvPr id="3" name="Content Placeholder 2">
            <a:extLst>
              <a:ext uri="{FF2B5EF4-FFF2-40B4-BE49-F238E27FC236}">
                <a16:creationId xmlns:a16="http://schemas.microsoft.com/office/drawing/2014/main" id="{A7A24867-BF7D-5345-91E8-72C585FA8F99}"/>
              </a:ext>
            </a:extLst>
          </p:cNvPr>
          <p:cNvSpPr>
            <a:spLocks noGrp="1"/>
          </p:cNvSpPr>
          <p:nvPr>
            <p:ph idx="1"/>
          </p:nvPr>
        </p:nvSpPr>
        <p:spPr>
          <a:xfrm>
            <a:off x="5183188" y="987425"/>
            <a:ext cx="6172200" cy="4873625"/>
          </a:xfrm>
          <a:prstGeom prst="rect">
            <a:avLst/>
          </a:prstGeom>
        </p:spPr>
        <p:txBody>
          <a:bodyPr/>
          <a:lstStyle>
            <a:lvl1pPr>
              <a:defRPr sz="3200" b="0" i="0">
                <a:latin typeface="Arial" panose="020B0604020202020204" pitchFamily="34" charset="0"/>
                <a:cs typeface="Arial" panose="020B0604020202020204" pitchFamily="34" charset="0"/>
              </a:defRPr>
            </a:lvl1pPr>
            <a:lvl2pPr>
              <a:defRPr sz="2800" b="0" i="0">
                <a:latin typeface="Arial" panose="020B0604020202020204" pitchFamily="34" charset="0"/>
                <a:cs typeface="Arial" panose="020B0604020202020204" pitchFamily="34" charset="0"/>
              </a:defRPr>
            </a:lvl2pPr>
            <a:lvl3pPr>
              <a:defRPr sz="2400" b="0" i="0">
                <a:latin typeface="Arial" panose="020B0604020202020204" pitchFamily="34" charset="0"/>
                <a:cs typeface="Arial" panose="020B0604020202020204" pitchFamily="34" charset="0"/>
              </a:defRPr>
            </a:lvl3pPr>
            <a:lvl4pPr>
              <a:defRPr sz="2000" b="0" i="0">
                <a:latin typeface="Arial" panose="020B0604020202020204" pitchFamily="34" charset="0"/>
                <a:cs typeface="Arial" panose="020B0604020202020204" pitchFamily="34" charset="0"/>
              </a:defRPr>
            </a:lvl4pPr>
            <a:lvl5pPr>
              <a:defRPr sz="2000" b="0" i="0">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E986158-1487-C743-89F6-4F5C47886B10}"/>
              </a:ext>
            </a:extLst>
          </p:cNvPr>
          <p:cNvSpPr>
            <a:spLocks noGrp="1"/>
          </p:cNvSpPr>
          <p:nvPr>
            <p:ph type="body" sz="half" idx="2"/>
          </p:nvPr>
        </p:nvSpPr>
        <p:spPr>
          <a:xfrm>
            <a:off x="613212" y="2057400"/>
            <a:ext cx="3932237" cy="3811588"/>
          </a:xfrm>
          <a:prstGeom prst="rect">
            <a:avLst/>
          </a:prstGeom>
        </p:spPr>
        <p:txBody>
          <a:bodyPr/>
          <a:lstStyle>
            <a:lvl1pPr marL="0" indent="0">
              <a:buNone/>
              <a:defRPr sz="1600" b="0" i="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6" name="Slide Number Placeholder 5">
            <a:extLst>
              <a:ext uri="{FF2B5EF4-FFF2-40B4-BE49-F238E27FC236}">
                <a16:creationId xmlns:a16="http://schemas.microsoft.com/office/drawing/2014/main" id="{13AA6B29-1A50-B64D-B308-0BB317B295C8}"/>
              </a:ext>
            </a:extLst>
          </p:cNvPr>
          <p:cNvSpPr txBox="1">
            <a:spLocks/>
          </p:cNvSpPr>
          <p:nvPr userDrawn="1"/>
        </p:nvSpPr>
        <p:spPr>
          <a:xfrm>
            <a:off x="211069" y="167237"/>
            <a:ext cx="460570" cy="342562"/>
          </a:xfrm>
          <a:prstGeom prst="rect">
            <a:avLst/>
          </a:prstGeom>
        </p:spPr>
        <p:txBody>
          <a:bodyPr/>
          <a:lstStyle>
            <a:defPPr>
              <a:defRPr lang="en-US"/>
            </a:defPPr>
            <a:lvl1pPr marL="0" algn="l" defTabSz="914400" rtl="0" eaLnBrk="1" latinLnBrk="0" hangingPunct="1">
              <a:defRPr sz="1400" b="0" i="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3990402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73FE4-50E5-4E48-B22E-548BD09839E0}"/>
              </a:ext>
            </a:extLst>
          </p:cNvPr>
          <p:cNvSpPr>
            <a:spLocks noGrp="1"/>
          </p:cNvSpPr>
          <p:nvPr>
            <p:ph type="title"/>
          </p:nvPr>
        </p:nvSpPr>
        <p:spPr>
          <a:xfrm>
            <a:off x="597028" y="457200"/>
            <a:ext cx="3932237" cy="1600200"/>
          </a:xfrm>
          <a:prstGeom prst="rect">
            <a:avLst/>
          </a:prstGeom>
        </p:spPr>
        <p:txBody>
          <a:bodyPr anchor="b"/>
          <a:lstStyle>
            <a:lvl1pPr>
              <a:defRPr sz="3200" b="0" i="0">
                <a:latin typeface="Playfair Display" pitchFamily="2" charset="77"/>
              </a:defRPr>
            </a:lvl1pPr>
          </a:lstStyle>
          <a:p>
            <a:r>
              <a:rPr lang="en-US" dirty="0"/>
              <a:t>Click to edit Master title style</a:t>
            </a:r>
          </a:p>
        </p:txBody>
      </p:sp>
      <p:sp>
        <p:nvSpPr>
          <p:cNvPr id="3" name="Picture Placeholder 2">
            <a:extLst>
              <a:ext uri="{FF2B5EF4-FFF2-40B4-BE49-F238E27FC236}">
                <a16:creationId xmlns:a16="http://schemas.microsoft.com/office/drawing/2014/main" id="{DF307AEE-60E2-7E43-A304-F490370BE0CE}"/>
              </a:ext>
            </a:extLst>
          </p:cNvPr>
          <p:cNvSpPr>
            <a:spLocks noGrp="1"/>
          </p:cNvSpPr>
          <p:nvPr>
            <p:ph type="pic" idx="1"/>
          </p:nvPr>
        </p:nvSpPr>
        <p:spPr>
          <a:xfrm>
            <a:off x="5183188" y="987426"/>
            <a:ext cx="5312182" cy="384352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BEF2D99-0A04-9242-AB1E-FF89268B9D91}"/>
              </a:ext>
            </a:extLst>
          </p:cNvPr>
          <p:cNvSpPr>
            <a:spLocks noGrp="1"/>
          </p:cNvSpPr>
          <p:nvPr>
            <p:ph type="body" sz="half" idx="2"/>
          </p:nvPr>
        </p:nvSpPr>
        <p:spPr>
          <a:xfrm>
            <a:off x="597028" y="2057400"/>
            <a:ext cx="3932237" cy="3811588"/>
          </a:xfrm>
          <a:prstGeom prst="rect">
            <a:avLst/>
          </a:prstGeom>
        </p:spPr>
        <p:txBody>
          <a:bodyPr/>
          <a:lstStyle>
            <a:lvl1pPr marL="0" indent="0">
              <a:buNone/>
              <a:defRPr sz="1600" b="0" i="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6" name="Slide Number Placeholder 5">
            <a:extLst>
              <a:ext uri="{FF2B5EF4-FFF2-40B4-BE49-F238E27FC236}">
                <a16:creationId xmlns:a16="http://schemas.microsoft.com/office/drawing/2014/main" id="{00DD0B8E-8217-A24F-B169-2F02A946266B}"/>
              </a:ext>
            </a:extLst>
          </p:cNvPr>
          <p:cNvSpPr txBox="1">
            <a:spLocks/>
          </p:cNvSpPr>
          <p:nvPr userDrawn="1"/>
        </p:nvSpPr>
        <p:spPr>
          <a:xfrm>
            <a:off x="211069" y="167237"/>
            <a:ext cx="460570" cy="342562"/>
          </a:xfrm>
          <a:prstGeom prst="rect">
            <a:avLst/>
          </a:prstGeom>
        </p:spPr>
        <p:txBody>
          <a:bodyPr/>
          <a:lstStyle>
            <a:defPPr>
              <a:defRPr lang="en-US"/>
            </a:defPPr>
            <a:lvl1pPr marL="0" algn="l" defTabSz="914400" rtl="0" eaLnBrk="1" latinLnBrk="0" hangingPunct="1">
              <a:defRPr sz="1400" b="0" i="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1973434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2419C5CC-3137-954E-83D4-4E5FB8C4F059}"/>
              </a:ext>
            </a:extLst>
          </p:cNvPr>
          <p:cNvSpPr txBox="1"/>
          <p:nvPr userDrawn="1"/>
        </p:nvSpPr>
        <p:spPr>
          <a:xfrm>
            <a:off x="516596" y="6377340"/>
            <a:ext cx="1121869" cy="276999"/>
          </a:xfrm>
          <a:prstGeom prst="rect">
            <a:avLst/>
          </a:prstGeom>
          <a:noFill/>
        </p:spPr>
        <p:txBody>
          <a:bodyPr wrap="square" rtlCol="0">
            <a:spAutoFit/>
          </a:bodyPr>
          <a:lstStyle/>
          <a:p>
            <a:r>
              <a:rPr lang="en-US" sz="1200" b="1" i="0" dirty="0" err="1">
                <a:solidFill>
                  <a:srgbClr val="0070C0"/>
                </a:solidFill>
                <a:latin typeface="Arial" panose="020B0604020202020204" pitchFamily="34" charset="0"/>
                <a:cs typeface="Arial" panose="020B0604020202020204" pitchFamily="34" charset="0"/>
              </a:rPr>
              <a:t>jcu.edu.au</a:t>
            </a:r>
            <a:endParaRPr lang="en-US" sz="1200" b="1" i="0" dirty="0">
              <a:solidFill>
                <a:srgbClr val="0070C0"/>
              </a:solidFill>
              <a:latin typeface="Arial" panose="020B0604020202020204" pitchFamily="34" charset="0"/>
              <a:cs typeface="Arial" panose="020B0604020202020204" pitchFamily="34" charset="0"/>
            </a:endParaRPr>
          </a:p>
        </p:txBody>
      </p:sp>
      <p:cxnSp>
        <p:nvCxnSpPr>
          <p:cNvPr id="3" name="Straight Connector 2">
            <a:extLst>
              <a:ext uri="{FF2B5EF4-FFF2-40B4-BE49-F238E27FC236}">
                <a16:creationId xmlns:a16="http://schemas.microsoft.com/office/drawing/2014/main" id="{2A4646C2-BB5E-9745-9C68-2E5294FDAF85}"/>
              </a:ext>
            </a:extLst>
          </p:cNvPr>
          <p:cNvCxnSpPr>
            <a:cxnSpLocks/>
          </p:cNvCxnSpPr>
          <p:nvPr userDrawn="1"/>
        </p:nvCxnSpPr>
        <p:spPr>
          <a:xfrm>
            <a:off x="1488935" y="6566005"/>
            <a:ext cx="9521965" cy="15369"/>
          </a:xfrm>
          <a:prstGeom prst="line">
            <a:avLst/>
          </a:prstGeom>
          <a:ln>
            <a:solidFill>
              <a:srgbClr val="00B0F0"/>
            </a:solidFill>
          </a:ln>
        </p:spPr>
        <p:style>
          <a:lnRef idx="1">
            <a:schemeClr val="dk1"/>
          </a:lnRef>
          <a:fillRef idx="0">
            <a:schemeClr val="dk1"/>
          </a:fillRef>
          <a:effectRef idx="0">
            <a:schemeClr val="dk1"/>
          </a:effectRef>
          <a:fontRef idx="minor">
            <a:schemeClr val="tx1"/>
          </a:fontRef>
        </p:style>
      </p:cxnSp>
      <p:pic>
        <p:nvPicPr>
          <p:cNvPr id="8" name="Picture 7">
            <a:extLst>
              <a:ext uri="{FF2B5EF4-FFF2-40B4-BE49-F238E27FC236}">
                <a16:creationId xmlns:a16="http://schemas.microsoft.com/office/drawing/2014/main" id="{463EA44D-90C5-CD45-B243-3CDEAA288586}"/>
              </a:ext>
            </a:extLst>
          </p:cNvPr>
          <p:cNvPicPr>
            <a:picLocks noChangeAspect="1"/>
          </p:cNvPicPr>
          <p:nvPr userDrawn="1"/>
        </p:nvPicPr>
        <p:blipFill>
          <a:blip r:embed="rId15"/>
          <a:stretch>
            <a:fillRect/>
          </a:stretch>
        </p:blipFill>
        <p:spPr>
          <a:xfrm>
            <a:off x="11137901" y="5695693"/>
            <a:ext cx="782006" cy="885681"/>
          </a:xfrm>
          <a:prstGeom prst="rect">
            <a:avLst/>
          </a:prstGeom>
        </p:spPr>
      </p:pic>
    </p:spTree>
    <p:extLst>
      <p:ext uri="{BB962C8B-B14F-4D97-AF65-F5344CB8AC3E}">
        <p14:creationId xmlns:p14="http://schemas.microsoft.com/office/powerpoint/2010/main" val="34421941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95F89F-F88F-6242-AECC-A68595D6555E}"/>
              </a:ext>
            </a:extLst>
          </p:cNvPr>
          <p:cNvSpPr>
            <a:spLocks noGrp="1"/>
          </p:cNvSpPr>
          <p:nvPr>
            <p:ph type="ctrTitle"/>
          </p:nvPr>
        </p:nvSpPr>
        <p:spPr/>
        <p:txBody>
          <a:bodyPr/>
          <a:lstStyle/>
          <a:p>
            <a:r>
              <a:rPr lang="en-AU" dirty="0"/>
              <a:t>Subnet Mask</a:t>
            </a:r>
          </a:p>
        </p:txBody>
      </p:sp>
    </p:spTree>
    <p:extLst>
      <p:ext uri="{BB962C8B-B14F-4D97-AF65-F5344CB8AC3E}">
        <p14:creationId xmlns:p14="http://schemas.microsoft.com/office/powerpoint/2010/main" val="1560288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How Subnet Masks Work</a:t>
            </a:r>
            <a:endParaRPr lang="zh-CN" altLang="en-US" dirty="0"/>
          </a:p>
        </p:txBody>
      </p:sp>
      <p:sp>
        <p:nvSpPr>
          <p:cNvPr id="3" name="Text Placeholder 2"/>
          <p:cNvSpPr>
            <a:spLocks noGrp="1"/>
          </p:cNvSpPr>
          <p:nvPr>
            <p:ph idx="1"/>
          </p:nvPr>
        </p:nvSpPr>
        <p:spPr>
          <a:xfrm>
            <a:off x="614995" y="1925903"/>
            <a:ext cx="8412627" cy="4251059"/>
          </a:xfrm>
        </p:spPr>
        <p:txBody>
          <a:bodyPr/>
          <a:lstStyle/>
          <a:p>
            <a:r>
              <a:rPr lang="en-US" altLang="zh-CN" dirty="0"/>
              <a:t>An IPv4 address is divided into two parts: a network ID and a host ID</a:t>
            </a:r>
          </a:p>
          <a:p>
            <a:r>
              <a:rPr lang="en-US" altLang="zh-CN" dirty="0"/>
              <a:t>A subnet mask is used so devices can determine which part of an IP address is the network ID and which part is the host ID</a:t>
            </a:r>
          </a:p>
          <a:p>
            <a:pPr lvl="1"/>
            <a:r>
              <a:rPr lang="en-US" altLang="zh-CN" dirty="0"/>
              <a:t>The number of 1s in the subnet mask determines the number of bits in the IP address belong to the network ID</a:t>
            </a:r>
          </a:p>
          <a:p>
            <a:pPr lvl="1"/>
            <a:r>
              <a:rPr lang="en-US" altLang="zh-CN" dirty="0"/>
              <a:t>IP address 192.168.123.132 in binary:</a:t>
            </a:r>
          </a:p>
          <a:p>
            <a:pPr marL="228600" lvl="1" indent="0">
              <a:buNone/>
            </a:pPr>
            <a:r>
              <a:rPr lang="en-US" altLang="zh-CN" dirty="0"/>
              <a:t>   	</a:t>
            </a:r>
            <a:r>
              <a:rPr lang="en-US" altLang="zh-CN" dirty="0">
                <a:solidFill>
                  <a:srgbClr val="7030A0"/>
                </a:solidFill>
              </a:rPr>
              <a:t>11000000.10101000.01111011.10000100</a:t>
            </a:r>
          </a:p>
          <a:p>
            <a:pPr lvl="1"/>
            <a:r>
              <a:rPr lang="en-US" altLang="zh-CN" dirty="0"/>
              <a:t>Subnet mask 255.255.255.0 in binary:</a:t>
            </a:r>
          </a:p>
          <a:p>
            <a:pPr marL="228600" lvl="1" indent="0">
              <a:buNone/>
            </a:pPr>
            <a:r>
              <a:rPr lang="en-US" altLang="zh-CN" dirty="0"/>
              <a:t>   	</a:t>
            </a:r>
            <a:r>
              <a:rPr lang="en-US" altLang="zh-CN" dirty="0">
                <a:solidFill>
                  <a:srgbClr val="7030A0"/>
                </a:solidFill>
              </a:rPr>
              <a:t>11111111.111111111.111111111.00000000</a:t>
            </a:r>
          </a:p>
          <a:p>
            <a:pPr lvl="1"/>
            <a:r>
              <a:rPr lang="en-US" altLang="zh-CN" dirty="0"/>
              <a:t>Network ID: 192.168.123.0</a:t>
            </a:r>
          </a:p>
          <a:p>
            <a:pPr lvl="1"/>
            <a:r>
              <a:rPr lang="en-US" altLang="zh-CN" dirty="0"/>
              <a:t>Host portion: 0.0.0.132</a:t>
            </a:r>
          </a:p>
          <a:p>
            <a:endParaRPr lang="zh-CN" altLang="en-US" dirty="0"/>
          </a:p>
        </p:txBody>
      </p:sp>
    </p:spTree>
    <p:extLst>
      <p:ext uri="{BB962C8B-B14F-4D97-AF65-F5344CB8AC3E}">
        <p14:creationId xmlns:p14="http://schemas.microsoft.com/office/powerpoint/2010/main" val="1537519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Network Segmentation (1 of 2)</a:t>
            </a:r>
            <a:endParaRPr lang="zh-CN" altLang="en-US" dirty="0"/>
          </a:p>
        </p:txBody>
      </p:sp>
      <p:sp>
        <p:nvSpPr>
          <p:cNvPr id="3" name="Text Placeholder 2"/>
          <p:cNvSpPr>
            <a:spLocks noGrp="1"/>
          </p:cNvSpPr>
          <p:nvPr>
            <p:ph idx="1"/>
          </p:nvPr>
        </p:nvSpPr>
        <p:spPr>
          <a:xfrm>
            <a:off x="614996" y="1925903"/>
            <a:ext cx="8321186" cy="4251059"/>
          </a:xfrm>
        </p:spPr>
        <p:txBody>
          <a:bodyPr/>
          <a:lstStyle/>
          <a:p>
            <a:r>
              <a:rPr lang="en-US" altLang="zh-CN" dirty="0"/>
              <a:t>When a network is segmented into multiple smaller networks, the following occurs:</a:t>
            </a:r>
          </a:p>
          <a:p>
            <a:pPr lvl="1"/>
            <a:r>
              <a:rPr lang="en-US" altLang="zh-CN" dirty="0"/>
              <a:t>Traffic on one network is separated from another network’s traffic</a:t>
            </a:r>
          </a:p>
          <a:p>
            <a:pPr lvl="1"/>
            <a:r>
              <a:rPr lang="en-US" altLang="zh-CN" dirty="0"/>
              <a:t>Each network is its own broadcast domain</a:t>
            </a:r>
          </a:p>
          <a:p>
            <a:r>
              <a:rPr lang="en-US" altLang="zh-CN" dirty="0"/>
              <a:t>Segmentation accomplishes the following goals:</a:t>
            </a:r>
          </a:p>
          <a:p>
            <a:pPr lvl="1"/>
            <a:r>
              <a:rPr lang="en-US" altLang="zh-CN" dirty="0"/>
              <a:t>Enhance security</a:t>
            </a:r>
          </a:p>
          <a:p>
            <a:pPr lvl="1"/>
            <a:r>
              <a:rPr lang="en-US" altLang="zh-CN" dirty="0"/>
              <a:t>Improve performance</a:t>
            </a:r>
          </a:p>
          <a:p>
            <a:pPr lvl="1"/>
            <a:r>
              <a:rPr lang="en-US" altLang="zh-CN" dirty="0"/>
              <a:t>Simplify troubleshooting </a:t>
            </a:r>
          </a:p>
          <a:p>
            <a:endParaRPr lang="en-US" altLang="zh-CN" dirty="0"/>
          </a:p>
          <a:p>
            <a:endParaRPr lang="zh-CN" altLang="en-US" dirty="0"/>
          </a:p>
        </p:txBody>
      </p:sp>
    </p:spTree>
    <p:extLst>
      <p:ext uri="{BB962C8B-B14F-4D97-AF65-F5344CB8AC3E}">
        <p14:creationId xmlns:p14="http://schemas.microsoft.com/office/powerpoint/2010/main" val="1203202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Network Segmentation (1 of 2)</a:t>
            </a:r>
            <a:endParaRPr lang="zh-CN" altLang="en-US" dirty="0"/>
          </a:p>
        </p:txBody>
      </p:sp>
      <p:sp>
        <p:nvSpPr>
          <p:cNvPr id="3" name="Text Placeholder 2"/>
          <p:cNvSpPr>
            <a:spLocks noGrp="1"/>
          </p:cNvSpPr>
          <p:nvPr>
            <p:ph idx="1"/>
          </p:nvPr>
        </p:nvSpPr>
        <p:spPr>
          <a:xfrm>
            <a:off x="614996" y="1925903"/>
            <a:ext cx="7947114" cy="4251059"/>
          </a:xfrm>
        </p:spPr>
        <p:txBody>
          <a:bodyPr/>
          <a:lstStyle/>
          <a:p>
            <a:r>
              <a:rPr lang="en-US" altLang="zh-CN" dirty="0"/>
              <a:t> Networks are commonly segmented according to one of the following groupings:</a:t>
            </a:r>
          </a:p>
          <a:p>
            <a:pPr lvl="1"/>
            <a:r>
              <a:rPr lang="en-US" altLang="zh-CN" dirty="0"/>
              <a:t>Geographic locations</a:t>
            </a:r>
          </a:p>
          <a:p>
            <a:pPr lvl="1"/>
            <a:r>
              <a:rPr lang="en-US" altLang="zh-CN" dirty="0"/>
              <a:t>Departmental boundaries</a:t>
            </a:r>
          </a:p>
          <a:p>
            <a:pPr lvl="1"/>
            <a:r>
              <a:rPr lang="en-US" altLang="zh-CN" dirty="0"/>
              <a:t>Device types</a:t>
            </a:r>
          </a:p>
          <a:p>
            <a:endParaRPr lang="en-US" altLang="zh-CN" dirty="0"/>
          </a:p>
          <a:p>
            <a:endParaRPr lang="zh-CN" altLang="en-US" dirty="0"/>
          </a:p>
        </p:txBody>
      </p:sp>
    </p:spTree>
    <p:extLst>
      <p:ext uri="{BB962C8B-B14F-4D97-AF65-F5344CB8AC3E}">
        <p14:creationId xmlns:p14="http://schemas.microsoft.com/office/powerpoint/2010/main" val="771043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Network Segmentation (2 of 2)</a:t>
            </a:r>
            <a:endParaRPr lang="zh-CN" altLang="en-US" dirty="0"/>
          </a:p>
        </p:txBody>
      </p:sp>
      <p:pic>
        <p:nvPicPr>
          <p:cNvPr id="6" name="Picture Placeholder 5" descr="An illustration that shows what network segmentation does. A large LAN is indicated that uses classful I P addresses. This LAN is a broadcast domain. Network segmentation is used to divide this large broadcast domain into two smaller broadcast domains. Broadcast domain 1 utilizes subnet 1 and uses LAN 1 or V LAN 1. Broadcast domain 2 utilizes subnet 2 and uses LAN 2 or V LAN 2.">
            <a:extLst>
              <a:ext uri="{FF2B5EF4-FFF2-40B4-BE49-F238E27FC236}">
                <a16:creationId xmlns:a16="http://schemas.microsoft.com/office/drawing/2014/main" id="{722ECA85-4A1F-426A-846F-A8821C62465C}"/>
              </a:ext>
            </a:extLst>
          </p:cNvPr>
          <p:cNvPicPr>
            <a:picLocks noGrp="1" noChangeAspect="1"/>
          </p:cNvPicPr>
          <p:nvPr>
            <p:ph idx="1"/>
          </p:nvPr>
        </p:nvPicPr>
        <p:blipFill>
          <a:blip r:embed="rId2"/>
          <a:stretch>
            <a:fillRect/>
          </a:stretch>
        </p:blipFill>
        <p:spPr>
          <a:xfrm>
            <a:off x="914400" y="1403423"/>
            <a:ext cx="6391866" cy="4772010"/>
          </a:xfrm>
        </p:spPr>
      </p:pic>
    </p:spTree>
    <p:extLst>
      <p:ext uri="{BB962C8B-B14F-4D97-AF65-F5344CB8AC3E}">
        <p14:creationId xmlns:p14="http://schemas.microsoft.com/office/powerpoint/2010/main" val="1138769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Subnets?</a:t>
            </a:r>
          </a:p>
        </p:txBody>
      </p:sp>
      <p:sp>
        <p:nvSpPr>
          <p:cNvPr id="3" name="Content Placeholder 2"/>
          <p:cNvSpPr>
            <a:spLocks noGrp="1"/>
          </p:cNvSpPr>
          <p:nvPr>
            <p:ph idx="1"/>
          </p:nvPr>
        </p:nvSpPr>
        <p:spPr>
          <a:xfrm>
            <a:off x="614995" y="1925903"/>
            <a:ext cx="7863987" cy="4251059"/>
          </a:xfrm>
        </p:spPr>
        <p:txBody>
          <a:bodyPr/>
          <a:lstStyle/>
          <a:p>
            <a:r>
              <a:rPr lang="en-US" dirty="0"/>
              <a:t>Example: A business has grown from 20-30 computers to having a few hundred computers on three floors</a:t>
            </a:r>
          </a:p>
          <a:p>
            <a:pPr lvl="1"/>
            <a:r>
              <a:rPr lang="en-US" dirty="0"/>
              <a:t>There is only a single LAN or broadcast domain </a:t>
            </a:r>
          </a:p>
          <a:p>
            <a:pPr lvl="1"/>
            <a:r>
              <a:rPr lang="en-US" dirty="0"/>
              <a:t>One router serves as the default gateway for the entire network</a:t>
            </a:r>
          </a:p>
          <a:p>
            <a:r>
              <a:rPr lang="en-US" dirty="0"/>
              <a:t>To better manage network traffic, segment the network so that each floor contains one LAN, or broadcast domain</a:t>
            </a:r>
          </a:p>
        </p:txBody>
      </p:sp>
      <p:sp>
        <p:nvSpPr>
          <p:cNvPr id="4" name="Footer Placeholder 3"/>
          <p:cNvSpPr>
            <a:spLocks noGrp="1"/>
          </p:cNvSpPr>
          <p:nvPr>
            <p:ph type="ftr" sz="quarter" idx="4294967295"/>
          </p:nvPr>
        </p:nvSpPr>
        <p:spPr>
          <a:xfrm>
            <a:off x="0" y="0"/>
            <a:ext cx="0" cy="0"/>
          </a:xfrm>
        </p:spPr>
        <p:txBody>
          <a:bodyPr/>
          <a:lstStyle/>
          <a:p>
            <a:pPr>
              <a:defRPr/>
            </a:pPr>
            <a:r>
              <a:rPr lang="en-US" dirty="0"/>
              <a:t> </a:t>
            </a:r>
          </a:p>
        </p:txBody>
      </p:sp>
      <p:sp>
        <p:nvSpPr>
          <p:cNvPr id="5" name="Slide Number Placeholder 4"/>
          <p:cNvSpPr>
            <a:spLocks noGrp="1"/>
          </p:cNvSpPr>
          <p:nvPr>
            <p:ph type="sldNum" sz="quarter" idx="4294967295"/>
          </p:nvPr>
        </p:nvSpPr>
        <p:spPr>
          <a:xfrm>
            <a:off x="0" y="0"/>
            <a:ext cx="0" cy="0"/>
          </a:xfrm>
        </p:spPr>
        <p:txBody>
          <a:bodyPr/>
          <a:lstStyle/>
          <a:p>
            <a:fld id="{AF459AD7-A5D3-4044-A21F-E9BACB4CDE09}" type="slidenum">
              <a:rPr lang="en-US" smtClean="0"/>
              <a:pPr/>
              <a:t>5</a:t>
            </a:fld>
            <a:endParaRPr lang="en-US" dirty="0"/>
          </a:p>
        </p:txBody>
      </p:sp>
    </p:spTree>
    <p:extLst>
      <p:ext uri="{BB962C8B-B14F-4D97-AF65-F5344CB8AC3E}">
        <p14:creationId xmlns:p14="http://schemas.microsoft.com/office/powerpoint/2010/main" val="623107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Subnets?</a:t>
            </a:r>
          </a:p>
        </p:txBody>
      </p:sp>
      <p:pic>
        <p:nvPicPr>
          <p:cNvPr id="2050" name="Picture 2" descr="A single LAN with several switches and a route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838200" y="1490926"/>
            <a:ext cx="8462041" cy="43113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3"/>
          <p:cNvSpPr>
            <a:spLocks noGrp="1"/>
          </p:cNvSpPr>
          <p:nvPr>
            <p:ph type="ftr" sz="quarter" idx="4294967295"/>
          </p:nvPr>
        </p:nvSpPr>
        <p:spPr>
          <a:xfrm>
            <a:off x="0" y="0"/>
            <a:ext cx="0" cy="0"/>
          </a:xfrm>
        </p:spPr>
        <p:txBody>
          <a:bodyPr/>
          <a:lstStyle/>
          <a:p>
            <a:pPr>
              <a:defRPr/>
            </a:pPr>
            <a:r>
              <a:rPr lang="en-US"/>
              <a:t> </a:t>
            </a:r>
            <a:endParaRPr lang="en-US" dirty="0"/>
          </a:p>
        </p:txBody>
      </p:sp>
      <p:sp>
        <p:nvSpPr>
          <p:cNvPr id="5" name="Slide Number Placeholder 4"/>
          <p:cNvSpPr>
            <a:spLocks noGrp="1"/>
          </p:cNvSpPr>
          <p:nvPr>
            <p:ph type="sldNum" sz="quarter" idx="4294967295"/>
          </p:nvPr>
        </p:nvSpPr>
        <p:spPr>
          <a:xfrm>
            <a:off x="0" y="0"/>
            <a:ext cx="0" cy="0"/>
          </a:xfrm>
        </p:spPr>
        <p:txBody>
          <a:bodyPr/>
          <a:lstStyle/>
          <a:p>
            <a:fld id="{AF459AD7-A5D3-4044-A21F-E9BACB4CDE09}" type="slidenum">
              <a:rPr lang="en-US" smtClean="0"/>
              <a:pPr/>
              <a:t>6</a:t>
            </a:fld>
            <a:endParaRPr lang="en-US" dirty="0"/>
          </a:p>
        </p:txBody>
      </p:sp>
    </p:spTree>
    <p:extLst>
      <p:ext uri="{BB962C8B-B14F-4D97-AF65-F5344CB8AC3E}">
        <p14:creationId xmlns:p14="http://schemas.microsoft.com/office/powerpoint/2010/main" val="3646858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Subnets?</a:t>
            </a:r>
          </a:p>
        </p:txBody>
      </p:sp>
      <p:pic>
        <p:nvPicPr>
          <p:cNvPr id="3074" name="Picture 2" descr="A separate subnet for each floor, each connected to different routers."/>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764771" y="1765187"/>
            <a:ext cx="8665432" cy="3671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3"/>
          <p:cNvSpPr>
            <a:spLocks noGrp="1"/>
          </p:cNvSpPr>
          <p:nvPr>
            <p:ph type="ftr" sz="quarter" idx="4294967295"/>
          </p:nvPr>
        </p:nvSpPr>
        <p:spPr>
          <a:xfrm>
            <a:off x="0" y="0"/>
            <a:ext cx="0" cy="0"/>
          </a:xfrm>
        </p:spPr>
        <p:txBody>
          <a:bodyPr/>
          <a:lstStyle/>
          <a:p>
            <a:pPr>
              <a:defRPr/>
            </a:pPr>
            <a:r>
              <a:rPr lang="en-US"/>
              <a:t> </a:t>
            </a:r>
            <a:endParaRPr lang="en-US" dirty="0"/>
          </a:p>
        </p:txBody>
      </p:sp>
      <p:sp>
        <p:nvSpPr>
          <p:cNvPr id="5" name="Slide Number Placeholder 4"/>
          <p:cNvSpPr>
            <a:spLocks noGrp="1"/>
          </p:cNvSpPr>
          <p:nvPr>
            <p:ph type="sldNum" sz="quarter" idx="4294967295"/>
          </p:nvPr>
        </p:nvSpPr>
        <p:spPr>
          <a:xfrm>
            <a:off x="0" y="0"/>
            <a:ext cx="0" cy="0"/>
          </a:xfrm>
        </p:spPr>
        <p:txBody>
          <a:bodyPr/>
          <a:lstStyle/>
          <a:p>
            <a:fld id="{AF459AD7-A5D3-4044-A21F-E9BACB4CDE09}" type="slidenum">
              <a:rPr lang="en-US" smtClean="0"/>
              <a:pPr/>
              <a:t>7</a:t>
            </a:fld>
            <a:endParaRPr lang="en-US" dirty="0"/>
          </a:p>
        </p:txBody>
      </p:sp>
    </p:spTree>
    <p:extLst>
      <p:ext uri="{BB962C8B-B14F-4D97-AF65-F5344CB8AC3E}">
        <p14:creationId xmlns:p14="http://schemas.microsoft.com/office/powerpoint/2010/main" val="1037722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Subnet Masks (1 of 2)</a:t>
            </a:r>
            <a:endParaRPr lang="zh-CN" altLang="en-US" dirty="0"/>
          </a:p>
        </p:txBody>
      </p:sp>
      <p:sp>
        <p:nvSpPr>
          <p:cNvPr id="3" name="Text Placeholder 2"/>
          <p:cNvSpPr>
            <a:spLocks noGrp="1"/>
          </p:cNvSpPr>
          <p:nvPr>
            <p:ph idx="1"/>
          </p:nvPr>
        </p:nvSpPr>
        <p:spPr>
          <a:xfrm>
            <a:off x="614995" y="1925903"/>
            <a:ext cx="8138307" cy="4251059"/>
          </a:xfrm>
        </p:spPr>
        <p:txBody>
          <a:bodyPr/>
          <a:lstStyle/>
          <a:p>
            <a:r>
              <a:rPr lang="en-US" altLang="zh-CN" dirty="0"/>
              <a:t>Example: A business has grown from 20-30 computers to having a few hundred computers and devices</a:t>
            </a:r>
          </a:p>
          <a:p>
            <a:pPr lvl="1"/>
            <a:r>
              <a:rPr lang="en-US" altLang="zh-CN" dirty="0"/>
              <a:t>There is only a single LAN or broadcast domain </a:t>
            </a:r>
          </a:p>
          <a:p>
            <a:pPr lvl="1"/>
            <a:r>
              <a:rPr lang="en-US" altLang="zh-CN" dirty="0"/>
              <a:t>One router serves as the default gateway for the entire network</a:t>
            </a:r>
          </a:p>
          <a:p>
            <a:r>
              <a:rPr lang="en-US" altLang="zh-CN" dirty="0"/>
              <a:t>To better manage network traffic, segment the network so that each floor contains one LAN, or broadcast domain</a:t>
            </a:r>
          </a:p>
          <a:p>
            <a:r>
              <a:rPr lang="en-US" altLang="zh-CN" dirty="0"/>
              <a:t>You will need to configure clients on each subnet, so they know which devices are on their own subnet</a:t>
            </a:r>
          </a:p>
          <a:p>
            <a:pPr lvl="1"/>
            <a:r>
              <a:rPr lang="en-US" altLang="zh-CN" dirty="0"/>
              <a:t>Divide the pool of IP addresses into three groups or subnets (a technique called subnetting)</a:t>
            </a:r>
          </a:p>
          <a:p>
            <a:endParaRPr lang="zh-CN" altLang="en-US" dirty="0"/>
          </a:p>
        </p:txBody>
      </p:sp>
    </p:spTree>
    <p:extLst>
      <p:ext uri="{BB962C8B-B14F-4D97-AF65-F5344CB8AC3E}">
        <p14:creationId xmlns:p14="http://schemas.microsoft.com/office/powerpoint/2010/main" val="676761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Subnet Masks (2 of 2)</a:t>
            </a:r>
            <a:endParaRPr lang="zh-CN" altLang="en-US" dirty="0"/>
          </a:p>
        </p:txBody>
      </p:sp>
      <p:pic>
        <p:nvPicPr>
          <p:cNvPr id="6" name="Picture Placeholder 5" descr="The network diagram from figure 8.3 is modified so that each floor has its own subnet. The devices described in figure 8.3 on each floor are now on their own subnets. Floor 1 has subnet 1, floor 2 has subnet 2, and floor 3 has subnet 3.">
            <a:extLst>
              <a:ext uri="{FF2B5EF4-FFF2-40B4-BE49-F238E27FC236}">
                <a16:creationId xmlns:a16="http://schemas.microsoft.com/office/drawing/2014/main" id="{20E07E99-7CEE-48C2-B3A8-A9F7F9DC0700}"/>
              </a:ext>
            </a:extLst>
          </p:cNvPr>
          <p:cNvPicPr>
            <a:picLocks noGrp="1" noChangeAspect="1"/>
          </p:cNvPicPr>
          <p:nvPr>
            <p:ph idx="1"/>
          </p:nvPr>
        </p:nvPicPr>
        <p:blipFill>
          <a:blip r:embed="rId2"/>
          <a:stretch>
            <a:fillRect/>
          </a:stretch>
        </p:blipFill>
        <p:spPr>
          <a:xfrm>
            <a:off x="947651" y="1805005"/>
            <a:ext cx="7741530" cy="3452795"/>
          </a:xfrm>
        </p:spPr>
      </p:pic>
    </p:spTree>
    <p:extLst>
      <p:ext uri="{BB962C8B-B14F-4D97-AF65-F5344CB8AC3E}">
        <p14:creationId xmlns:p14="http://schemas.microsoft.com/office/powerpoint/2010/main" val="12625958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c64b295e-e158-430a-a9fe-95bbf17b9d7d" xsi:nil="true"/>
    <lcf76f155ced4ddcb4097134ff3c332f xmlns="0f5e39c8-e5a1-4a0d-b53f-9134be983d19">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0D23BF17FCDC947B8E404D646247F8D" ma:contentTypeVersion="16" ma:contentTypeDescription="Create a new document." ma:contentTypeScope="" ma:versionID="29d8ace8dc41074792c1ec8140cc849b">
  <xsd:schema xmlns:xsd="http://www.w3.org/2001/XMLSchema" xmlns:xs="http://www.w3.org/2001/XMLSchema" xmlns:p="http://schemas.microsoft.com/office/2006/metadata/properties" xmlns:ns2="0f5e39c8-e5a1-4a0d-b53f-9134be983d19" xmlns:ns3="c64b295e-e158-430a-a9fe-95bbf17b9d7d" targetNamespace="http://schemas.microsoft.com/office/2006/metadata/properties" ma:root="true" ma:fieldsID="f469e829c8e0d9e5502ef49b41822689" ns2:_="" ns3:_="">
    <xsd:import namespace="0f5e39c8-e5a1-4a0d-b53f-9134be983d19"/>
    <xsd:import namespace="c64b295e-e158-430a-a9fe-95bbf17b9d7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OCR"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5e39c8-e5a1-4a0d-b53f-9134be983d1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Location" ma:index="12" nillable="true" ma:displayName="MediaServiceLocation" ma:internalName="MediaServiceLocation"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99026d15-0072-472a-9e8b-1e695e239e4c"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64b295e-e158-430a-a9fe-95bbf17b9d7d"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f68d3613-7e1d-4cd9-9b9e-5b63bfbe3843}" ma:internalName="TaxCatchAll" ma:showField="CatchAllData" ma:web="c64b295e-e158-430a-a9fe-95bbf17b9d7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FFEB7A-B337-4243-A57C-C710571A948C}">
  <ds:schemaRefs>
    <ds:schemaRef ds:uri="http://schemas.microsoft.com/sharepoint/v3/contenttype/forms"/>
  </ds:schemaRefs>
</ds:datastoreItem>
</file>

<file path=customXml/itemProps2.xml><?xml version="1.0" encoding="utf-8"?>
<ds:datastoreItem xmlns:ds="http://schemas.openxmlformats.org/officeDocument/2006/customXml" ds:itemID="{880201AE-09A5-42BA-834D-FF831F189C20}">
  <ds:schemaRefs>
    <ds:schemaRef ds:uri="http://schemas.openxmlformats.org/package/2006/metadata/core-properties"/>
    <ds:schemaRef ds:uri="http://purl.org/dc/dcmitype/"/>
    <ds:schemaRef ds:uri="http://schemas.microsoft.com/office/infopath/2007/PartnerControls"/>
    <ds:schemaRef ds:uri="http://schemas.microsoft.com/office/2006/metadata/properties"/>
    <ds:schemaRef ds:uri="http://purl.org/dc/terms/"/>
    <ds:schemaRef ds:uri="http://schemas.microsoft.com/office/2006/documentManagement/types"/>
    <ds:schemaRef ds:uri="0f5e39c8-e5a1-4a0d-b53f-9134be983d19"/>
    <ds:schemaRef ds:uri="c64b295e-e158-430a-a9fe-95bbf17b9d7d"/>
    <ds:schemaRef ds:uri="http://www.w3.org/XML/1998/namespace"/>
    <ds:schemaRef ds:uri="http://purl.org/dc/elements/1.1/"/>
  </ds:schemaRefs>
</ds:datastoreItem>
</file>

<file path=customXml/itemProps3.xml><?xml version="1.0" encoding="utf-8"?>
<ds:datastoreItem xmlns:ds="http://schemas.openxmlformats.org/officeDocument/2006/customXml" ds:itemID="{2985B4B1-D4F2-4706-92D8-A4376A44EAB6}"/>
</file>

<file path=docProps/app.xml><?xml version="1.0" encoding="utf-8"?>
<Properties xmlns="http://schemas.openxmlformats.org/officeDocument/2006/extended-properties" xmlns:vt="http://schemas.openxmlformats.org/officeDocument/2006/docPropsVTypes">
  <TotalTime>311</TotalTime>
  <Words>369</Words>
  <Application>Microsoft Office PowerPoint</Application>
  <PresentationFormat>Widescreen</PresentationFormat>
  <Paragraphs>51</Paragraphs>
  <Slides>10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Helvetica</vt:lpstr>
      <vt:lpstr>Playfair Display</vt:lpstr>
      <vt:lpstr>Office Theme</vt:lpstr>
      <vt:lpstr>Subnet Mask</vt:lpstr>
      <vt:lpstr>Network Segmentation (1 of 2)</vt:lpstr>
      <vt:lpstr>Network Segmentation (1 of 2)</vt:lpstr>
      <vt:lpstr>Network Segmentation (2 of 2)</vt:lpstr>
      <vt:lpstr>Why Subnets?</vt:lpstr>
      <vt:lpstr>Why Subnets?</vt:lpstr>
      <vt:lpstr>Why Subnets?</vt:lpstr>
      <vt:lpstr>Subnet Masks (1 of 2)</vt:lpstr>
      <vt:lpstr>Subnet Masks (2 of 2)</vt:lpstr>
      <vt:lpstr>How Subnet Masks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LeBherz, Cameron</dc:creator>
  <cp:lastModifiedBy>Suwanwiwat, Art</cp:lastModifiedBy>
  <cp:revision>16</cp:revision>
  <dcterms:created xsi:type="dcterms:W3CDTF">2018-04-09T23:36:04Z</dcterms:created>
  <dcterms:modified xsi:type="dcterms:W3CDTF">2022-01-28T03:51:48Z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0x01010060D23BF17FCDC947B8E404D646247F8D</vt:lpwstr>
  </property>
</Properties>
</file>