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11" r:id="rId5"/>
    <p:sldId id="347" r:id="rId6"/>
    <p:sldId id="350" r:id="rId7"/>
    <p:sldId id="502" r:id="rId8"/>
    <p:sldId id="504" r:id="rId9"/>
    <p:sldId id="506" r:id="rId10"/>
    <p:sldId id="348" r:id="rId11"/>
    <p:sldId id="511" r:id="rId12"/>
    <p:sldId id="349" r:id="rId13"/>
    <p:sldId id="512" r:id="rId14"/>
    <p:sldId id="513" r:id="rId15"/>
    <p:sldId id="353" r:id="rId16"/>
    <p:sldId id="354" r:id="rId17"/>
    <p:sldId id="352" r:id="rId18"/>
    <p:sldId id="505" r:id="rId19"/>
    <p:sldId id="507" r:id="rId20"/>
    <p:sldId id="508" r:id="rId21"/>
    <p:sldId id="5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F64B4-EDF8-D346-883D-9A0AB2F2BBA4}" v="3" dt="2022-01-23T03:59:1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4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B43ACB39-97E8-D34F-9E49-1839CC1BEEA8}"/>
    <pc:docChg chg="custSel addSld delSld modSld">
      <pc:chgData name="Chen, Chao" userId="44c0eae3-1754-40ca-b7fc-812aef1f268d" providerId="ADAL" clId="{B43ACB39-97E8-D34F-9E49-1839CC1BEEA8}" dt="2022-01-21T13:14:17.636" v="17" actId="700"/>
      <pc:docMkLst>
        <pc:docMk/>
      </pc:docMkLst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B43ACB39-97E8-D34F-9E49-1839CC1BEEA8}" dt="2022-01-21T13:14:13.719" v="1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B43ACB39-97E8-D34F-9E49-1839CC1BEEA8}" dt="2022-01-21T13:14:10.128" v="14" actId="20577"/>
        <pc:sldMkLst>
          <pc:docMk/>
          <pc:sldMk cId="1560288090" sldId="311"/>
        </pc:sldMkLst>
        <pc:spChg chg="mod">
          <ac:chgData name="Chen, Chao" userId="44c0eae3-1754-40ca-b7fc-812aef1f268d" providerId="ADAL" clId="{B43ACB39-97E8-D34F-9E49-1839CC1BEEA8}" dt="2022-01-21T13:14:10.128" v="1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203202918" sldId="342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03202918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03202918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138769072" sldId="343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138769072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138769072" sldId="343"/>
            <ac:spMk id="4" creationId="{00000000-0000-0000-0000-000000000000}"/>
          </ac:spMkLst>
        </pc:spChg>
        <pc:picChg chg="mod ord">
          <ac:chgData name="Chen, Chao" userId="44c0eae3-1754-40ca-b7fc-812aef1f268d" providerId="ADAL" clId="{B43ACB39-97E8-D34F-9E49-1839CC1BEEA8}" dt="2022-01-21T13:14:17.636" v="17" actId="700"/>
          <ac:picMkLst>
            <pc:docMk/>
            <pc:sldMk cId="1138769072" sldId="343"/>
            <ac:picMk id="6" creationId="{722ECA85-4A1F-426A-846F-A8821C62465C}"/>
          </ac:picMkLst>
        </pc:pic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676761786" sldId="344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676761786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676761786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262595857" sldId="345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62595857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262595857" sldId="345"/>
            <ac:spMk id="4" creationId="{00000000-0000-0000-0000-000000000000}"/>
          </ac:spMkLst>
        </pc:spChg>
        <pc:picChg chg="mod ord">
          <ac:chgData name="Chen, Chao" userId="44c0eae3-1754-40ca-b7fc-812aef1f268d" providerId="ADAL" clId="{B43ACB39-97E8-D34F-9E49-1839CC1BEEA8}" dt="2022-01-21T13:14:17.636" v="17" actId="700"/>
          <ac:picMkLst>
            <pc:docMk/>
            <pc:sldMk cId="1262595857" sldId="345"/>
            <ac:picMk id="6" creationId="{20E07E99-7CEE-48C2-B3A8-A9F7F9DC0700}"/>
          </ac:picMkLst>
        </pc:picChg>
      </pc:sldChg>
      <pc:sldChg chg="modSp add mod modClrScheme chgLayout">
        <pc:chgData name="Chen, Chao" userId="44c0eae3-1754-40ca-b7fc-812aef1f268d" providerId="ADAL" clId="{B43ACB39-97E8-D34F-9E49-1839CC1BEEA8}" dt="2022-01-21T13:14:17.636" v="17" actId="700"/>
        <pc:sldMkLst>
          <pc:docMk/>
          <pc:sldMk cId="1537519012" sldId="346"/>
        </pc:sldMkLst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537519012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B43ACB39-97E8-D34F-9E49-1839CC1BEEA8}" dt="2022-01-21T13:14:17.636" v="17" actId="700"/>
          <ac:spMkLst>
            <pc:docMk/>
            <pc:sldMk cId="1537519012" sldId="346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495F64B4-EDF8-D346-883D-9A0AB2F2BBA4}"/>
    <pc:docChg chg="undo custSel addSld delSld modSld">
      <pc:chgData name="Chen, Chao" userId="44c0eae3-1754-40ca-b7fc-812aef1f268d" providerId="ADAL" clId="{495F64B4-EDF8-D346-883D-9A0AB2F2BBA4}" dt="2022-01-23T04:00:38.802" v="37" actId="2711"/>
      <pc:docMkLst>
        <pc:docMk/>
      </pc:docMkLst>
      <pc:sldChg chg="modSp mod">
        <pc:chgData name="Chen, Chao" userId="44c0eae3-1754-40ca-b7fc-812aef1f268d" providerId="ADAL" clId="{495F64B4-EDF8-D346-883D-9A0AB2F2BBA4}" dt="2022-01-21T13:19:48.312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495F64B4-EDF8-D346-883D-9A0AB2F2BBA4}" dt="2022-01-21T13:19:48.312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495F64B4-EDF8-D346-883D-9A0AB2F2BBA4}" dt="2022-01-21T13:19:51.395" v="19" actId="2696"/>
        <pc:sldMkLst>
          <pc:docMk/>
          <pc:sldMk cId="1203202918" sldId="342"/>
        </pc:sldMkLst>
      </pc:sldChg>
      <pc:sldChg chg="del">
        <pc:chgData name="Chen, Chao" userId="44c0eae3-1754-40ca-b7fc-812aef1f268d" providerId="ADAL" clId="{495F64B4-EDF8-D346-883D-9A0AB2F2BBA4}" dt="2022-01-21T13:19:51.395" v="19" actId="2696"/>
        <pc:sldMkLst>
          <pc:docMk/>
          <pc:sldMk cId="1138769072" sldId="343"/>
        </pc:sldMkLst>
      </pc:sldChg>
      <pc:sldChg chg="del">
        <pc:chgData name="Chen, Chao" userId="44c0eae3-1754-40ca-b7fc-812aef1f268d" providerId="ADAL" clId="{495F64B4-EDF8-D346-883D-9A0AB2F2BBA4}" dt="2022-01-21T13:19:51.395" v="19" actId="2696"/>
        <pc:sldMkLst>
          <pc:docMk/>
          <pc:sldMk cId="676761786" sldId="344"/>
        </pc:sldMkLst>
      </pc:sldChg>
      <pc:sldChg chg="del">
        <pc:chgData name="Chen, Chao" userId="44c0eae3-1754-40ca-b7fc-812aef1f268d" providerId="ADAL" clId="{495F64B4-EDF8-D346-883D-9A0AB2F2BBA4}" dt="2022-01-21T13:19:51.395" v="19" actId="2696"/>
        <pc:sldMkLst>
          <pc:docMk/>
          <pc:sldMk cId="1262595857" sldId="345"/>
        </pc:sldMkLst>
      </pc:sldChg>
      <pc:sldChg chg="del">
        <pc:chgData name="Chen, Chao" userId="44c0eae3-1754-40ca-b7fc-812aef1f268d" providerId="ADAL" clId="{495F64B4-EDF8-D346-883D-9A0AB2F2BBA4}" dt="2022-01-21T13:19:51.395" v="19" actId="2696"/>
        <pc:sldMkLst>
          <pc:docMk/>
          <pc:sldMk cId="1537519012" sldId="346"/>
        </pc:sldMkLst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3481888953" sldId="347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481888953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481888953" sldId="34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1863697370" sldId="348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1863697370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1863697370" sldId="34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3631771759" sldId="349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631771759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631771759" sldId="34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208618780" sldId="350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208618780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208618780" sldId="350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495F64B4-EDF8-D346-883D-9A0AB2F2BBA4}" dt="2022-01-23T03:54:56.212" v="22" actId="2696"/>
        <pc:sldMkLst>
          <pc:docMk/>
          <pc:sldMk cId="3325298544" sldId="351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325298544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325298544" sldId="351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1944110683" sldId="352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1944110683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1944110683" sldId="35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833029177" sldId="353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833029177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833029177" sldId="353"/>
            <ac:spMk id="4" creationId="{00000000-0000-0000-0000-000000000000}"/>
          </ac:spMkLst>
        </pc:spChg>
        <pc:picChg chg="mod ord">
          <ac:chgData name="Chen, Chao" userId="44c0eae3-1754-40ca-b7fc-812aef1f268d" providerId="ADAL" clId="{495F64B4-EDF8-D346-883D-9A0AB2F2BBA4}" dt="2022-01-21T13:19:54.242" v="21" actId="700"/>
          <ac:picMkLst>
            <pc:docMk/>
            <pc:sldMk cId="833029177" sldId="353"/>
            <ac:picMk id="6" creationId="{6FCB9DF1-DAA2-4053-A8A3-4F91BC850940}"/>
          </ac:picMkLst>
        </pc:picChg>
      </pc:sldChg>
      <pc:sldChg chg="modSp add mod modClrScheme chgLayout">
        <pc:chgData name="Chen, Chao" userId="44c0eae3-1754-40ca-b7fc-812aef1f268d" providerId="ADAL" clId="{495F64B4-EDF8-D346-883D-9A0AB2F2BBA4}" dt="2022-01-21T13:19:54.242" v="21" actId="700"/>
        <pc:sldMkLst>
          <pc:docMk/>
          <pc:sldMk cId="3630776370" sldId="354"/>
        </pc:sldMkLst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630776370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1T13:19:54.242" v="21" actId="700"/>
          <ac:spMkLst>
            <pc:docMk/>
            <pc:sldMk cId="3630776370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495F64B4-EDF8-D346-883D-9A0AB2F2BBA4}" dt="2022-01-21T13:19:54.242" v="21" actId="700"/>
          <ac:picMkLst>
            <pc:docMk/>
            <pc:sldMk cId="3630776370" sldId="354"/>
            <ac:picMk id="6" creationId="{E1612723-B3F7-496F-90C6-A5D9C0965C7C}"/>
          </ac:picMkLst>
        </pc:picChg>
      </pc:sldChg>
      <pc:sldChg chg="modSp add mod chgLayout">
        <pc:chgData name="Chen, Chao" userId="44c0eae3-1754-40ca-b7fc-812aef1f268d" providerId="ADAL" clId="{495F64B4-EDF8-D346-883D-9A0AB2F2BBA4}" dt="2022-01-23T03:59:16.667" v="24" actId="700"/>
        <pc:sldMkLst>
          <pc:docMk/>
          <pc:sldMk cId="2910265632" sldId="502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910265632" sldId="502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910265632" sldId="502"/>
            <ac:spMk id="3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910265632" sldId="502"/>
            <ac:spMk id="4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910265632" sldId="502"/>
            <ac:spMk id="5" creationId="{00000000-0000-0000-0000-000000000000}"/>
          </ac:spMkLst>
        </pc:spChg>
      </pc:sldChg>
      <pc:sldChg chg="modSp add mod chgLayout">
        <pc:chgData name="Chen, Chao" userId="44c0eae3-1754-40ca-b7fc-812aef1f268d" providerId="ADAL" clId="{495F64B4-EDF8-D346-883D-9A0AB2F2BBA4}" dt="2022-01-23T03:59:16.667" v="24" actId="700"/>
        <pc:sldMkLst>
          <pc:docMk/>
          <pc:sldMk cId="2309696102" sldId="504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309696102" sldId="504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309696102" sldId="504"/>
            <ac:spMk id="3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309696102" sldId="504"/>
            <ac:spMk id="4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309696102" sldId="504"/>
            <ac:spMk id="5" creationId="{00000000-0000-0000-0000-000000000000}"/>
          </ac:spMkLst>
        </pc:spChg>
      </pc:sldChg>
      <pc:sldChg chg="modSp add mod chgLayout">
        <pc:chgData name="Chen, Chao" userId="44c0eae3-1754-40ca-b7fc-812aef1f268d" providerId="ADAL" clId="{495F64B4-EDF8-D346-883D-9A0AB2F2BBA4}" dt="2022-01-23T03:59:59.136" v="29" actId="1076"/>
        <pc:sldMkLst>
          <pc:docMk/>
          <pc:sldMk cId="1164469173" sldId="505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164469173" sldId="505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164469173" sldId="505"/>
            <ac:spMk id="4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164469173" sldId="505"/>
            <ac:spMk id="5" creationId="{00000000-0000-0000-0000-000000000000}"/>
          </ac:spMkLst>
        </pc:spChg>
        <pc:spChg chg="mod">
          <ac:chgData name="Chen, Chao" userId="44c0eae3-1754-40ca-b7fc-812aef1f268d" providerId="ADAL" clId="{495F64B4-EDF8-D346-883D-9A0AB2F2BBA4}" dt="2022-01-23T03:59:49.638" v="28" actId="1076"/>
          <ac:spMkLst>
            <pc:docMk/>
            <pc:sldMk cId="1164469173" sldId="505"/>
            <ac:spMk id="8" creationId="{00000000-0000-0000-0000-000000000000}"/>
          </ac:spMkLst>
        </pc:spChg>
        <pc:graphicFrameChg chg="mod ord modGraphic">
          <ac:chgData name="Chen, Chao" userId="44c0eae3-1754-40ca-b7fc-812aef1f268d" providerId="ADAL" clId="{495F64B4-EDF8-D346-883D-9A0AB2F2BBA4}" dt="2022-01-23T03:59:59.136" v="29" actId="1076"/>
          <ac:graphicFrameMkLst>
            <pc:docMk/>
            <pc:sldMk cId="1164469173" sldId="505"/>
            <ac:graphicFrameMk id="7" creationId="{00000000-0000-0000-0000-000000000000}"/>
          </ac:graphicFrameMkLst>
        </pc:graphicFrameChg>
      </pc:sldChg>
      <pc:sldChg chg="modSp add mod chgLayout">
        <pc:chgData name="Chen, Chao" userId="44c0eae3-1754-40ca-b7fc-812aef1f268d" providerId="ADAL" clId="{495F64B4-EDF8-D346-883D-9A0AB2F2BBA4}" dt="2022-01-23T03:59:16.667" v="24" actId="700"/>
        <pc:sldMkLst>
          <pc:docMk/>
          <pc:sldMk cId="40544194" sldId="506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544194" sldId="506"/>
            <ac:spMk id="2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544194" sldId="506"/>
            <ac:spMk id="3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544194" sldId="506"/>
            <ac:spMk id="4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544194" sldId="506"/>
            <ac:spMk id="5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495F64B4-EDF8-D346-883D-9A0AB2F2BBA4}" dt="2022-01-23T04:00:11.833" v="30" actId="1076"/>
        <pc:sldMkLst>
          <pc:docMk/>
          <pc:sldMk cId="1642921629" sldId="507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642921629" sldId="507"/>
            <ac:spMk id="38914" creationId="{00000000-0000-0000-0000-000000000000}"/>
          </ac:spMkLst>
        </pc:spChg>
        <pc:spChg chg="mod">
          <ac:chgData name="Chen, Chao" userId="44c0eae3-1754-40ca-b7fc-812aef1f268d" providerId="ADAL" clId="{495F64B4-EDF8-D346-883D-9A0AB2F2BBA4}" dt="2022-01-23T04:00:11.833" v="30" actId="1076"/>
          <ac:spMkLst>
            <pc:docMk/>
            <pc:sldMk cId="1642921629" sldId="507"/>
            <ac:spMk id="38938" creationId="{00000000-0000-0000-0000-000000000000}"/>
          </ac:spMkLst>
        </pc:spChg>
        <pc:graphicFrameChg chg="mod ord modGraphic">
          <ac:chgData name="Chen, Chao" userId="44c0eae3-1754-40ca-b7fc-812aef1f268d" providerId="ADAL" clId="{495F64B4-EDF8-D346-883D-9A0AB2F2BBA4}" dt="2022-01-23T03:59:16.667" v="24" actId="700"/>
          <ac:graphicFrameMkLst>
            <pc:docMk/>
            <pc:sldMk cId="1642921629" sldId="507"/>
            <ac:graphicFrameMk id="287772" creationId="{00000000-0000-0000-0000-000000000000}"/>
          </ac:graphicFrameMkLst>
        </pc:graphicFrameChg>
      </pc:sldChg>
      <pc:sldChg chg="modSp add mod chgLayout">
        <pc:chgData name="Chen, Chao" userId="44c0eae3-1754-40ca-b7fc-812aef1f268d" providerId="ADAL" clId="{495F64B4-EDF8-D346-883D-9A0AB2F2BBA4}" dt="2022-01-23T04:00:21.193" v="33" actId="1076"/>
        <pc:sldMkLst>
          <pc:docMk/>
          <pc:sldMk cId="1169034233" sldId="508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169034233" sldId="508"/>
            <ac:spMk id="7170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1169034233" sldId="508"/>
            <ac:spMk id="7171" creationId="{00000000-0000-0000-0000-000000000000}"/>
          </ac:spMkLst>
        </pc:spChg>
        <pc:picChg chg="mod">
          <ac:chgData name="Chen, Chao" userId="44c0eae3-1754-40ca-b7fc-812aef1f268d" providerId="ADAL" clId="{495F64B4-EDF8-D346-883D-9A0AB2F2BBA4}" dt="2022-01-23T04:00:21.193" v="33" actId="1076"/>
          <ac:picMkLst>
            <pc:docMk/>
            <pc:sldMk cId="1169034233" sldId="508"/>
            <ac:picMk id="7172" creationId="{00000000-0000-0000-0000-000000000000}"/>
          </ac:picMkLst>
        </pc:picChg>
      </pc:sldChg>
      <pc:sldChg chg="modSp add mod chgLayout">
        <pc:chgData name="Chen, Chao" userId="44c0eae3-1754-40ca-b7fc-812aef1f268d" providerId="ADAL" clId="{495F64B4-EDF8-D346-883D-9A0AB2F2BBA4}" dt="2022-01-23T03:59:16.667" v="24" actId="700"/>
        <pc:sldMkLst>
          <pc:docMk/>
          <pc:sldMk cId="4063844099" sldId="509"/>
        </pc:sldMkLst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63844099" sldId="509"/>
            <ac:spMk id="8194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4063844099" sldId="509"/>
            <ac:spMk id="8195" creationId="{00000000-0000-0000-0000-000000000000}"/>
          </ac:spMkLst>
        </pc:spChg>
      </pc:sldChg>
      <pc:sldChg chg="addSp delSp modSp add mod chgLayout">
        <pc:chgData name="Chen, Chao" userId="44c0eae3-1754-40ca-b7fc-812aef1f268d" providerId="ADAL" clId="{495F64B4-EDF8-D346-883D-9A0AB2F2BBA4}" dt="2022-01-23T04:00:38.802" v="37" actId="2711"/>
        <pc:sldMkLst>
          <pc:docMk/>
          <pc:sldMk cId="2414678945" sldId="510"/>
        </pc:sldMkLst>
        <pc:spChg chg="add del mod ord">
          <ac:chgData name="Chen, Chao" userId="44c0eae3-1754-40ca-b7fc-812aef1f268d" providerId="ADAL" clId="{495F64B4-EDF8-D346-883D-9A0AB2F2BBA4}" dt="2022-01-23T04:00:29.449" v="35" actId="478"/>
          <ac:spMkLst>
            <pc:docMk/>
            <pc:sldMk cId="2414678945" sldId="510"/>
            <ac:spMk id="3" creationId="{4AAA111B-8AFA-0944-9DA1-56E0456349F0}"/>
          </ac:spMkLst>
        </pc:spChg>
        <pc:spChg chg="mod">
          <ac:chgData name="Chen, Chao" userId="44c0eae3-1754-40ca-b7fc-812aef1f268d" providerId="ADAL" clId="{495F64B4-EDF8-D346-883D-9A0AB2F2BBA4}" dt="2022-01-23T04:00:38.802" v="37" actId="2711"/>
          <ac:spMkLst>
            <pc:docMk/>
            <pc:sldMk cId="2414678945" sldId="510"/>
            <ac:spMk id="8" creationId="{00000000-0000-0000-0000-000000000000}"/>
          </ac:spMkLst>
        </pc:spChg>
        <pc:spChg chg="mod ord">
          <ac:chgData name="Chen, Chao" userId="44c0eae3-1754-40ca-b7fc-812aef1f268d" providerId="ADAL" clId="{495F64B4-EDF8-D346-883D-9A0AB2F2BBA4}" dt="2022-01-23T03:59:16.667" v="24" actId="700"/>
          <ac:spMkLst>
            <pc:docMk/>
            <pc:sldMk cId="2414678945" sldId="510"/>
            <ac:spMk id="9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E2EB-E896-F34F-AF22-A085EC27C4EC}" type="datetimeFigureOut">
              <a:rPr lang="en-AU" smtClean="0"/>
              <a:t>11/12/2022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7625B-9C32-C648-AB58-1C4DFB0845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15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0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9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0354D-2A9F-40E1-A033-7CBBB87153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10972800" cy="55626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750E-9E08-411E-98F0-8D67B9BE10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5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Calculating Subnet Masks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96EA-866B-4698-BDC1-91B68E35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F41D-0DD8-4B83-954D-CC9CBF66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E049-99FF-476B-BEDD-D52827D1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137002"/>
            <a:ext cx="9514864" cy="3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8601-4F87-4318-818E-1F870750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CD3B-FF70-4A61-B791-A3F94F21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2F93-A98A-4BAD-9879-5B8BBB16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70" y="312964"/>
            <a:ext cx="9529060" cy="61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Subnets on a Network (1 of 3)</a:t>
            </a:r>
            <a:endParaRPr lang="zh-CN" altLang="en-US" dirty="0"/>
          </a:p>
        </p:txBody>
      </p:sp>
      <p:pic>
        <p:nvPicPr>
          <p:cNvPr id="6" name="Picture Placeholder 5" descr="Subnets created for a network spanning 3 floors. Floor 1 has Switch C connected to end devices and the subnet for this floor is 192 dot 168 dot 89 dot 0 slash 27. Floor 2 has Switch B connected to end devices and the subnet for this floor is 192 dot 168 dot 89 dot 32 slash 27. Floor 3 has Switch A connected to end devices and the subnet for this floor is 192 dot 168 dot 89 dot 64 slash 27. Switch A is connected to a router on the interface that has the I P address 192 dot 168 dot 89 dot 65. Switch B is connected to the same router on the interface that has the I P address 192 dot 168 dot 89 dot 33. Switch C is connected to the same router on the interface that has the I P address 192 dot 168 dot 89 dot 1. The router connects to the Internet.">
            <a:extLst>
              <a:ext uri="{FF2B5EF4-FFF2-40B4-BE49-F238E27FC236}">
                <a16:creationId xmlns:a16="http://schemas.microsoft.com/office/drawing/2014/main" id="{6FCB9DF1-DAA2-4053-A8A3-4F91BC850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13" y="1612669"/>
            <a:ext cx="8008403" cy="3626081"/>
          </a:xfrm>
        </p:spPr>
      </p:pic>
    </p:spTree>
    <p:extLst>
      <p:ext uri="{BB962C8B-B14F-4D97-AF65-F5344CB8AC3E}">
        <p14:creationId xmlns:p14="http://schemas.microsoft.com/office/powerpoint/2010/main" val="83302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Subnets on a Network (2 of 3)</a:t>
            </a:r>
            <a:endParaRPr lang="zh-CN" altLang="en-US" dirty="0"/>
          </a:p>
        </p:txBody>
      </p:sp>
      <p:pic>
        <p:nvPicPr>
          <p:cNvPr id="6" name="Picture Placeholder 5" descr="A network diagram showing a router connecting 6 LANs with each LAN being assigned a subnet. The router is connected to the Internet and it is connected to switches on each LAN. The network I D for the first LAN is 192 dot 168 dot 89 dot 0. The switch on this LAN is connected to 2 desktops that have the I P addresses 192 dot 168 dot 89 dot 10 and 192 dot 168 dot 89 dot 24. The network I D for the second LAN is 192 dot 168 dot 89 dot 32. The switch on this LAN is connected to two desktops and a printer that have the I P addresses, 192 dot 168 dot 89 dot 43, 192 dot 168 dot 89 dot 45, and 192 dot 168 dot 89 dot 44. The network I D for the third LAN is 192 dot 168 dot 89 dot 64. The switch on this LAN is connected to a desktop that has the I P addresses, 192 dot 168 dot 89 dot 73. The network I D for the fourth LAN is 192 dot 168 dot 89 dot 96. The switch on this LAN is connected to two desktops that have the I P addresses, 192 dot 168 dot 89 dot 113 and 192 dot 168 dot 89 dot 114. The network I D for the fifth LAN is 192 dot 168 dot 89 dot 128. The switch on this LAN is connected to two desktops that have the I P addresses, 192 dot 168 dot 89 dot 131 and 192 dot 168 dot 89 dot 132. The network I D for the sixth LAN is 192 dot 168 dot 89 dot 160. The switch on this LAN is connected to two desktops and a printer that have the I P addresses, 192 dot 168 dot 89 dot 167, 192 dot 168 dot 89 dot 168, and 192 dot 168 dot 89 dot 172.">
            <a:extLst>
              <a:ext uri="{FF2B5EF4-FFF2-40B4-BE49-F238E27FC236}">
                <a16:creationId xmlns:a16="http://schemas.microsoft.com/office/drawing/2014/main" id="{E1612723-B3F7-496F-90C6-A5D9C096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02" y="1382214"/>
            <a:ext cx="5785657" cy="5148703"/>
          </a:xfrm>
        </p:spPr>
      </p:pic>
    </p:spTree>
    <p:extLst>
      <p:ext uri="{BB962C8B-B14F-4D97-AF65-F5344CB8AC3E}">
        <p14:creationId xmlns:p14="http://schemas.microsoft.com/office/powerpoint/2010/main" val="363077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Subnets on a Network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38554" cy="4251059"/>
          </a:xfrm>
        </p:spPr>
        <p:txBody>
          <a:bodyPr/>
          <a:lstStyle/>
          <a:p>
            <a:r>
              <a:rPr lang="en-US" altLang="zh-CN" dirty="0"/>
              <a:t>A centrally managed DHCP server can provide DHCP assignments to multiple subnets with the help of DHCP relay agent</a:t>
            </a:r>
          </a:p>
          <a:p>
            <a:pPr lvl="1"/>
            <a:r>
              <a:rPr lang="en-US" altLang="zh-CN" dirty="0"/>
              <a:t>A DHCP relay agent programmed to support UDP forwarding on port 67 receives the DHCP request from a client in one of its local broadcast domains</a:t>
            </a:r>
          </a:p>
          <a:p>
            <a:pPr lvl="1"/>
            <a:r>
              <a:rPr lang="en-US" altLang="zh-CN" dirty="0"/>
              <a:t>The relay agent repackages the message with the IP helper information and routes this transmission to its new destination in a different broadcast domain</a:t>
            </a:r>
          </a:p>
          <a:p>
            <a:pPr lvl="1"/>
            <a:r>
              <a:rPr lang="en-US" altLang="zh-CN" dirty="0"/>
              <a:t>The DHCP server notes the relay agent’s source interface IP address and assigns the DHCP client an IP address on the same subnet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1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67981"/>
              </p:ext>
            </p:extLst>
          </p:nvPr>
        </p:nvGraphicFramePr>
        <p:xfrm>
          <a:off x="614680" y="3429000"/>
          <a:ext cx="10739434" cy="29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05">
                  <a:extLst>
                    <a:ext uri="{9D8B030D-6E8A-4147-A177-3AD203B41FA5}">
                      <a16:colId xmlns:a16="http://schemas.microsoft.com/office/drawing/2014/main" val="2838988600"/>
                    </a:ext>
                  </a:extLst>
                </a:gridCol>
                <a:gridCol w="3053984">
                  <a:extLst>
                    <a:ext uri="{9D8B030D-6E8A-4147-A177-3AD203B41FA5}">
                      <a16:colId xmlns:a16="http://schemas.microsoft.com/office/drawing/2014/main" val="1941647085"/>
                    </a:ext>
                  </a:extLst>
                </a:gridCol>
                <a:gridCol w="3062486">
                  <a:extLst>
                    <a:ext uri="{9D8B030D-6E8A-4147-A177-3AD203B41FA5}">
                      <a16:colId xmlns:a16="http://schemas.microsoft.com/office/drawing/2014/main" val="1683918571"/>
                    </a:ext>
                  </a:extLst>
                </a:gridCol>
                <a:gridCol w="2684859">
                  <a:extLst>
                    <a:ext uri="{9D8B030D-6E8A-4147-A177-3AD203B41FA5}">
                      <a16:colId xmlns:a16="http://schemas.microsoft.com/office/drawing/2014/main" val="984880964"/>
                    </a:ext>
                  </a:extLst>
                </a:gridCol>
              </a:tblGrid>
              <a:tr h="588248">
                <a:tc>
                  <a:txBody>
                    <a:bodyPr/>
                    <a:lstStyle/>
                    <a:p>
                      <a:r>
                        <a:rPr lang="en-AU" sz="2400" dirty="0"/>
                        <a:t>Subnet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Subnet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Broadcast</a:t>
                      </a:r>
                      <a:r>
                        <a:rPr lang="en-AU" sz="2400" baseline="0" dirty="0"/>
                        <a:t> ID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Host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3110"/>
                  </a:ext>
                </a:extLst>
              </a:tr>
              <a:tr h="588248">
                <a:tc>
                  <a:txBody>
                    <a:bodyPr/>
                    <a:lstStyle/>
                    <a:p>
                      <a:r>
                        <a:rPr lang="en-AU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.1 - 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12675"/>
                  </a:ext>
                </a:extLst>
              </a:tr>
              <a:tr h="588248">
                <a:tc>
                  <a:txBody>
                    <a:bodyPr/>
                    <a:lstStyle/>
                    <a:p>
                      <a:r>
                        <a:rPr lang="en-A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.65 - 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97937"/>
                  </a:ext>
                </a:extLst>
              </a:tr>
              <a:tr h="588248">
                <a:tc>
                  <a:txBody>
                    <a:bodyPr/>
                    <a:lstStyle/>
                    <a:p>
                      <a:r>
                        <a:rPr lang="en-A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/>
                        <a:t>.129 </a:t>
                      </a:r>
                      <a:r>
                        <a:rPr lang="en-AU" sz="2400" dirty="0"/>
                        <a:t>- .190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98502"/>
                  </a:ext>
                </a:extLst>
              </a:tr>
              <a:tr h="588248">
                <a:tc>
                  <a:txBody>
                    <a:bodyPr/>
                    <a:lstStyle/>
                    <a:p>
                      <a:r>
                        <a:rPr lang="en-A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192.168.10.255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.193 - 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707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63" y="1402664"/>
            <a:ext cx="8229600" cy="257352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So, if we borrow 2 bits for subnets, and leave 6 bits for hosts</a:t>
            </a:r>
          </a:p>
          <a:p>
            <a:pPr lvl="1"/>
            <a:r>
              <a:rPr lang="en-US" sz="2000" dirty="0"/>
              <a:t>We have 22 = 4 subnets</a:t>
            </a:r>
          </a:p>
          <a:p>
            <a:pPr lvl="1"/>
            <a:r>
              <a:rPr lang="en-US" sz="2000" dirty="0"/>
              <a:t>Each with 26 = 64 addresses</a:t>
            </a:r>
          </a:p>
          <a:p>
            <a:pPr lvl="1"/>
            <a:r>
              <a:rPr lang="en-US" sz="2000" dirty="0"/>
              <a:t>And 64 - 2 = 62 usable host addresses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446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Using the Subnet Mask to Extract the Subnet Address</a:t>
            </a:r>
          </a:p>
        </p:txBody>
      </p:sp>
      <p:graphicFrame>
        <p:nvGraphicFramePr>
          <p:cNvPr id="28777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75988"/>
              </p:ext>
            </p:extLst>
          </p:nvPr>
        </p:nvGraphicFramePr>
        <p:xfrm>
          <a:off x="614363" y="1925638"/>
          <a:ext cx="10739435" cy="14106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Packet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192.168.10.71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11000000.10101000.00001010.010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Subnet Mask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255.255.255</a:t>
                      </a: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.224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11111111.11111111.11111111.111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Subnet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192.168.10.64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11000000.10101000.00001010.010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36512" marB="3651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38" name="Rectangle 27"/>
          <p:cNvSpPr>
            <a:spLocks noChangeArrowheads="1"/>
          </p:cNvSpPr>
          <p:nvPr/>
        </p:nvSpPr>
        <p:spPr bwMode="auto">
          <a:xfrm>
            <a:off x="1869280" y="357124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The router ANDs the subnet mask with the packet address to determine the subnet address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From the destination IP address of </a:t>
            </a:r>
            <a:r>
              <a:rPr lang="en-US" sz="2400" dirty="0">
                <a:solidFill>
                  <a:srgbClr val="0066FF"/>
                </a:solidFill>
              </a:rPr>
              <a:t>192.168.10.71</a:t>
            </a:r>
            <a:r>
              <a:rPr lang="en-US" sz="2400" dirty="0"/>
              <a:t> the router will determine that the host is on the </a:t>
            </a:r>
            <a:r>
              <a:rPr lang="en-US" sz="2400" dirty="0">
                <a:solidFill>
                  <a:srgbClr val="FF0000"/>
                </a:solidFill>
              </a:rPr>
              <a:t>192.168.10.64</a:t>
            </a:r>
            <a:r>
              <a:rPr lang="en-US" sz="2400" dirty="0"/>
              <a:t> subnet</a:t>
            </a:r>
          </a:p>
        </p:txBody>
      </p:sp>
    </p:spTree>
    <p:extLst>
      <p:ext uri="{BB962C8B-B14F-4D97-AF65-F5344CB8AC3E}">
        <p14:creationId xmlns:p14="http://schemas.microsoft.com/office/powerpoint/2010/main" val="164292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3" descr="Router connecting two subnet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3097" y="2650455"/>
            <a:ext cx="6932305" cy="392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1 - 200.1.1.0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26597" y="1474367"/>
            <a:ext cx="10738805" cy="4251059"/>
          </a:xfrm>
        </p:spPr>
        <p:txBody>
          <a:bodyPr/>
          <a:lstStyle/>
          <a:p>
            <a:r>
              <a:rPr lang="en-AU" dirty="0"/>
              <a:t>Scenario:</a:t>
            </a:r>
          </a:p>
          <a:p>
            <a:pPr lvl="1"/>
            <a:r>
              <a:rPr lang="en-AU" dirty="0"/>
              <a:t>Company office has 150 nodes on one network</a:t>
            </a:r>
          </a:p>
          <a:p>
            <a:pPr lvl="1"/>
            <a:r>
              <a:rPr lang="en-AU" dirty="0"/>
              <a:t>Requires security for a new business unit (50 nodes) </a:t>
            </a:r>
          </a:p>
          <a:p>
            <a:pPr lvl="1"/>
            <a:r>
              <a:rPr lang="en-AU" dirty="0"/>
              <a:t>Need to improve performance on the overall network</a:t>
            </a:r>
          </a:p>
          <a:p>
            <a:pPr lvl="1"/>
            <a:r>
              <a:rPr lang="en-AU" dirty="0"/>
              <a:t>Subnet using the main router.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903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1 - 200.1.1.0</a:t>
            </a:r>
          </a:p>
        </p:txBody>
      </p:sp>
      <p:pic>
        <p:nvPicPr>
          <p:cNvPr id="9219" name="Picture 3" descr="Router connecting two subnet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6955" y="2596111"/>
            <a:ext cx="6587743" cy="395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70816"/>
              </p:ext>
            </p:extLst>
          </p:nvPr>
        </p:nvGraphicFramePr>
        <p:xfrm>
          <a:off x="5581158" y="556504"/>
          <a:ext cx="6117075" cy="13771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1520">
                  <a:extLst>
                    <a:ext uri="{9D8B030D-6E8A-4147-A177-3AD203B41FA5}">
                      <a16:colId xmlns:a16="http://schemas.microsoft.com/office/drawing/2014/main" val="93851365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1335621906"/>
                    </a:ext>
                  </a:extLst>
                </a:gridCol>
                <a:gridCol w="1935215">
                  <a:extLst>
                    <a:ext uri="{9D8B030D-6E8A-4147-A177-3AD203B41FA5}">
                      <a16:colId xmlns:a16="http://schemas.microsoft.com/office/drawing/2014/main" val="3987189890"/>
                    </a:ext>
                  </a:extLst>
                </a:gridCol>
                <a:gridCol w="1485165">
                  <a:extLst>
                    <a:ext uri="{9D8B030D-6E8A-4147-A177-3AD203B41FA5}">
                      <a16:colId xmlns:a16="http://schemas.microsoft.com/office/drawing/2014/main" val="2866426926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r>
                        <a:rPr lang="en-AU" dirty="0"/>
                        <a:t>Subnet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Subnet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Host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Broadcast</a:t>
                      </a:r>
                      <a:r>
                        <a:rPr lang="en-AU" baseline="0" dirty="0"/>
                        <a:t> ID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172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200.1.1.1 - 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3596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200.1.1.129 -</a:t>
                      </a:r>
                      <a:r>
                        <a:rPr lang="en-AU" baseline="0" dirty="0"/>
                        <a:t> .254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200.1.1.255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70796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48748" y="1245081"/>
            <a:ext cx="8229600" cy="9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need two subnets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So, we borrow 1 bit, as 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leaves 7 host bits, for 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128 addresses per subnet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7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Subnets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772547" cy="4251059"/>
          </a:xfrm>
        </p:spPr>
        <p:txBody>
          <a:bodyPr/>
          <a:lstStyle/>
          <a:p>
            <a:r>
              <a:rPr lang="en-US" altLang="zh-CN" dirty="0"/>
              <a:t>Subnetting alters the rules of classful IPv4 addressing and is called classless addressing</a:t>
            </a:r>
          </a:p>
          <a:p>
            <a:r>
              <a:rPr lang="en-US" altLang="zh-CN" dirty="0"/>
              <a:t>To subnet a network, you borrow bits that would represent host information in classful addressing</a:t>
            </a:r>
          </a:p>
          <a:p>
            <a:pPr lvl="1"/>
            <a:r>
              <a:rPr lang="en-US" altLang="zh-CN" dirty="0"/>
              <a:t>Use those bits instead to represent network information</a:t>
            </a:r>
          </a:p>
          <a:p>
            <a:pPr lvl="2"/>
            <a:r>
              <a:rPr lang="en-US" altLang="zh-CN" dirty="0"/>
              <a:t>By doing so, you increase the number of bits available for the network ID (increase the number of networks)</a:t>
            </a:r>
          </a:p>
          <a:p>
            <a:pPr lvl="2"/>
            <a:r>
              <a:rPr lang="en-US" altLang="zh-CN" dirty="0"/>
              <a:t>You also reduce the number of bits available for identifying hosts (decrease number of hosts per network)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Subnet Mask Tables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47114" cy="4251059"/>
          </a:xfrm>
        </p:spPr>
        <p:txBody>
          <a:bodyPr/>
          <a:lstStyle/>
          <a:p>
            <a:r>
              <a:rPr lang="en-US" altLang="zh-CN" dirty="0"/>
              <a:t>Class A, class B, and class C networks can all be subnetted </a:t>
            </a:r>
          </a:p>
          <a:p>
            <a:r>
              <a:rPr lang="en-US" altLang="zh-CN" dirty="0"/>
              <a:t>Each class has a different number of host information bits that can be used for subnet information</a:t>
            </a:r>
          </a:p>
          <a:p>
            <a:r>
              <a:rPr lang="en-US" altLang="zh-CN" dirty="0"/>
              <a:t>The number of hosts and subnets on your network will vary depending on your network class and the way you use subnetting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13863" cy="4251059"/>
          </a:xfrm>
        </p:spPr>
        <p:txBody>
          <a:bodyPr/>
          <a:lstStyle/>
          <a:p>
            <a:pPr eaLnBrk="1" hangingPunct="1"/>
            <a:r>
              <a:rPr lang="en-US" sz="2400" dirty="0"/>
              <a:t>To create subnets, we reassign (or “borrow) host bits as network bits</a:t>
            </a:r>
          </a:p>
          <a:p>
            <a:pPr eaLnBrk="1" hangingPunct="1"/>
            <a:r>
              <a:rPr lang="en-US" sz="2400" dirty="0"/>
              <a:t>We always start at the leftmost host bit</a:t>
            </a:r>
          </a:p>
          <a:p>
            <a:pPr eaLnBrk="1" hangingPunct="1"/>
            <a:r>
              <a:rPr lang="en-US" sz="2400" dirty="0"/>
              <a:t>Suppose we wish to subnet class C network address 192.168.10.0</a:t>
            </a:r>
          </a:p>
          <a:p>
            <a:pPr eaLnBrk="1" hangingPunct="1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we might borrow two host bits to create subnets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288" y="4032663"/>
            <a:ext cx="46933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11000000.10101000.00001010.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00000000</a:t>
            </a:r>
          </a:p>
          <a:p>
            <a:r>
              <a:rPr lang="en-US" dirty="0">
                <a:latin typeface="Consolas" panose="020B0609020204030204" pitchFamily="49" charset="0"/>
              </a:rPr>
              <a:t>NNNNNNNN.NNNNNNNN.NNNNNNNN.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HHHHHHHH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4288" y="5530631"/>
            <a:ext cx="46933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11000000.10101000.00001010.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000000</a:t>
            </a:r>
          </a:p>
          <a:p>
            <a:r>
              <a:rPr lang="en-US" dirty="0">
                <a:latin typeface="Consolas" panose="020B0609020204030204" pitchFamily="49" charset="0"/>
              </a:rPr>
              <a:t>NNNNNNNN.NNNNNNNN.NNNNNNNN.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HHHHHH</a:t>
            </a:r>
          </a:p>
        </p:txBody>
      </p:sp>
    </p:spTree>
    <p:extLst>
      <p:ext uri="{BB962C8B-B14F-4D97-AF65-F5344CB8AC3E}">
        <p14:creationId xmlns:p14="http://schemas.microsoft.com/office/powerpoint/2010/main" val="29102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5" y="1690688"/>
            <a:ext cx="7730983" cy="4251059"/>
          </a:xfrm>
        </p:spPr>
        <p:txBody>
          <a:bodyPr/>
          <a:lstStyle/>
          <a:p>
            <a:pPr eaLnBrk="1" hangingPunct="1"/>
            <a:r>
              <a:rPr lang="en-US" sz="2400" dirty="0"/>
              <a:t>Two questions for subnetting:</a:t>
            </a:r>
          </a:p>
          <a:p>
            <a:pPr lvl="1"/>
            <a:r>
              <a:rPr lang="en-US" dirty="0"/>
              <a:t>How many subnets do you need?</a:t>
            </a:r>
          </a:p>
          <a:p>
            <a:pPr lvl="1"/>
            <a:r>
              <a:rPr lang="en-US" dirty="0"/>
              <a:t>How many hosts per subnet do you need?</a:t>
            </a:r>
          </a:p>
          <a:p>
            <a:r>
              <a:rPr lang="en-US" sz="2400" dirty="0"/>
              <a:t>If you borrow </a:t>
            </a:r>
            <a:r>
              <a:rPr lang="en-US" sz="2400" i="1" dirty="0"/>
              <a:t>N</a:t>
            </a:r>
            <a:r>
              <a:rPr lang="en-US" sz="2400" dirty="0"/>
              <a:t> bits for subnetting, and leave </a:t>
            </a:r>
            <a:r>
              <a:rPr lang="en-US" sz="2400" i="1" dirty="0"/>
              <a:t>H</a:t>
            </a:r>
            <a:r>
              <a:rPr lang="en-US" sz="2400" dirty="0"/>
              <a:t> bits for hosts, then you create:</a:t>
            </a:r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subnets, each consisting of 2</a:t>
            </a:r>
            <a:r>
              <a:rPr lang="en-US" i="1" baseline="30000" dirty="0"/>
              <a:t>H</a:t>
            </a:r>
            <a:r>
              <a:rPr lang="en-US" dirty="0"/>
              <a:t> addresses</a:t>
            </a:r>
          </a:p>
          <a:p>
            <a:r>
              <a:rPr lang="en-US" sz="2400" dirty="0"/>
              <a:t>2 of the addresses are unusable for hosts	</a:t>
            </a:r>
          </a:p>
          <a:p>
            <a:pPr lvl="1"/>
            <a:r>
              <a:rPr lang="en-US" dirty="0"/>
              <a:t>The subnet address – host bits set to all 0</a:t>
            </a:r>
          </a:p>
          <a:p>
            <a:pPr lvl="1"/>
            <a:r>
              <a:rPr lang="en-US" dirty="0"/>
              <a:t>The broadcast address – host bits set to all 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also need to determine the subnet mask</a:t>
            </a:r>
          </a:p>
          <a:p>
            <a:pPr eaLnBrk="1" hangingPunct="1"/>
            <a:r>
              <a:rPr lang="en-US" sz="2800" dirty="0"/>
              <a:t>We borrowed 2 bits from 192.168.10.0</a:t>
            </a:r>
          </a:p>
          <a:p>
            <a:pPr eaLnBrk="1" hangingPunct="1"/>
            <a:r>
              <a:rPr lang="en-US" sz="2800" dirty="0"/>
              <a:t>24 network bits, 2 subnet bits, 6 host bits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NNNNNNNN.NNNNNNNN.NNNNNNNN.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HHHHHH</a:t>
            </a:r>
          </a:p>
          <a:p>
            <a:pPr eaLnBrk="1" hangingPunct="1"/>
            <a:r>
              <a:rPr lang="en-US" sz="2800" dirty="0"/>
              <a:t>So, the mask 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11111111.11111111.11111111.11000000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= 255.255.255.192 (note that 256 – 64 = 192)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More compactly: /26</a:t>
            </a:r>
          </a:p>
          <a:p>
            <a:pPr eaLnBrk="1" hangingPunct="1"/>
            <a:endParaRPr lang="en-US" sz="1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Subnet Calculation in Binary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30489" cy="4251059"/>
          </a:xfrm>
        </p:spPr>
        <p:txBody>
          <a:bodyPr/>
          <a:lstStyle/>
          <a:p>
            <a:r>
              <a:rPr lang="en-US" altLang="zh-CN" dirty="0"/>
              <a:t>Example: Create two subnet of network ID: 192.168.89.0 with an original subnet mask of 255.255.255.0</a:t>
            </a:r>
          </a:p>
          <a:p>
            <a:r>
              <a:rPr lang="en-US" altLang="zh-CN" dirty="0"/>
              <a:t>Steps to subnet:</a:t>
            </a:r>
          </a:p>
          <a:p>
            <a:pPr lvl="1"/>
            <a:r>
              <a:rPr lang="en-US" altLang="zh-CN" dirty="0"/>
              <a:t>1. Borrow from host bits</a:t>
            </a:r>
          </a:p>
          <a:p>
            <a:pPr lvl="1"/>
            <a:r>
              <a:rPr lang="en-US" altLang="zh-CN" dirty="0"/>
              <a:t>2. Determine the subnet mask</a:t>
            </a:r>
          </a:p>
          <a:p>
            <a:pPr lvl="1"/>
            <a:r>
              <a:rPr lang="en-US" altLang="zh-CN" dirty="0"/>
              <a:t>3. Determine the network IDs</a:t>
            </a:r>
          </a:p>
          <a:p>
            <a:pPr lvl="1"/>
            <a:r>
              <a:rPr lang="en-US" altLang="zh-CN" dirty="0"/>
              <a:t>4. Determine the ranges of IP addresses for hosts in the subnet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69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9CB7B-DD8E-4783-8FDC-336AB6E1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714" y="79192"/>
            <a:ext cx="6919288" cy="64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Subnet Calculations Using Formulas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88678" cy="4251059"/>
          </a:xfrm>
        </p:spPr>
        <p:txBody>
          <a:bodyPr/>
          <a:lstStyle/>
          <a:p>
            <a:r>
              <a:rPr lang="en-US" altLang="zh-CN" dirty="0"/>
              <a:t>Steps to subnet a network ID of 192.168.89.0 into six subnets using formulas:</a:t>
            </a:r>
          </a:p>
          <a:p>
            <a:pPr lvl="1"/>
            <a:r>
              <a:rPr lang="en-US" altLang="zh-CN" dirty="0"/>
              <a:t>1. Decide how many bits to borrow</a:t>
            </a:r>
          </a:p>
          <a:p>
            <a:pPr lvl="1"/>
            <a:r>
              <a:rPr lang="en-US" altLang="zh-CN" dirty="0"/>
              <a:t>2. Determine the subnet mask</a:t>
            </a:r>
          </a:p>
          <a:p>
            <a:pPr lvl="1"/>
            <a:r>
              <a:rPr lang="en-US" altLang="zh-CN" dirty="0"/>
              <a:t>3. Calculate the network ID for each subnet</a:t>
            </a:r>
          </a:p>
          <a:p>
            <a:pPr lvl="1"/>
            <a:r>
              <a:rPr lang="en-US" altLang="zh-CN" dirty="0"/>
              <a:t>4. Determine the IP address range for hosts in each subnet</a:t>
            </a:r>
          </a:p>
          <a:p>
            <a:r>
              <a:rPr lang="en-US" altLang="zh-CN" dirty="0"/>
              <a:t>When calculating subnets, you’ll work with the following information:</a:t>
            </a:r>
          </a:p>
          <a:p>
            <a:pPr lvl="1"/>
            <a:r>
              <a:rPr lang="en-US" altLang="zh-CN" dirty="0"/>
              <a:t>Number of subnets</a:t>
            </a:r>
          </a:p>
          <a:p>
            <a:pPr lvl="1"/>
            <a:r>
              <a:rPr lang="en-US" altLang="zh-CN" dirty="0"/>
              <a:t>Number of host addresses per subnet</a:t>
            </a:r>
          </a:p>
          <a:p>
            <a:pPr lvl="1"/>
            <a:r>
              <a:rPr lang="en-US" altLang="zh-CN" dirty="0"/>
              <a:t>Network ID for each subnet</a:t>
            </a:r>
          </a:p>
          <a:p>
            <a:pPr lvl="1"/>
            <a:r>
              <a:rPr lang="en-US" altLang="zh-CN" dirty="0"/>
              <a:t>Broadcast address for each subnet</a:t>
            </a:r>
          </a:p>
          <a:p>
            <a:pPr lvl="1"/>
            <a:r>
              <a:rPr lang="en-US" altLang="zh-CN" dirty="0"/>
              <a:t>Range of possible host addresses within each subnet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7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http://purl.org/dc/dcmitype/"/>
    <ds:schemaRef ds:uri="c64b295e-e158-430a-a9fe-95bbf17b9d7d"/>
    <ds:schemaRef ds:uri="http://schemas.microsoft.com/office/2006/metadata/properties"/>
    <ds:schemaRef ds:uri="0f5e39c8-e5a1-4a0d-b53f-9134be983d1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5D571A1-1FC5-4502-A9A6-93FFDB93E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847</Words>
  <Application>Microsoft Office PowerPoint</Application>
  <PresentationFormat>Widescreen</PresentationFormat>
  <Paragraphs>142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</vt:lpstr>
      <vt:lpstr>Playfair Display</vt:lpstr>
      <vt:lpstr>Wingdings</vt:lpstr>
      <vt:lpstr>Office Theme</vt:lpstr>
      <vt:lpstr>Calculating Subnet Masks</vt:lpstr>
      <vt:lpstr>Calculating Subnets</vt:lpstr>
      <vt:lpstr>Subnet Mask Tables</vt:lpstr>
      <vt:lpstr>Subnetting</vt:lpstr>
      <vt:lpstr>Subnetting</vt:lpstr>
      <vt:lpstr>Subnetting</vt:lpstr>
      <vt:lpstr>IPv4 Subnet Calculation in Binary</vt:lpstr>
      <vt:lpstr>PowerPoint Presentation</vt:lpstr>
      <vt:lpstr>IPv4 Subnet Calculations Using Formulas</vt:lpstr>
      <vt:lpstr>PowerPoint Presentation</vt:lpstr>
      <vt:lpstr>PowerPoint Presentation</vt:lpstr>
      <vt:lpstr>Implementing Subnets on a Network (1 of 3)</vt:lpstr>
      <vt:lpstr>Implementing Subnets on a Network (2 of 3)</vt:lpstr>
      <vt:lpstr>Implementing Subnets on a Network (3 of 3)</vt:lpstr>
      <vt:lpstr>Subnetting Example</vt:lpstr>
      <vt:lpstr>Using the Subnet Mask to Extract the Subnet Address</vt:lpstr>
      <vt:lpstr>Example 1 - 200.1.1.0</vt:lpstr>
      <vt:lpstr>Example 1 - 200.1.1.0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Jusak Jusak</cp:lastModifiedBy>
  <cp:revision>18</cp:revision>
  <dcterms:created xsi:type="dcterms:W3CDTF">2018-04-09T23:36:04Z</dcterms:created>
  <dcterms:modified xsi:type="dcterms:W3CDTF">2022-12-11T14:55:46Z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