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0F1449FC-1E9F-6842-8C01-17BF2795E783}" v="1" dt="2022-01-29T14:25:18.453"/>
    <p1510:client id="{69173757-81CD-3D46-B0B6-1ADC47522B3C}" v="18" dt="2022-01-29T02:53:4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0F1449FC-1E9F-6842-8C01-17BF2795E783}"/>
    <pc:docChg chg="modSld">
      <pc:chgData name="Chen, Chao" userId="44c0eae3-1754-40ca-b7fc-812aef1f268d" providerId="ADAL" clId="{0F1449FC-1E9F-6842-8C01-17BF2795E783}" dt="2022-01-29T14:28:30.771" v="161" actId="20577"/>
      <pc:docMkLst>
        <pc:docMk/>
      </pc:docMkLst>
      <pc:sldChg chg="modSp mod">
        <pc:chgData name="Chen, Chao" userId="44c0eae3-1754-40ca-b7fc-812aef1f268d" providerId="ADAL" clId="{0F1449FC-1E9F-6842-8C01-17BF2795E783}" dt="2022-01-29T14:28:30.771" v="161" actId="20577"/>
        <pc:sldMkLst>
          <pc:docMk/>
          <pc:sldMk cId="54954228" sldId="269"/>
        </pc:sldMkLst>
        <pc:spChg chg="mod">
          <ac:chgData name="Chen, Chao" userId="44c0eae3-1754-40ca-b7fc-812aef1f268d" providerId="ADAL" clId="{0F1449FC-1E9F-6842-8C01-17BF2795E783}" dt="2022-01-29T14:28:30.771" v="161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0F1449FC-1E9F-6842-8C01-17BF2795E783}" dt="2022-01-29T14:24:25.416" v="0" actId="20577"/>
        <pc:sldMkLst>
          <pc:docMk/>
          <pc:sldMk cId="1560288090" sldId="311"/>
        </pc:sldMkLst>
        <pc:spChg chg="mod">
          <ac:chgData name="Chen, Chao" userId="44c0eae3-1754-40ca-b7fc-812aef1f268d" providerId="ADAL" clId="{0F1449FC-1E9F-6842-8C01-17BF2795E783}" dt="2022-01-29T14:24:25.416" v="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F1449FC-1E9F-6842-8C01-17BF2795E783}" dt="2022-01-29T14:25:44.426" v="101" actId="20577"/>
        <pc:sldMkLst>
          <pc:docMk/>
          <pc:sldMk cId="1282327051" sldId="427"/>
        </pc:sldMkLst>
        <pc:spChg chg="mod">
          <ac:chgData name="Chen, Chao" userId="44c0eae3-1754-40ca-b7fc-812aef1f268d" providerId="ADAL" clId="{0F1449FC-1E9F-6842-8C01-17BF2795E783}" dt="2022-01-29T14:25:44.426" v="101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7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VLSM</a:t>
            </a:r>
          </a:p>
          <a:p>
            <a:r>
              <a:rPr lang="en-AU" dirty="0"/>
              <a:t>Switch port configuration</a:t>
            </a:r>
          </a:p>
          <a:p>
            <a:r>
              <a:rPr lang="en-AU" dirty="0"/>
              <a:t>VLANs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Explain what VSLM 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Understand how to configure switch port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Understand </a:t>
            </a:r>
            <a:r>
              <a:rPr lang="en-US">
                <a:latin typeface="Arial"/>
                <a:cs typeface="Arial"/>
              </a:rPr>
              <a:t>how to configure </a:t>
            </a:r>
            <a:r>
              <a:rPr lang="en-US" dirty="0">
                <a:latin typeface="Arial"/>
                <a:cs typeface="Arial"/>
              </a:rPr>
              <a:t>VLANs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c64b295e-e158-430a-a9fe-95bbf17b9d7d"/>
    <ds:schemaRef ds:uri="http://schemas.microsoft.com/office/infopath/2007/PartnerControls"/>
    <ds:schemaRef ds:uri="0f5e39c8-e5a1-4a0d-b53f-9134be983d1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E6559D-8B42-4F2A-BBD8-D69AF37B5EE1}"/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7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