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55" r:id="rId6"/>
    <p:sldId id="356" r:id="rId7"/>
    <p:sldId id="357" r:id="rId8"/>
    <p:sldId id="358" r:id="rId9"/>
    <p:sldId id="362" r:id="rId10"/>
    <p:sldId id="360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ACB39-97E8-D34F-9E49-1839CC1BEEA8}" v="1" dt="2022-01-21T13:14:14.859"/>
    <p1510:client id="{F1799EB4-EA78-8249-A741-D793B8F63BD1}" v="2" dt="2022-01-21T13:20:37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B43ACB39-97E8-D34F-9E49-1839CC1BEEA8}"/>
    <pc:docChg chg="custSel addSld delSld modSld">
      <pc:chgData name="Chen, Chao" userId="44c0eae3-1754-40ca-b7fc-812aef1f268d" providerId="ADAL" clId="{B43ACB39-97E8-D34F-9E49-1839CC1BEEA8}" dt="2022-01-21T13:14:17.636" v="17" actId="700"/>
      <pc:docMkLst>
        <pc:docMk/>
      </pc:docMkLst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B43ACB39-97E8-D34F-9E49-1839CC1BEEA8}" dt="2022-01-21T13:14:10.128" v="14" actId="20577"/>
        <pc:sldMkLst>
          <pc:docMk/>
          <pc:sldMk cId="1560288090" sldId="311"/>
        </pc:sldMkLst>
        <pc:spChg chg="mod">
          <ac:chgData name="Chen, Chao" userId="44c0eae3-1754-40ca-b7fc-812aef1f268d" providerId="ADAL" clId="{B43ACB39-97E8-D34F-9E49-1839CC1BEEA8}" dt="2022-01-21T13:14:10.128" v="1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203202918" sldId="342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03202918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03202918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138769072" sldId="343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138769072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138769072" sldId="343"/>
            <ac:spMk id="4" creationId="{00000000-0000-0000-0000-000000000000}"/>
          </ac:spMkLst>
        </pc:spChg>
        <pc:picChg chg="mod ord">
          <ac:chgData name="Chen, Chao" userId="44c0eae3-1754-40ca-b7fc-812aef1f268d" providerId="ADAL" clId="{B43ACB39-97E8-D34F-9E49-1839CC1BEEA8}" dt="2022-01-21T13:14:17.636" v="17" actId="700"/>
          <ac:picMkLst>
            <pc:docMk/>
            <pc:sldMk cId="1138769072" sldId="343"/>
            <ac:picMk id="6" creationId="{722ECA85-4A1F-426A-846F-A8821C62465C}"/>
          </ac:picMkLst>
        </pc:pic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676761786" sldId="344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676761786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676761786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262595857" sldId="345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62595857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62595857" sldId="345"/>
            <ac:spMk id="4" creationId="{00000000-0000-0000-0000-000000000000}"/>
          </ac:spMkLst>
        </pc:spChg>
        <pc:picChg chg="mod ord">
          <ac:chgData name="Chen, Chao" userId="44c0eae3-1754-40ca-b7fc-812aef1f268d" providerId="ADAL" clId="{B43ACB39-97E8-D34F-9E49-1839CC1BEEA8}" dt="2022-01-21T13:14:17.636" v="17" actId="700"/>
          <ac:picMkLst>
            <pc:docMk/>
            <pc:sldMk cId="1262595857" sldId="345"/>
            <ac:picMk id="6" creationId="{20E07E99-7CEE-48C2-B3A8-A9F7F9DC0700}"/>
          </ac:picMkLst>
        </pc:pic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537519012" sldId="346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537519012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537519012" sldId="346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F1799EB4-EA78-8249-A741-D793B8F63BD1}"/>
    <pc:docChg chg="custSel addSld delSld modSld">
      <pc:chgData name="Chen, Chao" userId="44c0eae3-1754-40ca-b7fc-812aef1f268d" providerId="ADAL" clId="{F1799EB4-EA78-8249-A741-D793B8F63BD1}" dt="2022-01-21T13:20:39.306" v="26" actId="700"/>
      <pc:docMkLst>
        <pc:docMk/>
      </pc:docMkLst>
      <pc:sldChg chg="modSp mod">
        <pc:chgData name="Chen, Chao" userId="44c0eae3-1754-40ca-b7fc-812aef1f268d" providerId="ADAL" clId="{F1799EB4-EA78-8249-A741-D793B8F63BD1}" dt="2022-01-21T13:20:33.396" v="23" actId="20577"/>
        <pc:sldMkLst>
          <pc:docMk/>
          <pc:sldMk cId="1560288090" sldId="311"/>
        </pc:sldMkLst>
        <pc:spChg chg="mod">
          <ac:chgData name="Chen, Chao" userId="44c0eae3-1754-40ca-b7fc-812aef1f268d" providerId="ADAL" clId="{F1799EB4-EA78-8249-A741-D793B8F63BD1}" dt="2022-01-21T13:20:33.396" v="23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F1799EB4-EA78-8249-A741-D793B8F63BD1}" dt="2022-01-21T13:16:55.640" v="15" actId="2696"/>
        <pc:sldMkLst>
          <pc:docMk/>
          <pc:sldMk cId="1203202918" sldId="342"/>
        </pc:sldMkLst>
      </pc:sldChg>
      <pc:sldChg chg="del">
        <pc:chgData name="Chen, Chao" userId="44c0eae3-1754-40ca-b7fc-812aef1f268d" providerId="ADAL" clId="{F1799EB4-EA78-8249-A741-D793B8F63BD1}" dt="2022-01-21T13:16:55.640" v="15" actId="2696"/>
        <pc:sldMkLst>
          <pc:docMk/>
          <pc:sldMk cId="1138769072" sldId="343"/>
        </pc:sldMkLst>
      </pc:sldChg>
      <pc:sldChg chg="del">
        <pc:chgData name="Chen, Chao" userId="44c0eae3-1754-40ca-b7fc-812aef1f268d" providerId="ADAL" clId="{F1799EB4-EA78-8249-A741-D793B8F63BD1}" dt="2022-01-21T13:16:55.640" v="15" actId="2696"/>
        <pc:sldMkLst>
          <pc:docMk/>
          <pc:sldMk cId="676761786" sldId="344"/>
        </pc:sldMkLst>
      </pc:sldChg>
      <pc:sldChg chg="del">
        <pc:chgData name="Chen, Chao" userId="44c0eae3-1754-40ca-b7fc-812aef1f268d" providerId="ADAL" clId="{F1799EB4-EA78-8249-A741-D793B8F63BD1}" dt="2022-01-21T13:16:55.640" v="15" actId="2696"/>
        <pc:sldMkLst>
          <pc:docMk/>
          <pc:sldMk cId="1262595857" sldId="345"/>
        </pc:sldMkLst>
      </pc:sldChg>
      <pc:sldChg chg="del">
        <pc:chgData name="Chen, Chao" userId="44c0eae3-1754-40ca-b7fc-812aef1f268d" providerId="ADAL" clId="{F1799EB4-EA78-8249-A741-D793B8F63BD1}" dt="2022-01-21T13:16:55.640" v="15" actId="2696"/>
        <pc:sldMkLst>
          <pc:docMk/>
          <pc:sldMk cId="1537519012" sldId="346"/>
        </pc:sldMkLst>
      </pc:sldChg>
      <pc:sldChg chg="modSp add del mod modClrScheme chgLayout">
        <pc:chgData name="Chen, Chao" userId="44c0eae3-1754-40ca-b7fc-812aef1f268d" providerId="ADAL" clId="{F1799EB4-EA78-8249-A741-D793B8F63BD1}" dt="2022-01-21T13:20:36.223" v="24" actId="2696"/>
        <pc:sldMkLst>
          <pc:docMk/>
          <pc:sldMk cId="3481888953" sldId="347"/>
        </pc:sldMkLst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3481888953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3481888953" sldId="347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1799EB4-EA78-8249-A741-D793B8F63BD1}" dt="2022-01-21T13:20:36.223" v="24" actId="2696"/>
        <pc:sldMkLst>
          <pc:docMk/>
          <pc:sldMk cId="1863697370" sldId="348"/>
        </pc:sldMkLst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1863697370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1863697370" sldId="348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1799EB4-EA78-8249-A741-D793B8F63BD1}" dt="2022-01-21T13:20:36.223" v="24" actId="2696"/>
        <pc:sldMkLst>
          <pc:docMk/>
          <pc:sldMk cId="3631771759" sldId="349"/>
        </pc:sldMkLst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3631771759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3631771759" sldId="349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1799EB4-EA78-8249-A741-D793B8F63BD1}" dt="2022-01-21T13:20:36.223" v="24" actId="2696"/>
        <pc:sldMkLst>
          <pc:docMk/>
          <pc:sldMk cId="208618780" sldId="350"/>
        </pc:sldMkLst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208618780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208618780" sldId="350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1799EB4-EA78-8249-A741-D793B8F63BD1}" dt="2022-01-21T13:20:36.223" v="24" actId="2696"/>
        <pc:sldMkLst>
          <pc:docMk/>
          <pc:sldMk cId="833029177" sldId="353"/>
        </pc:sldMkLst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833029177" sldId="353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833029177" sldId="353"/>
            <ac:spMk id="4" creationId="{00000000-0000-0000-0000-000000000000}"/>
          </ac:spMkLst>
        </pc:spChg>
        <pc:picChg chg="mod ord">
          <ac:chgData name="Chen, Chao" userId="44c0eae3-1754-40ca-b7fc-812aef1f268d" providerId="ADAL" clId="{F1799EB4-EA78-8249-A741-D793B8F63BD1}" dt="2022-01-21T13:16:59.004" v="17" actId="700"/>
          <ac:picMkLst>
            <pc:docMk/>
            <pc:sldMk cId="833029177" sldId="353"/>
            <ac:picMk id="6" creationId="{6FCB9DF1-DAA2-4053-A8A3-4F91BC850940}"/>
          </ac:picMkLst>
        </pc:picChg>
      </pc:sldChg>
      <pc:sldChg chg="modSp add del mod modClrScheme chgLayout">
        <pc:chgData name="Chen, Chao" userId="44c0eae3-1754-40ca-b7fc-812aef1f268d" providerId="ADAL" clId="{F1799EB4-EA78-8249-A741-D793B8F63BD1}" dt="2022-01-21T13:20:36.223" v="24" actId="2696"/>
        <pc:sldMkLst>
          <pc:docMk/>
          <pc:sldMk cId="3630776370" sldId="354"/>
        </pc:sldMkLst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3630776370" sldId="354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16:59.004" v="17" actId="700"/>
          <ac:spMkLst>
            <pc:docMk/>
            <pc:sldMk cId="3630776370" sldId="354"/>
            <ac:spMk id="4" creationId="{00000000-0000-0000-0000-000000000000}"/>
          </ac:spMkLst>
        </pc:spChg>
        <pc:picChg chg="mod ord">
          <ac:chgData name="Chen, Chao" userId="44c0eae3-1754-40ca-b7fc-812aef1f268d" providerId="ADAL" clId="{F1799EB4-EA78-8249-A741-D793B8F63BD1}" dt="2022-01-21T13:16:59.004" v="17" actId="700"/>
          <ac:picMkLst>
            <pc:docMk/>
            <pc:sldMk cId="3630776370" sldId="354"/>
            <ac:picMk id="6" creationId="{E1612723-B3F7-496F-90C6-A5D9C0965C7C}"/>
          </ac:picMkLst>
        </pc:picChg>
      </pc:sldChg>
      <pc:sldChg chg="modSp add mod modClrScheme chgLayout">
        <pc:chgData name="Chen, Chao" userId="44c0eae3-1754-40ca-b7fc-812aef1f268d" providerId="ADAL" clId="{F1799EB4-EA78-8249-A741-D793B8F63BD1}" dt="2022-01-21T13:20:39.306" v="26" actId="700"/>
        <pc:sldMkLst>
          <pc:docMk/>
          <pc:sldMk cId="1265670649" sldId="355"/>
        </pc:sldMkLst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1265670649" sldId="355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1265670649" sldId="35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1799EB4-EA78-8249-A741-D793B8F63BD1}" dt="2022-01-21T13:20:39.306" v="26" actId="700"/>
        <pc:sldMkLst>
          <pc:docMk/>
          <pc:sldMk cId="619180844" sldId="356"/>
        </pc:sldMkLst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619180844" sldId="356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619180844" sldId="356"/>
            <ac:spMk id="4" creationId="{00000000-0000-0000-0000-000000000000}"/>
          </ac:spMkLst>
        </pc:spChg>
        <pc:picChg chg="mod ord">
          <ac:chgData name="Chen, Chao" userId="44c0eae3-1754-40ca-b7fc-812aef1f268d" providerId="ADAL" clId="{F1799EB4-EA78-8249-A741-D793B8F63BD1}" dt="2022-01-21T13:20:39.306" v="26" actId="700"/>
          <ac:picMkLst>
            <pc:docMk/>
            <pc:sldMk cId="619180844" sldId="356"/>
            <ac:picMk id="6" creationId="{F240E156-8A37-42F1-9946-CAA8836C3B07}"/>
          </ac:picMkLst>
        </pc:picChg>
      </pc:sldChg>
      <pc:sldChg chg="modSp add mod modClrScheme chgLayout">
        <pc:chgData name="Chen, Chao" userId="44c0eae3-1754-40ca-b7fc-812aef1f268d" providerId="ADAL" clId="{F1799EB4-EA78-8249-A741-D793B8F63BD1}" dt="2022-01-21T13:20:39.306" v="26" actId="700"/>
        <pc:sldMkLst>
          <pc:docMk/>
          <pc:sldMk cId="2728363398" sldId="357"/>
        </pc:sldMkLst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2728363398" sldId="357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2728363398" sldId="357"/>
            <ac:spMk id="4" creationId="{00000000-0000-0000-0000-000000000000}"/>
          </ac:spMkLst>
        </pc:spChg>
        <pc:picChg chg="mod ord">
          <ac:chgData name="Chen, Chao" userId="44c0eae3-1754-40ca-b7fc-812aef1f268d" providerId="ADAL" clId="{F1799EB4-EA78-8249-A741-D793B8F63BD1}" dt="2022-01-21T13:20:39.306" v="26" actId="700"/>
          <ac:picMkLst>
            <pc:docMk/>
            <pc:sldMk cId="2728363398" sldId="357"/>
            <ac:picMk id="6" creationId="{952F7644-E3CB-41C0-B08C-80BAB1AE6145}"/>
          </ac:picMkLst>
        </pc:picChg>
      </pc:sldChg>
      <pc:sldChg chg="modSp add mod modClrScheme chgLayout">
        <pc:chgData name="Chen, Chao" userId="44c0eae3-1754-40ca-b7fc-812aef1f268d" providerId="ADAL" clId="{F1799EB4-EA78-8249-A741-D793B8F63BD1}" dt="2022-01-21T13:20:39.306" v="26" actId="700"/>
        <pc:sldMkLst>
          <pc:docMk/>
          <pc:sldMk cId="1416267796" sldId="358"/>
        </pc:sldMkLst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1416267796" sldId="358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1416267796" sldId="35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1799EB4-EA78-8249-A741-D793B8F63BD1}" dt="2022-01-21T13:20:39.306" v="26" actId="700"/>
        <pc:sldMkLst>
          <pc:docMk/>
          <pc:sldMk cId="1116693496" sldId="360"/>
        </pc:sldMkLst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1116693496" sldId="360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1116693496" sldId="360"/>
            <ac:spMk id="4" creationId="{00000000-0000-0000-0000-000000000000}"/>
          </ac:spMkLst>
        </pc:spChg>
        <pc:picChg chg="mod ord">
          <ac:chgData name="Chen, Chao" userId="44c0eae3-1754-40ca-b7fc-812aef1f268d" providerId="ADAL" clId="{F1799EB4-EA78-8249-A741-D793B8F63BD1}" dt="2022-01-21T13:20:39.306" v="26" actId="700"/>
          <ac:picMkLst>
            <pc:docMk/>
            <pc:sldMk cId="1116693496" sldId="360"/>
            <ac:picMk id="6" creationId="{4F6D1B4F-718C-468A-81EE-28C01B1DC4A3}"/>
          </ac:picMkLst>
        </pc:picChg>
      </pc:sldChg>
      <pc:sldChg chg="modSp add mod modClrScheme chgLayout">
        <pc:chgData name="Chen, Chao" userId="44c0eae3-1754-40ca-b7fc-812aef1f268d" providerId="ADAL" clId="{F1799EB4-EA78-8249-A741-D793B8F63BD1}" dt="2022-01-21T13:20:39.306" v="26" actId="700"/>
        <pc:sldMkLst>
          <pc:docMk/>
          <pc:sldMk cId="3919957968" sldId="361"/>
        </pc:sldMkLst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3919957968" sldId="361"/>
            <ac:spMk id="2" creationId="{00000000-0000-0000-0000-000000000000}"/>
          </ac:spMkLst>
        </pc:spChg>
        <pc:spChg chg="mod ord">
          <ac:chgData name="Chen, Chao" userId="44c0eae3-1754-40ca-b7fc-812aef1f268d" providerId="ADAL" clId="{F1799EB4-EA78-8249-A741-D793B8F63BD1}" dt="2022-01-21T13:20:39.306" v="26" actId="700"/>
          <ac:spMkLst>
            <pc:docMk/>
            <pc:sldMk cId="3919957968" sldId="361"/>
            <ac:spMk id="4" creationId="{00000000-0000-0000-0000-000000000000}"/>
          </ac:spMkLst>
        </pc:spChg>
        <pc:picChg chg="mod ord">
          <ac:chgData name="Chen, Chao" userId="44c0eae3-1754-40ca-b7fc-812aef1f268d" providerId="ADAL" clId="{F1799EB4-EA78-8249-A741-D793B8F63BD1}" dt="2022-01-21T13:20:39.306" v="26" actId="700"/>
          <ac:picMkLst>
            <pc:docMk/>
            <pc:sldMk cId="3919957968" sldId="361"/>
            <ac:picMk id="6" creationId="{8B77136D-4F22-4FDD-9EEB-2FFB8413CC4D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Variable Length Subnet Mask (VLSM)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Length Subnet Mask (VLSM)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87936" cy="4251059"/>
          </a:xfrm>
        </p:spPr>
        <p:txBody>
          <a:bodyPr/>
          <a:lstStyle/>
          <a:p>
            <a:r>
              <a:rPr lang="en-US" altLang="zh-CN" b="1" dirty="0"/>
              <a:t>VLSM (Variable Length Subnet Mask)</a:t>
            </a:r>
            <a:r>
              <a:rPr lang="en-US" altLang="zh-CN" dirty="0"/>
              <a:t> allows subnets to be further subdivided into smaller and smaller groupings until each subnet is about the same size as the necessary IP address space</a:t>
            </a:r>
          </a:p>
          <a:p>
            <a:pPr lvl="1"/>
            <a:r>
              <a:rPr lang="en-US" altLang="zh-CN" dirty="0"/>
              <a:t>This is often referred to as “subnetting a subnet”</a:t>
            </a:r>
          </a:p>
          <a:p>
            <a:r>
              <a:rPr lang="en-US" altLang="zh-CN" dirty="0"/>
              <a:t>To create VLSM subnets, you create the largest subnet first</a:t>
            </a:r>
          </a:p>
          <a:p>
            <a:pPr lvl="1"/>
            <a:r>
              <a:rPr lang="en-US" altLang="zh-CN" dirty="0"/>
              <a:t>Then, you create the next largest subnet, and the next one, and so 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67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Length Subnet Mask (VLSM) (2 of 3)</a:t>
            </a:r>
            <a:endParaRPr lang="zh-CN" altLang="en-US" dirty="0"/>
          </a:p>
        </p:txBody>
      </p:sp>
      <p:pic>
        <p:nvPicPr>
          <p:cNvPr id="6" name="Picture Placeholder 5" descr="Variable Length Subnet Mask or V L S M is used to create subnets of various sizes. An example for such subnets is given using a piechart. Sales subnet covers half of the piechart. Accounting covers a quarter of the piechart. H R, I T, and Executive take equal portion of the rest of the quarter of the piechart.">
            <a:extLst>
              <a:ext uri="{FF2B5EF4-FFF2-40B4-BE49-F238E27FC236}">
                <a16:creationId xmlns:a16="http://schemas.microsoft.com/office/drawing/2014/main" id="{F240E156-8A37-42F1-9946-CAA8836C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404" y="1611819"/>
            <a:ext cx="4644116" cy="4532210"/>
          </a:xfrm>
        </p:spPr>
      </p:pic>
    </p:spTree>
    <p:extLst>
      <p:ext uri="{BB962C8B-B14F-4D97-AF65-F5344CB8AC3E}">
        <p14:creationId xmlns:p14="http://schemas.microsoft.com/office/powerpoint/2010/main" val="6191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Length Subnet Mask (VLSM) (3 of 3)</a:t>
            </a:r>
            <a:endParaRPr lang="zh-CN" altLang="en-US" dirty="0"/>
          </a:p>
        </p:txBody>
      </p:sp>
      <p:pic>
        <p:nvPicPr>
          <p:cNvPr id="6" name="Picture Placeholder 5" descr="Subnet allocations made to different departments depicted in a piechart. Sales has the subnet slash 25 and occupies half of the piechart. Accounting has the subnet slash 26 and occupies a quarter of the piechart. H R has the subnet slash 27 and occupies less than a half of the quarter left in the piechart. I T has the subnet slash 29. Executive has the subnet slash 29. WAN has the subnet slash 30. Another WAN has the subnet slash 30. Unused has the subnet slash 29. I T, Executive, WAN, WAN, and Unused occupy the remaining portion of the piechart.">
            <a:extLst>
              <a:ext uri="{FF2B5EF4-FFF2-40B4-BE49-F238E27FC236}">
                <a16:creationId xmlns:a16="http://schemas.microsoft.com/office/drawing/2014/main" id="{952F7644-E3CB-41C0-B08C-80BAB1AE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565787"/>
            <a:ext cx="4957459" cy="4709586"/>
          </a:xfrm>
        </p:spPr>
      </p:pic>
    </p:spTree>
    <p:extLst>
      <p:ext uri="{BB962C8B-B14F-4D97-AF65-F5344CB8AC3E}">
        <p14:creationId xmlns:p14="http://schemas.microsoft.com/office/powerpoint/2010/main" val="27283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Subnets in IPv6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55180" cy="4251059"/>
          </a:xfrm>
        </p:spPr>
        <p:txBody>
          <a:bodyPr/>
          <a:lstStyle/>
          <a:p>
            <a:r>
              <a:rPr lang="en-US" altLang="zh-CN" dirty="0"/>
              <a:t>Subnetting in IPv6 is simpler than IPv4 in the following ways:</a:t>
            </a:r>
          </a:p>
          <a:p>
            <a:pPr lvl="1"/>
            <a:r>
              <a:rPr lang="en-US" altLang="zh-CN" dirty="0"/>
              <a:t>IPv6 addressing uses no classes</a:t>
            </a:r>
          </a:p>
          <a:p>
            <a:pPr lvl="1"/>
            <a:r>
              <a:rPr lang="en-US" altLang="zh-CN" dirty="0"/>
              <a:t>IPv6 does not use subnet masks</a:t>
            </a:r>
          </a:p>
          <a:p>
            <a:pPr lvl="1"/>
            <a:r>
              <a:rPr lang="en-US" altLang="zh-CN" dirty="0"/>
              <a:t>A single IPv6 subnet can supply 18,446,744,073,709,551,616 IPv6 addresses</a:t>
            </a:r>
          </a:p>
          <a:p>
            <a:r>
              <a:rPr lang="en-US" altLang="zh-CN" dirty="0"/>
              <a:t>Subnetting helps administrators manage the enormous volume of IPv6 addresses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2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Subnets in IPv6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55180" cy="4251059"/>
          </a:xfrm>
        </p:spPr>
        <p:txBody>
          <a:bodyPr/>
          <a:lstStyle/>
          <a:p>
            <a:r>
              <a:rPr lang="en-US" altLang="zh-CN" dirty="0"/>
              <a:t>An IPv6 address is commonly written as eight blocks of four hexadecimal characters and divided in the following ways:</a:t>
            </a:r>
          </a:p>
          <a:p>
            <a:pPr lvl="1"/>
            <a:r>
              <a:rPr lang="en-US" altLang="zh-CN" dirty="0"/>
              <a:t>The last four blocks identify the interface</a:t>
            </a:r>
          </a:p>
          <a:p>
            <a:pPr lvl="1"/>
            <a:r>
              <a:rPr lang="en-US" altLang="zh-CN" dirty="0"/>
              <a:t>The first four blocks identify the network and serve as the network prefix (also called the </a:t>
            </a:r>
            <a:r>
              <a:rPr lang="en-US" altLang="zh-CN" b="1" dirty="0"/>
              <a:t>site prefix </a:t>
            </a:r>
            <a:r>
              <a:rPr lang="en-US" altLang="zh-CN" dirty="0"/>
              <a:t>or </a:t>
            </a:r>
            <a:r>
              <a:rPr lang="en-US" altLang="zh-CN" b="1" dirty="0"/>
              <a:t>global routing prefix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fourth hexadecimal block in the site prefix can be altered to create subnets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8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Subnets in IPv6 (2 of 3)</a:t>
            </a:r>
            <a:endParaRPr lang="zh-CN" altLang="en-US" dirty="0"/>
          </a:p>
        </p:txBody>
      </p:sp>
      <p:pic>
        <p:nvPicPr>
          <p:cNvPr id="6" name="Picture Placeholder 5" descr="An I P v 6 address is made up of a network prefix and an interface I D each occupying 64 bits. 2608 colon F E 10 colon 1 colon A A is a network prefix. 0 0 2 colon 50 F F colon F E 2 B colon E 708 is an interface I D.">
            <a:extLst>
              <a:ext uri="{FF2B5EF4-FFF2-40B4-BE49-F238E27FC236}">
                <a16:creationId xmlns:a16="http://schemas.microsoft.com/office/drawing/2014/main" id="{4F6D1B4F-718C-468A-81EE-28C01B1D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68" y="2100652"/>
            <a:ext cx="10741943" cy="1615137"/>
          </a:xfrm>
        </p:spPr>
      </p:pic>
    </p:spTree>
    <p:extLst>
      <p:ext uri="{BB962C8B-B14F-4D97-AF65-F5344CB8AC3E}">
        <p14:creationId xmlns:p14="http://schemas.microsoft.com/office/powerpoint/2010/main" val="111669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Subnets in IPv6 (3 of 3)</a:t>
            </a:r>
            <a:endParaRPr lang="zh-CN" altLang="en-US" dirty="0"/>
          </a:p>
        </p:txBody>
      </p:sp>
      <p:pic>
        <p:nvPicPr>
          <p:cNvPr id="6" name="Picture Placeholder 5" descr="A subnet I D block of 64 bits in an organization is sometimes maintained in two levels. The first level is for sub-sites and the second level is for sites. Here, sub-site refers to offices in different geographic locations and site refers to floors in a building at one geographic location. The site has a prefix length of 48 and sub-site has a prefix length of 56. The network prefix takes up 48 bits and the subnet I D makes up the fourth hexadecimal block that is used to identify subsites withing an organization.">
            <a:extLst>
              <a:ext uri="{FF2B5EF4-FFF2-40B4-BE49-F238E27FC236}">
                <a16:creationId xmlns:a16="http://schemas.microsoft.com/office/drawing/2014/main" id="{8B77136D-4F22-4FDD-9EEB-2FFB8413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7708"/>
            <a:ext cx="5548586" cy="3954843"/>
          </a:xfrm>
        </p:spPr>
      </p:pic>
    </p:spTree>
    <p:extLst>
      <p:ext uri="{BB962C8B-B14F-4D97-AF65-F5344CB8AC3E}">
        <p14:creationId xmlns:p14="http://schemas.microsoft.com/office/powerpoint/2010/main" val="39199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2B4FFE-97F9-4066-AD5B-556B13D8D70A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64b295e-e158-430a-a9fe-95bbf17b9d7d"/>
    <ds:schemaRef ds:uri="http://purl.org/dc/elements/1.1/"/>
    <ds:schemaRef ds:uri="http://schemas.microsoft.com/office/2006/documentManagement/types"/>
    <ds:schemaRef ds:uri="0f5e39c8-e5a1-4a0d-b53f-9134be983d1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253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Playfair Display</vt:lpstr>
      <vt:lpstr>Office Theme</vt:lpstr>
      <vt:lpstr>Variable Length Subnet Mask (VLSM)</vt:lpstr>
      <vt:lpstr>Variable Length Subnet Mask (VLSM) (1 of 3)</vt:lpstr>
      <vt:lpstr>Variable Length Subnet Mask (VLSM) (2 of 3)</vt:lpstr>
      <vt:lpstr>Variable Length Subnet Mask (VLSM) (3 of 3)</vt:lpstr>
      <vt:lpstr>Subnets in IPv6 (1 of 3)</vt:lpstr>
      <vt:lpstr>Subnets in IPv6 (1 of 3)</vt:lpstr>
      <vt:lpstr>Subnets in IPv6 (2 of 3)</vt:lpstr>
      <vt:lpstr>Subnets in IPv6 (3 of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2022-01-28T04:06:16Z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