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62" r:id="rId6"/>
    <p:sldId id="363" r:id="rId7"/>
    <p:sldId id="364" r:id="rId8"/>
    <p:sldId id="365" r:id="rId9"/>
    <p:sldId id="366" r:id="rId10"/>
    <p:sldId id="359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BFA2E-2CC6-7A43-AD4A-D9451431EF4A}" v="1" dt="2022-01-22T00:58:5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3DBBFA2E-2CC6-7A43-AD4A-D9451431EF4A}"/>
    <pc:docChg chg="custSel addSld delSld modSld">
      <pc:chgData name="Chen, Chao" userId="44c0eae3-1754-40ca-b7fc-812aef1f268d" providerId="ADAL" clId="{3DBBFA2E-2CC6-7A43-AD4A-D9451431EF4A}" dt="2022-01-22T00:58:57.343" v="37" actId="700"/>
      <pc:docMkLst>
        <pc:docMk/>
      </pc:docMkLst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3DBBFA2E-2CC6-7A43-AD4A-D9451431EF4A}" dt="2022-01-22T00:58:52.040" v="3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3DBBFA2E-2CC6-7A43-AD4A-D9451431EF4A}" dt="2022-01-22T00:57:22.458" v="34" actId="20577"/>
        <pc:sldMkLst>
          <pc:docMk/>
          <pc:sldMk cId="1560288090" sldId="311"/>
        </pc:sldMkLst>
        <pc:spChg chg="mod">
          <ac:chgData name="Chen, Chao" userId="44c0eae3-1754-40ca-b7fc-812aef1f268d" providerId="ADAL" clId="{3DBBFA2E-2CC6-7A43-AD4A-D9451431EF4A}" dt="2022-01-22T00:57:22.458" v="3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3DBBFA2E-2CC6-7A43-AD4A-D9451431EF4A}" dt="2022-01-22T00:58:57.343" v="37" actId="700"/>
        <pc:sldMkLst>
          <pc:docMk/>
          <pc:sldMk cId="2062239923" sldId="359"/>
        </pc:sldMkLst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2062239923" sldId="359"/>
            <ac:spMk id="2" creationId="{00000000-0000-0000-0000-000000000000}"/>
          </ac:spMkLst>
        </pc:spChg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2062239923" sldId="35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3DBBFA2E-2CC6-7A43-AD4A-D9451431EF4A}" dt="2022-01-22T00:58:57.343" v="37" actId="700"/>
        <pc:sldMkLst>
          <pc:docMk/>
          <pc:sldMk cId="487969554" sldId="362"/>
        </pc:sldMkLst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487969554" sldId="362"/>
            <ac:spMk id="2" creationId="{00000000-0000-0000-0000-000000000000}"/>
          </ac:spMkLst>
        </pc:spChg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487969554" sldId="36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3DBBFA2E-2CC6-7A43-AD4A-D9451431EF4A}" dt="2022-01-22T00:58:57.343" v="37" actId="700"/>
        <pc:sldMkLst>
          <pc:docMk/>
          <pc:sldMk cId="2946698948" sldId="363"/>
        </pc:sldMkLst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2946698948" sldId="363"/>
            <ac:spMk id="2" creationId="{00000000-0000-0000-0000-000000000000}"/>
          </ac:spMkLst>
        </pc:spChg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2946698948" sldId="363"/>
            <ac:spMk id="4" creationId="{00000000-0000-0000-0000-000000000000}"/>
          </ac:spMkLst>
        </pc:spChg>
        <pc:picChg chg="mod ord">
          <ac:chgData name="Chen, Chao" userId="44c0eae3-1754-40ca-b7fc-812aef1f268d" providerId="ADAL" clId="{3DBBFA2E-2CC6-7A43-AD4A-D9451431EF4A}" dt="2022-01-22T00:58:57.343" v="37" actId="700"/>
          <ac:picMkLst>
            <pc:docMk/>
            <pc:sldMk cId="2946698948" sldId="363"/>
            <ac:picMk id="6" creationId="{E27A8E87-4FE9-4941-8774-198A4BCDEC1E}"/>
          </ac:picMkLst>
        </pc:picChg>
      </pc:sldChg>
      <pc:sldChg chg="modSp add mod modClrScheme chgLayout">
        <pc:chgData name="Chen, Chao" userId="44c0eae3-1754-40ca-b7fc-812aef1f268d" providerId="ADAL" clId="{3DBBFA2E-2CC6-7A43-AD4A-D9451431EF4A}" dt="2022-01-22T00:58:57.343" v="37" actId="700"/>
        <pc:sldMkLst>
          <pc:docMk/>
          <pc:sldMk cId="956713994" sldId="364"/>
        </pc:sldMkLst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956713994" sldId="364"/>
            <ac:spMk id="2" creationId="{00000000-0000-0000-0000-000000000000}"/>
          </ac:spMkLst>
        </pc:spChg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956713994" sldId="36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3DBBFA2E-2CC6-7A43-AD4A-D9451431EF4A}" dt="2022-01-22T00:58:57.343" v="37" actId="700"/>
        <pc:sldMkLst>
          <pc:docMk/>
          <pc:sldMk cId="2074814253" sldId="365"/>
        </pc:sldMkLst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2074814253" sldId="365"/>
            <ac:spMk id="2" creationId="{00000000-0000-0000-0000-000000000000}"/>
          </ac:spMkLst>
        </pc:spChg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2074814253" sldId="365"/>
            <ac:spMk id="4" creationId="{00000000-0000-0000-0000-000000000000}"/>
          </ac:spMkLst>
        </pc:spChg>
        <pc:picChg chg="mod ord">
          <ac:chgData name="Chen, Chao" userId="44c0eae3-1754-40ca-b7fc-812aef1f268d" providerId="ADAL" clId="{3DBBFA2E-2CC6-7A43-AD4A-D9451431EF4A}" dt="2022-01-22T00:58:57.343" v="37" actId="700"/>
          <ac:picMkLst>
            <pc:docMk/>
            <pc:sldMk cId="2074814253" sldId="365"/>
            <ac:picMk id="6" creationId="{3E24692F-C57B-46C0-B175-E2A61E3DE756}"/>
          </ac:picMkLst>
        </pc:picChg>
      </pc:sldChg>
      <pc:sldChg chg="modSp add mod modClrScheme chgLayout">
        <pc:chgData name="Chen, Chao" userId="44c0eae3-1754-40ca-b7fc-812aef1f268d" providerId="ADAL" clId="{3DBBFA2E-2CC6-7A43-AD4A-D9451431EF4A}" dt="2022-01-22T00:58:57.343" v="37" actId="700"/>
        <pc:sldMkLst>
          <pc:docMk/>
          <pc:sldMk cId="1372673728" sldId="366"/>
        </pc:sldMkLst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1372673728" sldId="366"/>
            <ac:spMk id="2" creationId="{00000000-0000-0000-0000-000000000000}"/>
          </ac:spMkLst>
        </pc:spChg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1372673728" sldId="366"/>
            <ac:spMk id="4" creationId="{00000000-0000-0000-0000-000000000000}"/>
          </ac:spMkLst>
        </pc:spChg>
        <pc:picChg chg="mod ord">
          <ac:chgData name="Chen, Chao" userId="44c0eae3-1754-40ca-b7fc-812aef1f268d" providerId="ADAL" clId="{3DBBFA2E-2CC6-7A43-AD4A-D9451431EF4A}" dt="2022-01-22T00:58:57.343" v="37" actId="700"/>
          <ac:picMkLst>
            <pc:docMk/>
            <pc:sldMk cId="1372673728" sldId="366"/>
            <ac:picMk id="6" creationId="{FC1C1922-92C4-4D3D-8C83-7DF0D75FCC0A}"/>
          </ac:picMkLst>
        </pc:picChg>
      </pc:sldChg>
      <pc:sldChg chg="modSp add mod modClrScheme chgLayout">
        <pc:chgData name="Chen, Chao" userId="44c0eae3-1754-40ca-b7fc-812aef1f268d" providerId="ADAL" clId="{3DBBFA2E-2CC6-7A43-AD4A-D9451431EF4A}" dt="2022-01-22T00:58:57.343" v="37" actId="700"/>
        <pc:sldMkLst>
          <pc:docMk/>
          <pc:sldMk cId="1264554618" sldId="367"/>
        </pc:sldMkLst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1264554618" sldId="367"/>
            <ac:spMk id="2" creationId="{00000000-0000-0000-0000-000000000000}"/>
          </ac:spMkLst>
        </pc:spChg>
        <pc:spChg chg="mod ord">
          <ac:chgData name="Chen, Chao" userId="44c0eae3-1754-40ca-b7fc-812aef1f268d" providerId="ADAL" clId="{3DBBFA2E-2CC6-7A43-AD4A-D9451431EF4A}" dt="2022-01-22T00:58:57.343" v="37" actId="700"/>
          <ac:spMkLst>
            <pc:docMk/>
            <pc:sldMk cId="1264554618" sldId="367"/>
            <ac:spMk id="4" creationId="{00000000-0000-0000-0000-000000000000}"/>
          </ac:spMkLst>
        </pc:spChg>
        <pc:picChg chg="mod ord">
          <ac:chgData name="Chen, Chao" userId="44c0eae3-1754-40ca-b7fc-812aef1f268d" providerId="ADAL" clId="{3DBBFA2E-2CC6-7A43-AD4A-D9451431EF4A}" dt="2022-01-22T00:58:57.343" v="37" actId="700"/>
          <ac:picMkLst>
            <pc:docMk/>
            <pc:sldMk cId="1264554618" sldId="367"/>
            <ac:picMk id="6" creationId="{43833189-F58B-4FF7-B7B8-46B942C8D2E2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Switch Port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LANs (VLANS)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4391" y="1535205"/>
            <a:ext cx="8204809" cy="4251059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VLAN (virtual local area network)</a:t>
            </a:r>
            <a:r>
              <a:rPr lang="en-US" altLang="zh-CN" dirty="0"/>
              <a:t> groups ports on a switch so that some of the local traffic on the switch is forced to go through a router</a:t>
            </a:r>
          </a:p>
          <a:p>
            <a:pPr lvl="1"/>
            <a:r>
              <a:rPr lang="en-US" altLang="zh-CN" dirty="0"/>
              <a:t>Doing this limits traffic to a smaller broadcast domain</a:t>
            </a:r>
          </a:p>
          <a:p>
            <a:r>
              <a:rPr lang="en-US" altLang="zh-CN" dirty="0"/>
              <a:t>Reasons for using VLANs include the following:</a:t>
            </a:r>
          </a:p>
          <a:p>
            <a:pPr lvl="1"/>
            <a:r>
              <a:rPr lang="en-US" altLang="zh-CN" dirty="0"/>
              <a:t>Identify groups of devices whose data should be given priority handling</a:t>
            </a:r>
          </a:p>
          <a:p>
            <a:pPr lvl="1"/>
            <a:r>
              <a:rPr lang="en-US" altLang="zh-CN" dirty="0"/>
              <a:t>Isolate connections with heavy or unpredictable traffic patterns</a:t>
            </a:r>
          </a:p>
          <a:p>
            <a:pPr lvl="1"/>
            <a:r>
              <a:rPr lang="en-US" altLang="zh-CN" dirty="0"/>
              <a:t>Isolate groups of devices that rely on legacy protocols incompatible with the majority of the network’s traffic</a:t>
            </a:r>
          </a:p>
          <a:p>
            <a:pPr lvl="1"/>
            <a:r>
              <a:rPr lang="en-US" altLang="zh-CN" dirty="0"/>
              <a:t>Separate groups of users who need special security or network functions</a:t>
            </a:r>
          </a:p>
          <a:p>
            <a:pPr lvl="1"/>
            <a:r>
              <a:rPr lang="en-US" altLang="zh-CN" dirty="0"/>
              <a:t>Configure temporary networks</a:t>
            </a:r>
          </a:p>
          <a:p>
            <a:pPr lvl="1"/>
            <a:r>
              <a:rPr lang="en-US" altLang="zh-CN" dirty="0"/>
              <a:t>Reduce the cost of networking equipment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LANs (VLANS) (2 of 2)</a:t>
            </a:r>
            <a:endParaRPr lang="zh-CN" altLang="en-US" dirty="0"/>
          </a:p>
        </p:txBody>
      </p:sp>
      <p:pic>
        <p:nvPicPr>
          <p:cNvPr id="6" name="Picture Placeholder 5" descr="A network diagram showing three floor with switches on each floor and the end point devices existing on separate virtual LANs. Floors 1, 2, and 3 have Switch C, Switch B, and Switch A. The switches are connected to endpoint devices on each floor such as desktops and printers. The switches are interconnected and switch A is connected to a router that is further connected to the Internet. The endpoint devices on the three floors have been segregated into two virtual LANs. One is called the Manufacturing V LAN and the other is called the Administrative V LAN.">
            <a:extLst>
              <a:ext uri="{FF2B5EF4-FFF2-40B4-BE49-F238E27FC236}">
                <a16:creationId xmlns:a16="http://schemas.microsoft.com/office/drawing/2014/main" id="{E27A8E87-4FE9-4941-8774-198A4BCDE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0411"/>
            <a:ext cx="7588091" cy="3987902"/>
          </a:xfrm>
        </p:spPr>
      </p:pic>
    </p:spTree>
    <p:extLst>
      <p:ext uri="{BB962C8B-B14F-4D97-AF65-F5344CB8AC3E}">
        <p14:creationId xmlns:p14="http://schemas.microsoft.com/office/powerpoint/2010/main" val="29466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Port Configuration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87936" cy="4251059"/>
          </a:xfrm>
        </p:spPr>
        <p:txBody>
          <a:bodyPr/>
          <a:lstStyle/>
          <a:p>
            <a:r>
              <a:rPr lang="en-US" altLang="zh-CN" dirty="0"/>
              <a:t>A managed switch can be configured via a CLI (command-line interface) or a web-based management GUI</a:t>
            </a:r>
          </a:p>
          <a:p>
            <a:pPr lvl="1"/>
            <a:r>
              <a:rPr lang="en-US" altLang="zh-CN" dirty="0"/>
              <a:t>VLANS can only be implemented through managed switches whose ports can be partitioned into groups</a:t>
            </a:r>
          </a:p>
          <a:p>
            <a:r>
              <a:rPr lang="en-US" altLang="zh-CN" dirty="0"/>
              <a:t>By sorting traffic based on layer 2 information, VLANs create two or more broadcast domains from a single broadcast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7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Port Configuration (2 of 5)</a:t>
            </a:r>
            <a:endParaRPr lang="zh-CN" altLang="en-US" dirty="0"/>
          </a:p>
        </p:txBody>
      </p:sp>
      <p:pic>
        <p:nvPicPr>
          <p:cNvPr id="6" name="Picture Placeholder 5" descr="A photograph showing the ports on a switch. The ports in a switch can be configured for different V LANs. There are 8 ports in the switch. The first port belongs to V LAN 2 for Voice. The second and third ports belong to V LAN 10 for Accounting. The fourth port belongs to V LAN 20 for Marketing. Ports 6, 7, and 8 belong to V LAN 30 for Sales.">
            <a:extLst>
              <a:ext uri="{FF2B5EF4-FFF2-40B4-BE49-F238E27FC236}">
                <a16:creationId xmlns:a16="http://schemas.microsoft.com/office/drawing/2014/main" id="{3E24692F-C57B-46C0-B175-E2A61E3DE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95" y="1911349"/>
            <a:ext cx="10028529" cy="2303203"/>
          </a:xfrm>
        </p:spPr>
      </p:pic>
    </p:spTree>
    <p:extLst>
      <p:ext uri="{BB962C8B-B14F-4D97-AF65-F5344CB8AC3E}">
        <p14:creationId xmlns:p14="http://schemas.microsoft.com/office/powerpoint/2010/main" val="207481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Port Configuration (3 of 5)</a:t>
            </a:r>
            <a:endParaRPr lang="zh-CN" altLang="en-US" dirty="0"/>
          </a:p>
        </p:txBody>
      </p:sp>
      <p:pic>
        <p:nvPicPr>
          <p:cNvPr id="6" name="Picture Placeholder 5" descr="A switch with its ports partitioned into two virtual LANs. The switch is connected to a router and computer A on V LAN 1 and computer B on V LAN 2.">
            <a:extLst>
              <a:ext uri="{FF2B5EF4-FFF2-40B4-BE49-F238E27FC236}">
                <a16:creationId xmlns:a16="http://schemas.microsoft.com/office/drawing/2014/main" id="{FC1C1922-92C4-4D3D-8C83-7DF0D75F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84" y="1690688"/>
            <a:ext cx="7805607" cy="3824970"/>
          </a:xfrm>
        </p:spPr>
      </p:pic>
    </p:spTree>
    <p:extLst>
      <p:ext uri="{BB962C8B-B14F-4D97-AF65-F5344CB8AC3E}">
        <p14:creationId xmlns:p14="http://schemas.microsoft.com/office/powerpoint/2010/main" val="137267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Port Configuration (4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554481"/>
            <a:ext cx="8396001" cy="4622482"/>
          </a:xfrm>
        </p:spPr>
        <p:txBody>
          <a:bodyPr/>
          <a:lstStyle/>
          <a:p>
            <a:r>
              <a:rPr lang="en-US" altLang="zh-CN" dirty="0"/>
              <a:t>To identify the transmissions that belong to each VLAN, the switch adds a tag to Ethernet header that identifies the port through which messages arrive at the switch</a:t>
            </a:r>
          </a:p>
          <a:p>
            <a:r>
              <a:rPr lang="en-US" altLang="zh-CN" dirty="0"/>
              <a:t>The tag travels with the transmission until it reaches one of the following:</a:t>
            </a:r>
          </a:p>
          <a:p>
            <a:pPr lvl="1"/>
            <a:r>
              <a:rPr lang="en-US" altLang="zh-CN" dirty="0"/>
              <a:t>The switch port connected to the destination device, if the destination device is connected to the same switch as the sending device</a:t>
            </a:r>
          </a:p>
          <a:p>
            <a:pPr lvl="1"/>
            <a:r>
              <a:rPr lang="en-US" altLang="zh-CN" dirty="0"/>
              <a:t>A router for routing to the correct VLAN, if the destination device is connected to a different switch</a:t>
            </a:r>
          </a:p>
          <a:p>
            <a:r>
              <a:rPr lang="en-US" altLang="zh-CN" dirty="0"/>
              <a:t>If the frame is being routed to a new VLAN, the router adds a new tag</a:t>
            </a:r>
          </a:p>
          <a:p>
            <a:pPr lvl="1"/>
            <a:r>
              <a:rPr lang="en-US" altLang="zh-CN" dirty="0"/>
              <a:t>The tag is removed once the frame reaches its final switch port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23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Port Configuration (5 of 5)</a:t>
            </a:r>
            <a:endParaRPr lang="zh-CN" altLang="en-US" dirty="0"/>
          </a:p>
        </p:txBody>
      </p:sp>
      <p:pic>
        <p:nvPicPr>
          <p:cNvPr id="6" name="Picture Placeholder 5" descr="A network diagram that shows three switches on a LAN with multiple V LANs. Switch C is connected to a router. Switch C is connected to Switches A and B. Switch A has V LAN 1 and V LAN 2. Switch B has V LAN 1 and V LAN 3.">
            <a:extLst>
              <a:ext uri="{FF2B5EF4-FFF2-40B4-BE49-F238E27FC236}">
                <a16:creationId xmlns:a16="http://schemas.microsoft.com/office/drawing/2014/main" id="{43833189-F58B-4FF7-B7B8-46B942C8D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778" y="1943765"/>
            <a:ext cx="8834162" cy="3758766"/>
          </a:xfrm>
        </p:spPr>
      </p:pic>
    </p:spTree>
    <p:extLst>
      <p:ext uri="{BB962C8B-B14F-4D97-AF65-F5344CB8AC3E}">
        <p14:creationId xmlns:p14="http://schemas.microsoft.com/office/powerpoint/2010/main" val="12645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63E60F-0D03-471F-963F-66861555D2B5}"/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schemas.microsoft.com/office/infopath/2007/PartnerControls"/>
    <ds:schemaRef ds:uri="http://schemas.openxmlformats.org/package/2006/metadata/core-properties"/>
    <ds:schemaRef ds:uri="c64b295e-e158-430a-a9fe-95bbf17b9d7d"/>
    <ds:schemaRef ds:uri="http://purl.org/dc/elements/1.1/"/>
    <ds:schemaRef ds:uri="http://purl.org/dc/dcmitype/"/>
    <ds:schemaRef ds:uri="http://purl.org/dc/terms/"/>
    <ds:schemaRef ds:uri="0f5e39c8-e5a1-4a0d-b53f-9134be983d19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Playfair Display</vt:lpstr>
      <vt:lpstr>Office Theme</vt:lpstr>
      <vt:lpstr>Switch Port Configuration</vt:lpstr>
      <vt:lpstr>Virtual LANs (VLANS) (1 of 2)</vt:lpstr>
      <vt:lpstr>Virtual LANs (VLANS) (2 of 2)</vt:lpstr>
      <vt:lpstr>Switch Port Configuration (1 of 5)</vt:lpstr>
      <vt:lpstr>Switch Port Configuration (2 of 5)</vt:lpstr>
      <vt:lpstr>Switch Port Configuration (3 of 5)</vt:lpstr>
      <vt:lpstr>Switch Port Configuration (4 of 5)</vt:lpstr>
      <vt:lpstr>Switch Port Configuration (5 of 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16</cp:revision>
  <dcterms:created xsi:type="dcterms:W3CDTF">2018-04-09T23:36:04Z</dcterms:created>
  <dcterms:modified xsi:type="dcterms:W3CDTF">2022-01-28T04:28:27Z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