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69173757-81CD-3D46-B0B6-1ADC47522B3C}" v="18" dt="2022-01-29T02:53:45.718"/>
    <p1510:client id="{D7F358A0-B1EB-F14F-B6FE-8EEA10A47F23}" v="2" dt="2022-01-29T14:30:2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D7F358A0-B1EB-F14F-B6FE-8EEA10A47F23}"/>
    <pc:docChg chg="modSld">
      <pc:chgData name="Chen, Chao" userId="44c0eae3-1754-40ca-b7fc-812aef1f268d" providerId="ADAL" clId="{D7F358A0-B1EB-F14F-B6FE-8EEA10A47F23}" dt="2022-01-29T14:30:34.541" v="93" actId="20577"/>
      <pc:docMkLst>
        <pc:docMk/>
      </pc:docMkLst>
      <pc:sldChg chg="modSp mod">
        <pc:chgData name="Chen, Chao" userId="44c0eae3-1754-40ca-b7fc-812aef1f268d" providerId="ADAL" clId="{D7F358A0-B1EB-F14F-B6FE-8EEA10A47F23}" dt="2022-01-29T14:30:28.936" v="92" actId="20577"/>
        <pc:sldMkLst>
          <pc:docMk/>
          <pc:sldMk cId="54954228" sldId="269"/>
        </pc:sldMkLst>
        <pc:spChg chg="mod">
          <ac:chgData name="Chen, Chao" userId="44c0eae3-1754-40ca-b7fc-812aef1f268d" providerId="ADAL" clId="{D7F358A0-B1EB-F14F-B6FE-8EEA10A47F23}" dt="2022-01-29T14:30:28.936" v="92" actId="20577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D7F358A0-B1EB-F14F-B6FE-8EEA10A47F23}" dt="2022-01-29T14:30:34.541" v="93" actId="20577"/>
        <pc:sldMkLst>
          <pc:docMk/>
          <pc:sldMk cId="1560288090" sldId="311"/>
        </pc:sldMkLst>
        <pc:spChg chg="mod">
          <ac:chgData name="Chen, Chao" userId="44c0eae3-1754-40ca-b7fc-812aef1f268d" providerId="ADAL" clId="{D7F358A0-B1EB-F14F-B6FE-8EEA10A47F23}" dt="2022-01-29T14:30:34.541" v="93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D7F358A0-B1EB-F14F-B6FE-8EEA10A47F23}" dt="2022-01-29T14:30:02.186" v="77" actId="20577"/>
        <pc:sldMkLst>
          <pc:docMk/>
          <pc:sldMk cId="1282327051" sldId="427"/>
        </pc:sldMkLst>
        <pc:spChg chg="mod">
          <ac:chgData name="Chen, Chao" userId="44c0eae3-1754-40ca-b7fc-812aef1f268d" providerId="ADAL" clId="{D7F358A0-B1EB-F14F-B6FE-8EEA10A47F23}" dt="2022-01-29T14:30:02.186" v="77" actId="20577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8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Characteristics of wireless transmissions</a:t>
            </a:r>
          </a:p>
          <a:p>
            <a:r>
              <a:rPr lang="en-AU" dirty="0"/>
              <a:t>Wireless network standards</a:t>
            </a:r>
          </a:p>
          <a:p>
            <a:r>
              <a:rPr lang="en-AU" dirty="0"/>
              <a:t>Wi-Fi design</a:t>
            </a:r>
          </a:p>
          <a:p>
            <a:r>
              <a:rPr lang="en-AU" dirty="0"/>
              <a:t>Wi-Fi security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Describe characteristics of wireless transmissions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Explain 802.11 standards and innovations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Plan a Wi-Fi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Secure a Wi-Fi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BB6A49-05C0-4D63-AC7B-B6DE4BFD9B77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c64b295e-e158-430a-a9fe-95bbf17b9d7d"/>
    <ds:schemaRef ds:uri="http://schemas.microsoft.com/office/2006/metadata/properties"/>
    <ds:schemaRef ds:uri="http://schemas.openxmlformats.org/package/2006/metadata/core-properties"/>
    <ds:schemaRef ds:uri="0f5e39c8-e5a1-4a0d-b53f-9134be983d1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37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8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2022-01-29T14:30:37Z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