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311" r:id="rId5"/>
    <p:sldId id="342" r:id="rId6"/>
    <p:sldId id="343" r:id="rId7"/>
    <p:sldId id="355" r:id="rId8"/>
    <p:sldId id="347" r:id="rId9"/>
    <p:sldId id="356" r:id="rId10"/>
    <p:sldId id="344" r:id="rId11"/>
    <p:sldId id="345" r:id="rId12"/>
    <p:sldId id="357" r:id="rId13"/>
    <p:sldId id="346" r:id="rId14"/>
    <p:sldId id="348" r:id="rId15"/>
    <p:sldId id="349" r:id="rId16"/>
    <p:sldId id="350" r:id="rId17"/>
    <p:sldId id="358" r:id="rId18"/>
    <p:sldId id="351" r:id="rId19"/>
    <p:sldId id="352" r:id="rId20"/>
    <p:sldId id="359" r:id="rId21"/>
    <p:sldId id="353" r:id="rId22"/>
    <p:sldId id="35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4C748A-7BC7-2745-92A1-0B0D9C9D17BE}" v="1" dt="2022-01-22T01:08:53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6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Chao" userId="44c0eae3-1754-40ca-b7fc-812aef1f268d" providerId="ADAL" clId="{10D7ED9B-00D8-4A4B-8343-FAF842663CF5}"/>
    <pc:docChg chg="custSel addSld delSld modSld sldOrd modMainMaster">
      <pc:chgData name="Chen, Chao" userId="44c0eae3-1754-40ca-b7fc-812aef1f268d" providerId="ADAL" clId="{10D7ED9B-00D8-4A4B-8343-FAF842663CF5}" dt="2022-01-20T06:30:00.765" v="75" actId="20577"/>
      <pc:docMkLst>
        <pc:docMk/>
      </pc:docMkLst>
      <pc:sldChg chg="del">
        <pc:chgData name="Chen, Chao" userId="44c0eae3-1754-40ca-b7fc-812aef1f268d" providerId="ADAL" clId="{10D7ED9B-00D8-4A4B-8343-FAF842663CF5}" dt="2022-01-20T06:20:53.605" v="11" actId="2696"/>
        <pc:sldMkLst>
          <pc:docMk/>
          <pc:sldMk cId="73321499" sldId="256"/>
        </pc:sldMkLst>
      </pc:sldChg>
      <pc:sldChg chg="modSp add mod modClrScheme chgLayout">
        <pc:chgData name="Chen, Chao" userId="44c0eae3-1754-40ca-b7fc-812aef1f268d" providerId="ADAL" clId="{10D7ED9B-00D8-4A4B-8343-FAF842663CF5}" dt="2022-01-20T06:21:17.948" v="13" actId="207"/>
        <pc:sldMkLst>
          <pc:docMk/>
          <pc:sldMk cId="3556347120" sldId="301"/>
        </pc:sldMkLst>
        <pc:spChg chg="mod ord">
          <ac:chgData name="Chen, Chao" userId="44c0eae3-1754-40ca-b7fc-812aef1f268d" providerId="ADAL" clId="{10D7ED9B-00D8-4A4B-8343-FAF842663CF5}" dt="2022-01-20T06:17:35.735" v="1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1:17.948" v="13" actId="207"/>
          <ac:spMkLst>
            <pc:docMk/>
            <pc:sldMk cId="3556347120" sldId="30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6:01.794" v="33" actId="27636"/>
        <pc:sldMkLst>
          <pc:docMk/>
          <pc:sldMk cId="2292657764" sldId="302"/>
        </pc:sldMkLst>
        <pc:spChg chg="mod ord">
          <ac:chgData name="Chen, Chao" userId="44c0eae3-1754-40ca-b7fc-812aef1f268d" providerId="ADAL" clId="{10D7ED9B-00D8-4A4B-8343-FAF842663CF5}" dt="2022-01-20T06:17:46.311" v="2" actId="700"/>
          <ac:spMkLst>
            <pc:docMk/>
            <pc:sldMk cId="2292657764" sldId="302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6:01.794" v="33" actId="27636"/>
          <ac:spMkLst>
            <pc:docMk/>
            <pc:sldMk cId="2292657764" sldId="30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45.964" v="58" actId="1076"/>
        <pc:sldMkLst>
          <pc:docMk/>
          <pc:sldMk cId="304627538" sldId="303"/>
        </pc:sldMkLst>
        <pc:spChg chg="mod ord">
          <ac:chgData name="Chen, Chao" userId="44c0eae3-1754-40ca-b7fc-812aef1f268d" providerId="ADAL" clId="{10D7ED9B-00D8-4A4B-8343-FAF842663CF5}" dt="2022-01-20T06:18:31.517" v="5" actId="700"/>
          <ac:spMkLst>
            <pc:docMk/>
            <pc:sldMk cId="304627538" sldId="303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45.964" v="58" actId="1076"/>
          <ac:spMkLst>
            <pc:docMk/>
            <pc:sldMk cId="304627538" sldId="303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18:44.435" v="9" actId="14100"/>
          <ac:picMkLst>
            <pc:docMk/>
            <pc:sldMk cId="304627538" sldId="30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3:28.819" v="27" actId="2711"/>
        <pc:sldMkLst>
          <pc:docMk/>
          <pc:sldMk cId="1916732755" sldId="304"/>
        </pc:sldMkLst>
        <pc:spChg chg="mod ord">
          <ac:chgData name="Chen, Chao" userId="44c0eae3-1754-40ca-b7fc-812aef1f268d" providerId="ADAL" clId="{10D7ED9B-00D8-4A4B-8343-FAF842663CF5}" dt="2022-01-20T06:23:28.819" v="27" actId="2711"/>
          <ac:spMkLst>
            <pc:docMk/>
            <pc:sldMk cId="1916732755" sldId="304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3:12.581" v="26" actId="207"/>
          <ac:spMkLst>
            <pc:docMk/>
            <pc:sldMk cId="1916732755" sldId="30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3168294154" sldId="305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23.325" v="54" actId="1076"/>
        <pc:sldMkLst>
          <pc:docMk/>
          <pc:sldMk cId="2083914309" sldId="306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2083914309" sldId="306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23.325" v="54" actId="1076"/>
          <ac:spMkLst>
            <pc:docMk/>
            <pc:sldMk cId="2083914309" sldId="306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9:19.567" v="53" actId="1076"/>
          <ac:picMkLst>
            <pc:docMk/>
            <pc:sldMk cId="2083914309" sldId="30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92311697" sldId="307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786195027" sldId="308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8:42.024" v="44" actId="1076"/>
        <pc:sldMkLst>
          <pc:docMk/>
          <pc:sldMk cId="3879370524" sldId="309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879370524" sldId="309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42.024" v="44" actId="1076"/>
          <ac:spMkLst>
            <pc:docMk/>
            <pc:sldMk cId="3879370524" sldId="309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23.746" v="39" actId="1076"/>
          <ac:picMkLst>
            <pc:docMk/>
            <pc:sldMk cId="3879370524" sldId="30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8:58.402" v="49" actId="1076"/>
        <pc:sldMkLst>
          <pc:docMk/>
          <pc:sldMk cId="4140762831" sldId="310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4140762831" sldId="310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58.402" v="49" actId="1076"/>
          <ac:spMkLst>
            <pc:docMk/>
            <pc:sldMk cId="4140762831" sldId="310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46.709" v="45" actId="1076"/>
          <ac:picMkLst>
            <pc:docMk/>
            <pc:sldMk cId="4140762831" sldId="310"/>
            <ac:picMk id="5" creationId="{00000000-0000-0000-0000-000000000000}"/>
          </ac:picMkLst>
        </pc:picChg>
      </pc:sldChg>
      <pc:sldChg chg="addSp delSp modSp new mod ord modClrScheme chgLayout">
        <pc:chgData name="Chen, Chao" userId="44c0eae3-1754-40ca-b7fc-812aef1f268d" providerId="ADAL" clId="{10D7ED9B-00D8-4A4B-8343-FAF842663CF5}" dt="2022-01-20T06:30:00.765" v="75" actId="20577"/>
        <pc:sldMkLst>
          <pc:docMk/>
          <pc:sldMk cId="1560288090" sldId="311"/>
        </pc:sldMkLst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2" creationId="{7BD83BE7-760C-0E4A-80DF-2FEB9E6322B6}"/>
          </ac:spMkLst>
        </pc:spChg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3" creationId="{933B9677-A9EF-3649-B624-DDF0A6EAA461}"/>
          </ac:spMkLst>
        </pc:spChg>
        <pc:spChg chg="add mod ord">
          <ac:chgData name="Chen, Chao" userId="44c0eae3-1754-40ca-b7fc-812aef1f268d" providerId="ADAL" clId="{10D7ED9B-00D8-4A4B-8343-FAF842663CF5}" dt="2022-01-20T06:30:00.765" v="75" actId="20577"/>
          <ac:spMkLst>
            <pc:docMk/>
            <pc:sldMk cId="1560288090" sldId="311"/>
            <ac:spMk id="4" creationId="{9495F89F-F88F-6242-AECC-A68595D6555E}"/>
          </ac:spMkLst>
        </pc:spChg>
        <pc:spChg chg="add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5" creationId="{FA37D75E-8CF9-224E-9F2E-549870D5CB41}"/>
          </ac:spMkLst>
        </pc:spChg>
      </pc:sldChg>
      <pc:sldMasterChg chg="modSldLayout">
        <pc:chgData name="Chen, Chao" userId="44c0eae3-1754-40ca-b7fc-812aef1f268d" providerId="ADAL" clId="{10D7ED9B-00D8-4A4B-8343-FAF842663CF5}" dt="2022-01-20T06:27:46.662" v="37" actId="207"/>
        <pc:sldMasterMkLst>
          <pc:docMk/>
          <pc:sldMasterMk cId="3442194177" sldId="2147483648"/>
        </pc:sldMasterMkLst>
        <pc:sldLayoutChg chg="modSp">
          <pc:chgData name="Chen, Chao" userId="44c0eae3-1754-40ca-b7fc-812aef1f268d" providerId="ADAL" clId="{10D7ED9B-00D8-4A4B-8343-FAF842663CF5}" dt="2022-01-20T06:26:33.781" v="36" actId="255"/>
          <pc:sldLayoutMkLst>
            <pc:docMk/>
            <pc:sldMasterMk cId="3442194177" sldId="2147483648"/>
            <pc:sldLayoutMk cId="1498501229" sldId="2147483649"/>
          </pc:sldLayoutMkLst>
          <pc:spChg chg="mod">
            <ac:chgData name="Chen, Chao" userId="44c0eae3-1754-40ca-b7fc-812aef1f268d" providerId="ADAL" clId="{10D7ED9B-00D8-4A4B-8343-FAF842663CF5}" dt="2022-01-20T06:26:33.781" v="36" actId="255"/>
            <ac:spMkLst>
              <pc:docMk/>
              <pc:sldMasterMk cId="3442194177" sldId="2147483648"/>
              <pc:sldLayoutMk cId="1498501229" sldId="2147483649"/>
              <ac:spMk id="2" creationId="{99F1B6BC-D639-F449-A88A-1DFC5F88DFCF}"/>
            </ac:spMkLst>
          </pc:spChg>
        </pc:sldLayoutChg>
        <pc:sldLayoutChg chg="modSp">
          <pc:chgData name="Chen, Chao" userId="44c0eae3-1754-40ca-b7fc-812aef1f268d" providerId="ADAL" clId="{10D7ED9B-00D8-4A4B-8343-FAF842663CF5}" dt="2022-01-20T06:27:46.662" v="37" actId="207"/>
          <pc:sldLayoutMkLst>
            <pc:docMk/>
            <pc:sldMasterMk cId="3442194177" sldId="2147483648"/>
            <pc:sldLayoutMk cId="2341990185" sldId="2147483650"/>
          </pc:sldLayoutMkLst>
          <pc:spChg chg="mod">
            <ac:chgData name="Chen, Chao" userId="44c0eae3-1754-40ca-b7fc-812aef1f268d" providerId="ADAL" clId="{10D7ED9B-00D8-4A4B-8343-FAF842663CF5}" dt="2022-01-20T06:25:44.746" v="29" actId="255"/>
            <ac:spMkLst>
              <pc:docMk/>
              <pc:sldMasterMk cId="3442194177" sldId="2147483648"/>
              <pc:sldLayoutMk cId="2341990185" sldId="2147483650"/>
              <ac:spMk id="2" creationId="{2AEDA715-AC41-AF40-B8C0-6EBCEFE7D610}"/>
            </ac:spMkLst>
          </pc:spChg>
          <pc:spChg chg="mod">
            <ac:chgData name="Chen, Chao" userId="44c0eae3-1754-40ca-b7fc-812aef1f268d" providerId="ADAL" clId="{10D7ED9B-00D8-4A4B-8343-FAF842663CF5}" dt="2022-01-20T06:27:46.662" v="37" actId="207"/>
            <ac:spMkLst>
              <pc:docMk/>
              <pc:sldMasterMk cId="3442194177" sldId="2147483648"/>
              <pc:sldLayoutMk cId="2341990185" sldId="2147483650"/>
              <ac:spMk id="3" creationId="{09C808C3-5F10-8943-AFE3-F9FE50DE4E15}"/>
            </ac:spMkLst>
          </pc:spChg>
        </pc:sldLayoutChg>
      </pc:sldMasterChg>
    </pc:docChg>
  </pc:docChgLst>
  <pc:docChgLst>
    <pc:chgData name="Chen, Chao" userId="44c0eae3-1754-40ca-b7fc-812aef1f268d" providerId="ADAL" clId="{D54C748A-7BC7-2745-92A1-0B0D9C9D17BE}"/>
    <pc:docChg chg="custSel addSld delSld modSld">
      <pc:chgData name="Chen, Chao" userId="44c0eae3-1754-40ca-b7fc-812aef1f268d" providerId="ADAL" clId="{D54C748A-7BC7-2745-92A1-0B0D9C9D17BE}" dt="2022-01-22T01:08:55.824" v="44" actId="700"/>
      <pc:docMkLst>
        <pc:docMk/>
      </pc:docMkLst>
      <pc:sldChg chg="del">
        <pc:chgData name="Chen, Chao" userId="44c0eae3-1754-40ca-b7fc-812aef1f268d" providerId="ADAL" clId="{D54C748A-7BC7-2745-92A1-0B0D9C9D17BE}" dt="2022-01-22T01:08:52.646" v="42" actId="2696"/>
        <pc:sldMkLst>
          <pc:docMk/>
          <pc:sldMk cId="3556347120" sldId="301"/>
        </pc:sldMkLst>
      </pc:sldChg>
      <pc:sldChg chg="del">
        <pc:chgData name="Chen, Chao" userId="44c0eae3-1754-40ca-b7fc-812aef1f268d" providerId="ADAL" clId="{D54C748A-7BC7-2745-92A1-0B0D9C9D17BE}" dt="2022-01-22T01:08:52.646" v="42" actId="2696"/>
        <pc:sldMkLst>
          <pc:docMk/>
          <pc:sldMk cId="2292657764" sldId="302"/>
        </pc:sldMkLst>
      </pc:sldChg>
      <pc:sldChg chg="del">
        <pc:chgData name="Chen, Chao" userId="44c0eae3-1754-40ca-b7fc-812aef1f268d" providerId="ADAL" clId="{D54C748A-7BC7-2745-92A1-0B0D9C9D17BE}" dt="2022-01-22T01:08:52.646" v="42" actId="2696"/>
        <pc:sldMkLst>
          <pc:docMk/>
          <pc:sldMk cId="304627538" sldId="303"/>
        </pc:sldMkLst>
      </pc:sldChg>
      <pc:sldChg chg="del">
        <pc:chgData name="Chen, Chao" userId="44c0eae3-1754-40ca-b7fc-812aef1f268d" providerId="ADAL" clId="{D54C748A-7BC7-2745-92A1-0B0D9C9D17BE}" dt="2022-01-22T01:08:52.646" v="42" actId="2696"/>
        <pc:sldMkLst>
          <pc:docMk/>
          <pc:sldMk cId="1916732755" sldId="304"/>
        </pc:sldMkLst>
      </pc:sldChg>
      <pc:sldChg chg="del">
        <pc:chgData name="Chen, Chao" userId="44c0eae3-1754-40ca-b7fc-812aef1f268d" providerId="ADAL" clId="{D54C748A-7BC7-2745-92A1-0B0D9C9D17BE}" dt="2022-01-22T01:08:52.646" v="42" actId="2696"/>
        <pc:sldMkLst>
          <pc:docMk/>
          <pc:sldMk cId="3168294154" sldId="305"/>
        </pc:sldMkLst>
      </pc:sldChg>
      <pc:sldChg chg="del">
        <pc:chgData name="Chen, Chao" userId="44c0eae3-1754-40ca-b7fc-812aef1f268d" providerId="ADAL" clId="{D54C748A-7BC7-2745-92A1-0B0D9C9D17BE}" dt="2022-01-22T01:08:52.646" v="42" actId="2696"/>
        <pc:sldMkLst>
          <pc:docMk/>
          <pc:sldMk cId="2083914309" sldId="306"/>
        </pc:sldMkLst>
      </pc:sldChg>
      <pc:sldChg chg="del">
        <pc:chgData name="Chen, Chao" userId="44c0eae3-1754-40ca-b7fc-812aef1f268d" providerId="ADAL" clId="{D54C748A-7BC7-2745-92A1-0B0D9C9D17BE}" dt="2022-01-22T01:08:52.646" v="42" actId="2696"/>
        <pc:sldMkLst>
          <pc:docMk/>
          <pc:sldMk cId="92311697" sldId="307"/>
        </pc:sldMkLst>
      </pc:sldChg>
      <pc:sldChg chg="del">
        <pc:chgData name="Chen, Chao" userId="44c0eae3-1754-40ca-b7fc-812aef1f268d" providerId="ADAL" clId="{D54C748A-7BC7-2745-92A1-0B0D9C9D17BE}" dt="2022-01-22T01:08:52.646" v="42" actId="2696"/>
        <pc:sldMkLst>
          <pc:docMk/>
          <pc:sldMk cId="786195027" sldId="308"/>
        </pc:sldMkLst>
      </pc:sldChg>
      <pc:sldChg chg="del">
        <pc:chgData name="Chen, Chao" userId="44c0eae3-1754-40ca-b7fc-812aef1f268d" providerId="ADAL" clId="{D54C748A-7BC7-2745-92A1-0B0D9C9D17BE}" dt="2022-01-22T01:08:52.646" v="42" actId="2696"/>
        <pc:sldMkLst>
          <pc:docMk/>
          <pc:sldMk cId="3879370524" sldId="309"/>
        </pc:sldMkLst>
      </pc:sldChg>
      <pc:sldChg chg="del">
        <pc:chgData name="Chen, Chao" userId="44c0eae3-1754-40ca-b7fc-812aef1f268d" providerId="ADAL" clId="{D54C748A-7BC7-2745-92A1-0B0D9C9D17BE}" dt="2022-01-22T01:08:52.646" v="42" actId="2696"/>
        <pc:sldMkLst>
          <pc:docMk/>
          <pc:sldMk cId="4140762831" sldId="310"/>
        </pc:sldMkLst>
      </pc:sldChg>
      <pc:sldChg chg="modSp mod">
        <pc:chgData name="Chen, Chao" userId="44c0eae3-1754-40ca-b7fc-812aef1f268d" providerId="ADAL" clId="{D54C748A-7BC7-2745-92A1-0B0D9C9D17BE}" dt="2022-01-22T01:08:47.085" v="41" actId="20577"/>
        <pc:sldMkLst>
          <pc:docMk/>
          <pc:sldMk cId="1560288090" sldId="311"/>
        </pc:sldMkLst>
        <pc:spChg chg="mod">
          <ac:chgData name="Chen, Chao" userId="44c0eae3-1754-40ca-b7fc-812aef1f268d" providerId="ADAL" clId="{D54C748A-7BC7-2745-92A1-0B0D9C9D17BE}" dt="2022-01-22T01:08:47.085" v="41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1265503276" sldId="342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1265503276" sldId="342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1265503276" sldId="34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1296814519" sldId="343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1296814519" sldId="343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1296814519" sldId="343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1180580842" sldId="344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1180580842" sldId="344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1180580842" sldId="34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2496662662" sldId="345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2496662662" sldId="345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2496662662" sldId="34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3819045264" sldId="346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3819045264" sldId="346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3819045264" sldId="346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201890378" sldId="347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201890378" sldId="347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201890378" sldId="347"/>
            <ac:spMk id="4" creationId="{00000000-0000-0000-0000-000000000000}"/>
          </ac:spMkLst>
        </pc:spChg>
        <pc:picChg chg="mod ord">
          <ac:chgData name="Chen, Chao" userId="44c0eae3-1754-40ca-b7fc-812aef1f268d" providerId="ADAL" clId="{D54C748A-7BC7-2745-92A1-0B0D9C9D17BE}" dt="2022-01-22T01:08:55.824" v="44" actId="700"/>
          <ac:picMkLst>
            <pc:docMk/>
            <pc:sldMk cId="201890378" sldId="347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3263065783" sldId="348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3263065783" sldId="348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3263065783" sldId="348"/>
            <ac:spMk id="4" creationId="{00000000-0000-0000-0000-000000000000}"/>
          </ac:spMkLst>
        </pc:spChg>
        <pc:picChg chg="mod ord">
          <ac:chgData name="Chen, Chao" userId="44c0eae3-1754-40ca-b7fc-812aef1f268d" providerId="ADAL" clId="{D54C748A-7BC7-2745-92A1-0B0D9C9D17BE}" dt="2022-01-22T01:08:55.824" v="44" actId="700"/>
          <ac:picMkLst>
            <pc:docMk/>
            <pc:sldMk cId="3263065783" sldId="348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585078051" sldId="349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585078051" sldId="349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585078051" sldId="349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1186742064" sldId="350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1186742064" sldId="350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1186742064" sldId="350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2980721170" sldId="351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2980721170" sldId="351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2980721170" sldId="35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3328099094" sldId="352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3328099094" sldId="352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3328099094" sldId="35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2544762763" sldId="353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2544762763" sldId="353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2544762763" sldId="353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2704465501" sldId="354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2704465501" sldId="354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2704465501" sldId="354"/>
            <ac:spMk id="4" creationId="{00000000-0000-0000-0000-000000000000}"/>
          </ac:spMkLst>
        </pc:spChg>
        <pc:picChg chg="mod ord">
          <ac:chgData name="Chen, Chao" userId="44c0eae3-1754-40ca-b7fc-812aef1f268d" providerId="ADAL" clId="{D54C748A-7BC7-2745-92A1-0B0D9C9D17BE}" dt="2022-01-22T01:08:55.824" v="44" actId="700"/>
          <ac:picMkLst>
            <pc:docMk/>
            <pc:sldMk cId="2704465501" sldId="354"/>
            <ac:picMk id="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16-3122-744A-B8BA-42789E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388418"/>
            <a:ext cx="10738805" cy="1302270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964-BB91-6E44-A211-96CF27C7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4995" y="1796433"/>
            <a:ext cx="10738805" cy="3261090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F38C46-8726-914A-96E5-57E150F454EC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1E26-AAFD-DC4D-9727-ED2AD575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9799"/>
            <a:ext cx="2628900" cy="4499171"/>
          </a:xfrm>
          <a:prstGeom prst="rect">
            <a:avLst/>
          </a:prstGeom>
        </p:spPr>
        <p:txBody>
          <a:bodyPr vert="eaVert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4AA2-651F-2C42-8394-969AE264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9799"/>
            <a:ext cx="7734300" cy="5667164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65D45-F446-4742-84B6-5FBB07CC139D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</a:t>
            </a:r>
          </a:p>
          <a:p>
            <a:pPr lvl="0"/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</a:t>
            </a:r>
          </a:p>
          <a:p>
            <a:pPr lvl="0"/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0"/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715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113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82627"/>
            <a:ext cx="10738805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10738805" cy="425105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6DF-0EC1-F346-80D4-05F77DFC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1523622"/>
            <a:ext cx="10572244" cy="2852737"/>
          </a:xfrm>
          <a:prstGeom prst="rect">
            <a:avLst/>
          </a:prstGeom>
        </p:spPr>
        <p:txBody>
          <a:bodyPr anchor="b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FF31-AF75-F14B-B569-24216365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95" y="4531541"/>
            <a:ext cx="10732455" cy="155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7A05C-902F-C442-AF33-2BF2685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09799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830542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750" y="1830541"/>
            <a:ext cx="5211946" cy="43464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A46-B6AC-CA44-8FED-236329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1" y="436970"/>
            <a:ext cx="10756577" cy="125371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E8D-58C2-B84E-B4A4-FF32253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11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F59-537F-104A-A0AF-F6DEB164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811" y="253542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B79F-1690-964F-945B-6D16F0711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EF02C-EDB8-D744-9198-D3E08AC3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3542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88B019-B37C-2542-9ABA-83674F139371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725-15E3-8649-B88C-78066B5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4" y="4460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15374-D8C3-5D41-A27C-0BD5FEE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C8-600A-B347-99F9-628BF10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4867-BF7D-5345-91E8-72C585FA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6158-1487-C743-89F6-4F5C47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1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B29-1A50-B64D-B308-0BB317B295C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FE4-50E5-4E48-B22E-548BD09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07AEE-60E2-7E43-A304-F490370B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5312182" cy="3843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2D99-0A04-9242-AB1E-FF89268B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02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0B8E-8217-A24F-B169-2F02A946266B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516596" y="6377340"/>
            <a:ext cx="11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566005"/>
            <a:ext cx="9521965" cy="153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44D-90C5-CD45-B243-3CDEAA28858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F89F-F88F-6242-AECC-A68595D65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Characteristics of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156028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Wireless Spectrum (5 of 6)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246372" cy="4251059"/>
          </a:xfrm>
        </p:spPr>
        <p:txBody>
          <a:bodyPr/>
          <a:lstStyle/>
          <a:p>
            <a:r>
              <a:rPr lang="en-US" altLang="zh-CN" dirty="0"/>
              <a:t>IR (infrared) technology is used primarily to collect data through various sensors</a:t>
            </a:r>
          </a:p>
          <a:p>
            <a:pPr lvl="1"/>
            <a:r>
              <a:rPr lang="en-US" altLang="zh-CN" dirty="0"/>
              <a:t>IR exists just below the spectrum visible to the human eye</a:t>
            </a:r>
          </a:p>
          <a:p>
            <a:r>
              <a:rPr lang="en-US" altLang="zh-CN" dirty="0"/>
              <a:t>IR sensors are used to collect information such as the following:</a:t>
            </a:r>
          </a:p>
          <a:p>
            <a:pPr lvl="1"/>
            <a:r>
              <a:rPr lang="en-US" altLang="zh-CN" dirty="0"/>
              <a:t>Presence or level of liquid</a:t>
            </a:r>
          </a:p>
          <a:p>
            <a:pPr lvl="1"/>
            <a:r>
              <a:rPr lang="en-US" altLang="zh-CN" dirty="0"/>
              <a:t>Variations in reflections from skin caused by variations in blood flow</a:t>
            </a:r>
          </a:p>
          <a:p>
            <a:pPr lvl="1"/>
            <a:r>
              <a:rPr lang="en-US" altLang="zh-CN" dirty="0"/>
              <a:t>Proximity to the device</a:t>
            </a:r>
          </a:p>
          <a:p>
            <a:pPr lvl="1"/>
            <a:r>
              <a:rPr lang="en-US" altLang="zh-CN" dirty="0"/>
              <a:t>Commands from a control device</a:t>
            </a:r>
          </a:p>
        </p:txBody>
      </p:sp>
    </p:spTree>
    <p:extLst>
      <p:ext uri="{BB962C8B-B14F-4D97-AF65-F5344CB8AC3E}">
        <p14:creationId xmlns:p14="http://schemas.microsoft.com/office/powerpoint/2010/main" val="381904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Wireless Spectrum (6 of 6)</a:t>
            </a:r>
            <a:endParaRPr lang="zh-CN" altLang="en-US" dirty="0"/>
          </a:p>
        </p:txBody>
      </p:sp>
      <p:pic>
        <p:nvPicPr>
          <p:cNvPr id="5" name="Picture Placeholder 4" descr="An illustration showing the wireless spectrum. A horizontal line marks the spectrum from 100 Kilo Hertz to 300 Giga Hertz. Between 100 Kilo Hertz and 1 Mega Hertz, we have R F I D and A M. At 10 Mega Hertz, we have Short Wave Radio and N F C. At 100 Mega Hertz and under, we have Z-Wave and F M. At 1 Giga Hertz and under, we have Cellular, R F I D, and L-band satellite. Under 2 Giga Hertz, we have Cellular. Over 2 Giga Hertz, we have Wi-Fi, ZigBee, Bluetooth, R F I D, ANT Plus, and S-band Satellite. Around 5 Giga Hertz, we have C-band satellite, and Wi-Fi. Over 10 Giga Hertz, we have Ku-band satellite, K-band satellite, and Ka-band satellite. Above 300 Giga Hertz, we have Infrared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04" y="1927730"/>
            <a:ext cx="9212077" cy="2666654"/>
          </a:xfrm>
        </p:spPr>
      </p:pic>
    </p:spTree>
    <p:extLst>
      <p:ext uri="{BB962C8B-B14F-4D97-AF65-F5344CB8AC3E}">
        <p14:creationId xmlns:p14="http://schemas.microsoft.com/office/powerpoint/2010/main" val="326306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Management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8005303" cy="4251059"/>
          </a:xfrm>
        </p:spPr>
        <p:txBody>
          <a:bodyPr/>
          <a:lstStyle/>
          <a:p>
            <a:r>
              <a:rPr lang="en-US" altLang="zh-CN" dirty="0"/>
              <a:t>Most wireless devices implement one of two technologies:</a:t>
            </a:r>
          </a:p>
          <a:p>
            <a:pPr lvl="1"/>
            <a:r>
              <a:rPr lang="en-US" altLang="zh-CN" dirty="0"/>
              <a:t>FHSS (frequency hopping spread spectrum)</a:t>
            </a:r>
          </a:p>
          <a:p>
            <a:pPr lvl="1"/>
            <a:r>
              <a:rPr lang="en-US" altLang="zh-CN" dirty="0"/>
              <a:t>DSSS (direct sequence spread spectrum)</a:t>
            </a:r>
          </a:p>
          <a:p>
            <a:r>
              <a:rPr lang="en-US" altLang="zh-CN" dirty="0"/>
              <a:t>How each wireless standard in the 2.4 GHz range uses its allotted band:</a:t>
            </a:r>
          </a:p>
          <a:p>
            <a:pPr lvl="1"/>
            <a:r>
              <a:rPr lang="en-US" altLang="zh-CN" dirty="0"/>
              <a:t>Wi-Fi uses DSSS</a:t>
            </a:r>
          </a:p>
          <a:p>
            <a:pPr lvl="1"/>
            <a:r>
              <a:rPr lang="en-US" altLang="zh-CN" dirty="0"/>
              <a:t>Bluetooth uses FHSS</a:t>
            </a:r>
          </a:p>
          <a:p>
            <a:pPr lvl="1"/>
            <a:r>
              <a:rPr lang="en-US" altLang="zh-CN" dirty="0"/>
              <a:t>ZigBee uses DSSS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07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Antennas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7938801" cy="4251059"/>
          </a:xfrm>
        </p:spPr>
        <p:txBody>
          <a:bodyPr>
            <a:normAutofit/>
          </a:bodyPr>
          <a:lstStyle/>
          <a:p>
            <a:r>
              <a:rPr lang="en-US" altLang="zh-CN" dirty="0"/>
              <a:t>Wireless signals originate from electrical current traveling along a conductor</a:t>
            </a:r>
          </a:p>
          <a:p>
            <a:r>
              <a:rPr lang="en-US" altLang="zh-CN" dirty="0"/>
              <a:t>The electrical signal travels from the transmitter to an antenna, which then emits the signal as a series of electromagnetic waves into the atmosphere</a:t>
            </a:r>
          </a:p>
          <a:p>
            <a:pPr lvl="1"/>
            <a:r>
              <a:rPr lang="en-US" altLang="zh-CN" dirty="0"/>
              <a:t>At the destination, another antenna accepts the signal and a receiver converts it back to current</a:t>
            </a:r>
          </a:p>
          <a:p>
            <a:r>
              <a:rPr lang="en-US" altLang="zh-CN" dirty="0"/>
              <a:t>Two antennas must be tuned to the same frequency in order to use the same channel</a:t>
            </a:r>
            <a:r>
              <a:rPr lang="th-TH" altLang="zh-CN" dirty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86742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Antennas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7938801" cy="4251059"/>
          </a:xfrm>
        </p:spPr>
        <p:txBody>
          <a:bodyPr>
            <a:normAutofit/>
          </a:bodyPr>
          <a:lstStyle/>
          <a:p>
            <a:r>
              <a:rPr lang="en-US" altLang="zh-CN" dirty="0"/>
              <a:t>An antenna’s </a:t>
            </a:r>
            <a:r>
              <a:rPr lang="en-US" altLang="zh-CN" b="1" dirty="0"/>
              <a:t>radiation pattern </a:t>
            </a:r>
            <a:r>
              <a:rPr lang="en-US" altLang="zh-CN" dirty="0"/>
              <a:t>describes the relative strength over a three-dimensional area of all electromagnetic energy that antenna sends or receives</a:t>
            </a:r>
          </a:p>
          <a:p>
            <a:r>
              <a:rPr lang="en-US" altLang="zh-CN" b="1" dirty="0"/>
              <a:t>Directional (unidirectional) antenna </a:t>
            </a:r>
            <a:r>
              <a:rPr lang="en-US" altLang="zh-CN" dirty="0"/>
              <a:t>– Issues wireless signals along a single direction</a:t>
            </a:r>
          </a:p>
          <a:p>
            <a:r>
              <a:rPr lang="en-US" altLang="zh-CN" b="1" dirty="0"/>
              <a:t>Omnidirectional antenna </a:t>
            </a:r>
            <a:r>
              <a:rPr lang="en-US" altLang="zh-CN" dirty="0"/>
              <a:t>– Issues and receives wireless signals with equal strength, clarity in all directions</a:t>
            </a:r>
          </a:p>
          <a:p>
            <a:r>
              <a:rPr lang="en-US" altLang="zh-CN" dirty="0"/>
              <a:t>The geographical area that an antenna can reach is known as its </a:t>
            </a:r>
            <a:r>
              <a:rPr lang="en-US" altLang="zh-CN" b="1" dirty="0"/>
              <a:t>range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91172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Signal Propagation (1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7980365" cy="4251059"/>
          </a:xfrm>
        </p:spPr>
        <p:txBody>
          <a:bodyPr/>
          <a:lstStyle/>
          <a:p>
            <a:r>
              <a:rPr lang="en-US" altLang="zh-CN" dirty="0"/>
              <a:t>Propagation refers to the way in which a wave travels from one point to another</a:t>
            </a:r>
          </a:p>
          <a:p>
            <a:r>
              <a:rPr lang="en-US" altLang="zh-CN" dirty="0"/>
              <a:t>LOS (line-of-sight) occurs when the signal travels in a straight line directly from transmitter to receiver</a:t>
            </a:r>
          </a:p>
          <a:p>
            <a:r>
              <a:rPr lang="en-US" altLang="zh-CN" dirty="0"/>
              <a:t>Wireless signals do not usually follow a straight line</a:t>
            </a:r>
          </a:p>
          <a:p>
            <a:r>
              <a:rPr lang="en-US" altLang="zh-CN" dirty="0"/>
              <a:t>When obstacles are in a signal’s way, the signal may:</a:t>
            </a:r>
          </a:p>
          <a:p>
            <a:pPr lvl="1"/>
            <a:r>
              <a:rPr lang="en-US" altLang="zh-CN" dirty="0"/>
              <a:t>Pass through the object</a:t>
            </a:r>
          </a:p>
          <a:p>
            <a:pPr lvl="1"/>
            <a:r>
              <a:rPr lang="en-US" altLang="zh-CN" dirty="0"/>
              <a:t>Be absorbed by the object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721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Signal Propagation (2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088430" cy="4251059"/>
          </a:xfrm>
        </p:spPr>
        <p:txBody>
          <a:bodyPr>
            <a:normAutofit/>
          </a:bodyPr>
          <a:lstStyle/>
          <a:p>
            <a:r>
              <a:rPr lang="en-US" altLang="zh-CN" b="1" dirty="0"/>
              <a:t>Attenuation</a:t>
            </a:r>
            <a:r>
              <a:rPr lang="en-US" altLang="zh-CN" dirty="0"/>
              <a:t> – the farther the signal moves away from the transmission source, the more it weakens</a:t>
            </a:r>
          </a:p>
          <a:p>
            <a:pPr lvl="1"/>
            <a:r>
              <a:rPr lang="en-US" altLang="zh-CN" dirty="0"/>
              <a:t>Wireless signals can be amplified by increasing the power of the transmission or extended by repeating the signal from a closer broadcast point called a </a:t>
            </a:r>
            <a:r>
              <a:rPr lang="en-US" altLang="zh-CN" b="1" dirty="0"/>
              <a:t>wireless range extender</a:t>
            </a:r>
            <a:r>
              <a:rPr lang="th-TH" altLang="zh-CN" b="1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099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Signal Propagation (2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088430" cy="4251059"/>
          </a:xfrm>
        </p:spPr>
        <p:txBody>
          <a:bodyPr>
            <a:normAutofit/>
          </a:bodyPr>
          <a:lstStyle/>
          <a:p>
            <a:r>
              <a:rPr lang="en-US" altLang="zh-CN" b="1" dirty="0"/>
              <a:t>Fading</a:t>
            </a:r>
            <a:r>
              <a:rPr lang="en-US" altLang="zh-CN" dirty="0"/>
              <a:t> – as a signal runs into obstacles, its energy will gradually fade</a:t>
            </a:r>
          </a:p>
          <a:p>
            <a:pPr lvl="1"/>
            <a:r>
              <a:rPr lang="en-US" altLang="zh-CN" dirty="0"/>
              <a:t>Excessive fading can cause dropped connections or slow data transmission</a:t>
            </a:r>
          </a:p>
          <a:p>
            <a:r>
              <a:rPr lang="en-US" altLang="zh-CN" b="1" dirty="0"/>
              <a:t>Interference</a:t>
            </a:r>
            <a:r>
              <a:rPr lang="en-US" altLang="zh-CN" dirty="0"/>
              <a:t> – electromagnetic waves can interfere with wireless communications</a:t>
            </a:r>
          </a:p>
          <a:p>
            <a:pPr lvl="1"/>
            <a:r>
              <a:rPr lang="en-US" altLang="zh-CN" dirty="0"/>
              <a:t>Wireless signals are more vulnerable to noise</a:t>
            </a:r>
          </a:p>
          <a:p>
            <a:pPr lvl="1"/>
            <a:r>
              <a:rPr lang="en-US" altLang="zh-CN" b="1" dirty="0"/>
              <a:t>Signal-to-noise ratio (SNR)</a:t>
            </a:r>
            <a:r>
              <a:rPr lang="en-US" altLang="zh-CN" dirty="0"/>
              <a:t> is the proportion of noise to the strength of a signal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572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Signal Propagation (3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146620" cy="4251059"/>
          </a:xfrm>
        </p:spPr>
        <p:txBody>
          <a:bodyPr>
            <a:normAutofit/>
          </a:bodyPr>
          <a:lstStyle/>
          <a:p>
            <a:r>
              <a:rPr lang="en-US" altLang="zh-CN" b="1" dirty="0"/>
              <a:t>Refraction</a:t>
            </a:r>
            <a:r>
              <a:rPr lang="en-US" altLang="zh-CN" dirty="0"/>
              <a:t> – as a wave travels through objects the wave’s direction, speed, and wavelength are altered (or refracted)</a:t>
            </a:r>
          </a:p>
          <a:p>
            <a:r>
              <a:rPr lang="en-US" altLang="zh-CN" b="1" dirty="0"/>
              <a:t>Reflection</a:t>
            </a:r>
            <a:r>
              <a:rPr lang="en-US" altLang="zh-CN" dirty="0"/>
              <a:t> – the wave encounters an obstacle and reflects, or bounces back toward its source</a:t>
            </a:r>
          </a:p>
          <a:p>
            <a:r>
              <a:rPr lang="en-US" altLang="zh-CN" b="1" dirty="0"/>
              <a:t>Scattering</a:t>
            </a:r>
            <a:r>
              <a:rPr lang="en-US" altLang="zh-CN" dirty="0"/>
              <a:t> – when a wireless signal encounters an object that has small surface dimensions compared with the signal’s wavelength, it’s diffused or scattered in multiple directions</a:t>
            </a:r>
          </a:p>
          <a:p>
            <a:r>
              <a:rPr lang="en-US" altLang="zh-CN" b="1" dirty="0"/>
              <a:t>Diffraction</a:t>
            </a:r>
            <a:r>
              <a:rPr lang="en-US" altLang="zh-CN" dirty="0"/>
              <a:t> – a wireless signal is diffracted, or split into secondary waves, when it encounters an obstruction</a:t>
            </a:r>
          </a:p>
          <a:p>
            <a:r>
              <a:rPr lang="en-US" altLang="zh-CN" dirty="0"/>
              <a:t>Wireless signals follow different paths to destination, known as </a:t>
            </a:r>
            <a:r>
              <a:rPr lang="en-US" altLang="zh-CN" b="1" dirty="0"/>
              <a:t>multipath signals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762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Signal Propagation (4 of 4)</a:t>
            </a:r>
            <a:endParaRPr lang="zh-CN" altLang="en-US" dirty="0"/>
          </a:p>
        </p:txBody>
      </p:sp>
      <p:pic>
        <p:nvPicPr>
          <p:cNvPr id="5" name="Picture Placeholder 4" descr="An illustration showing multipath signal propagation from a wireless access paint in a home. The wireless access point with antennas has been placed on a cabinet. The signals are reflected from the ceiling and they spread into another room. The signals get scattered from a potted plant and a desk in the room. The signals undergo diffraction when they penetrate the wall of an adjoining room where a desktop system is present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2" y="1363287"/>
            <a:ext cx="6475023" cy="4912086"/>
          </a:xfrm>
        </p:spPr>
      </p:pic>
    </p:spTree>
    <p:extLst>
      <p:ext uri="{BB962C8B-B14F-4D97-AF65-F5344CB8AC3E}">
        <p14:creationId xmlns:p14="http://schemas.microsoft.com/office/powerpoint/2010/main" val="270446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Characteristics of Wireless Transmissions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088430" cy="4251059"/>
          </a:xfrm>
        </p:spPr>
        <p:txBody>
          <a:bodyPr/>
          <a:lstStyle/>
          <a:p>
            <a:r>
              <a:rPr lang="en-US" altLang="zh-CN" dirty="0"/>
              <a:t>Wireless networks (WLANs) are networks that transmit signals through the air via RF (radio frequency) waves</a:t>
            </a:r>
          </a:p>
          <a:p>
            <a:r>
              <a:rPr lang="en-US" altLang="zh-CN" dirty="0"/>
              <a:t>Wired and wireless signals share many similarities including the use of the same Layer 3 and higher protocols</a:t>
            </a:r>
          </a:p>
          <a:p>
            <a:r>
              <a:rPr lang="en-US" altLang="zh-CN" dirty="0"/>
              <a:t>The nature of the atmosphere makes wireless transmission different from wired transmission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50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Wireless Spectrum (1 of 6)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287936" cy="4251059"/>
          </a:xfrm>
        </p:spPr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dirty="0"/>
              <a:t>wireless spectrum</a:t>
            </a:r>
            <a:r>
              <a:rPr lang="en-US" altLang="zh-CN" dirty="0"/>
              <a:t> is the frequency range of electromagnetic waves used for data and voice communication</a:t>
            </a:r>
          </a:p>
          <a:p>
            <a:pPr lvl="1"/>
            <a:r>
              <a:rPr lang="en-US" altLang="zh-CN" dirty="0"/>
              <a:t>The wireless spectrum spans frequency ranges or bands between 9 kHz and 300 GHz</a:t>
            </a:r>
          </a:p>
          <a:p>
            <a:r>
              <a:rPr lang="en-US" altLang="zh-CN" dirty="0"/>
              <a:t>Some bands have only a single frequency (called a fixed frequency) for that band</a:t>
            </a:r>
            <a:r>
              <a:rPr lang="th-TH" altLang="zh-CN" dirty="0"/>
              <a:t>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81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Wireless Spectrum (1 of 6)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287936" cy="4251059"/>
          </a:xfrm>
        </p:spPr>
        <p:txBody>
          <a:bodyPr/>
          <a:lstStyle/>
          <a:p>
            <a:r>
              <a:rPr lang="en-US" altLang="zh-CN" b="1" dirty="0"/>
              <a:t>RFID (Radio Frequency Identification) </a:t>
            </a:r>
            <a:r>
              <a:rPr lang="en-US" altLang="zh-CN" dirty="0"/>
              <a:t>uses electromagnetic fields to store data on a small chip in an RFID tag, which includes an antenna that can transmit and receive, and possibly a battery</a:t>
            </a:r>
          </a:p>
          <a:p>
            <a:pPr lvl="1"/>
            <a:r>
              <a:rPr lang="en-US" altLang="zh-CN" dirty="0"/>
              <a:t>RFID is commonly used for inventory management</a:t>
            </a:r>
          </a:p>
          <a:p>
            <a:r>
              <a:rPr lang="en-US" altLang="zh-CN" b="1" dirty="0"/>
              <a:t>NFC (near-field communication) </a:t>
            </a:r>
            <a:r>
              <a:rPr lang="en-US" altLang="zh-CN" dirty="0"/>
              <a:t>is a form of RFID that transfers data wirelessly over very short distances</a:t>
            </a:r>
          </a:p>
          <a:p>
            <a:pPr lvl="1"/>
            <a:r>
              <a:rPr lang="en-US" altLang="zh-CN" dirty="0"/>
              <a:t>Signal can be transmitted one way by an NFC tag, or smart tag</a:t>
            </a:r>
          </a:p>
          <a:p>
            <a:pPr lvl="1"/>
            <a:r>
              <a:rPr lang="en-US" altLang="zh-CN" dirty="0"/>
              <a:t>The NFC tag collects power from the smartphone or other device by magnetic induction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561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Wireless Spectrum (2 of 6)</a:t>
            </a:r>
            <a:endParaRPr lang="zh-CN" altLang="en-US" dirty="0"/>
          </a:p>
        </p:txBody>
      </p:sp>
      <p:pic>
        <p:nvPicPr>
          <p:cNvPr id="5" name="Picture Placeholder 4" descr="Circular shaped and multi-colored programmable N F C tags. The tags are sticky on the back and can attached to a wall, desk, or the dashboard of a car. N F C tags are capable of transferring data wirelessly over short distances of 10 centimeters or less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87" y="1471063"/>
            <a:ext cx="5590035" cy="4237933"/>
          </a:xfrm>
        </p:spPr>
      </p:pic>
    </p:spTree>
    <p:extLst>
      <p:ext uri="{BB962C8B-B14F-4D97-AF65-F5344CB8AC3E}">
        <p14:creationId xmlns:p14="http://schemas.microsoft.com/office/powerpoint/2010/main" val="20189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Wireless Spectrum (3 of 6)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7905550" cy="4251059"/>
          </a:xfrm>
        </p:spPr>
        <p:txBody>
          <a:bodyPr/>
          <a:lstStyle/>
          <a:p>
            <a:r>
              <a:rPr lang="en-US" altLang="zh-CN" b="1" dirty="0"/>
              <a:t>Z-Wave</a:t>
            </a:r>
            <a:r>
              <a:rPr lang="en-US" altLang="zh-CN" dirty="0"/>
              <a:t> is a smart home protocol that provides two basic types of functions:</a:t>
            </a:r>
          </a:p>
          <a:p>
            <a:pPr lvl="1"/>
            <a:r>
              <a:rPr lang="en-US" altLang="zh-CN" dirty="0"/>
              <a:t>Signaling to manage wireless connections and control to transmit data and commands between devices</a:t>
            </a:r>
          </a:p>
          <a:p>
            <a:r>
              <a:rPr lang="en-US" altLang="zh-CN" dirty="0"/>
              <a:t>A Z-Wave network controller (called a hub) receives commands from a smartphone or computer and relays the commands to various smart devices on its network</a:t>
            </a:r>
            <a:r>
              <a:rPr lang="th-TH" altLang="zh-CN" dirty="0"/>
              <a:t> 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68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Wireless Spectrum (3 of 6)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7905550" cy="4251059"/>
          </a:xfrm>
        </p:spPr>
        <p:txBody>
          <a:bodyPr/>
          <a:lstStyle/>
          <a:p>
            <a:r>
              <a:rPr lang="en-US" altLang="zh-CN" b="1" dirty="0"/>
              <a:t>ZigBee </a:t>
            </a:r>
            <a:r>
              <a:rPr lang="en-US" altLang="zh-CN" dirty="0"/>
              <a:t>is a low-powered, battery-conserving wireless technology</a:t>
            </a:r>
          </a:p>
          <a:p>
            <a:pPr lvl="1"/>
            <a:r>
              <a:rPr lang="en-US" altLang="zh-CN" dirty="0"/>
              <a:t>It is designed to handle small amounts of data</a:t>
            </a:r>
          </a:p>
          <a:p>
            <a:pPr lvl="1"/>
            <a:r>
              <a:rPr lang="en-US" altLang="zh-CN" dirty="0"/>
              <a:t>Zigbee is used in IoT devices for purposes such as building automation, HVAC control, AMR (Automatic Meter Reading), and fleet management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058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Wireless Spectrum (4 of 6)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8071805" cy="4251059"/>
          </a:xfrm>
        </p:spPr>
        <p:txBody>
          <a:bodyPr/>
          <a:lstStyle/>
          <a:p>
            <a:r>
              <a:rPr lang="en-US" altLang="zh-CN" b="1" dirty="0"/>
              <a:t>Bluetooth</a:t>
            </a:r>
            <a:r>
              <a:rPr lang="en-US" altLang="zh-CN" dirty="0"/>
              <a:t> technology unites separate entities under a single communication standard</a:t>
            </a:r>
          </a:p>
          <a:p>
            <a:pPr lvl="1"/>
            <a:r>
              <a:rPr lang="en-US" altLang="zh-CN" dirty="0"/>
              <a:t>Bluetooth hops between frequencies within that band to help reduce interference</a:t>
            </a:r>
          </a:p>
          <a:p>
            <a:pPr lvl="1"/>
            <a:r>
              <a:rPr lang="en-US" altLang="zh-CN" dirty="0"/>
              <a:t>Most Bluetooth devices require close proximity to form a connection, with the exact distance requirements depending on the class of Bluetooth device</a:t>
            </a:r>
            <a:r>
              <a:rPr lang="th-TH" altLang="zh-CN" dirty="0"/>
              <a:t> 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666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Wireless Spectrum (4 of 6)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8071805" cy="4251059"/>
          </a:xfrm>
        </p:spPr>
        <p:txBody>
          <a:bodyPr/>
          <a:lstStyle/>
          <a:p>
            <a:r>
              <a:rPr lang="en-US" altLang="zh-CN" b="1" dirty="0"/>
              <a:t>ANT+</a:t>
            </a:r>
            <a:r>
              <a:rPr lang="en-US" altLang="zh-CN" dirty="0"/>
              <a:t> technology is based on the ANT protocol, which is an ad-hoc wireless protocol operating at about 2.4 GHz</a:t>
            </a:r>
          </a:p>
          <a:p>
            <a:r>
              <a:rPr lang="en-US" altLang="zh-CN" dirty="0"/>
              <a:t>ANT+ gathers and tracks information from sensors typically embedded in heart rate monitors, GPS devices, and other activity monitoring devices</a:t>
            </a:r>
          </a:p>
          <a:p>
            <a:r>
              <a:rPr lang="en-US" altLang="zh-CN" dirty="0"/>
              <a:t>ANT+ can also sync data from multiple devices for the same activity</a:t>
            </a:r>
          </a:p>
          <a:p>
            <a:pPr lvl="1"/>
            <a:r>
              <a:rPr lang="en-US" altLang="zh-CN" dirty="0"/>
              <a:t>Such as a smartwatch, smartphone, bicycle computer, or fitness equipment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079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0FFEB7A-B337-4243-A57C-C710571A94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7619D3-B721-448C-9695-6B6434C51A54}"/>
</file>

<file path=customXml/itemProps3.xml><?xml version="1.0" encoding="utf-8"?>
<ds:datastoreItem xmlns:ds="http://schemas.openxmlformats.org/officeDocument/2006/customXml" ds:itemID="{880201AE-09A5-42BA-834D-FF831F189C20}">
  <ds:schemaRefs>
    <ds:schemaRef ds:uri="http://schemas.openxmlformats.org/package/2006/metadata/core-properties"/>
    <ds:schemaRef ds:uri="http://purl.org/dc/elements/1.1/"/>
    <ds:schemaRef ds:uri="c64b295e-e158-430a-a9fe-95bbf17b9d7d"/>
    <ds:schemaRef ds:uri="http://schemas.microsoft.com/office/2006/metadata/properties"/>
    <ds:schemaRef ds:uri="http://schemas.microsoft.com/office/2006/documentManagement/types"/>
    <ds:schemaRef ds:uri="0f5e39c8-e5a1-4a0d-b53f-9134be983d19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1013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Playfair Display</vt:lpstr>
      <vt:lpstr>Office Theme</vt:lpstr>
      <vt:lpstr>Characteristics of wireless networks</vt:lpstr>
      <vt:lpstr>Characteristics of Wireless Transmissions</vt:lpstr>
      <vt:lpstr>The Wireless Spectrum (1 of 6)</vt:lpstr>
      <vt:lpstr>The Wireless Spectrum (1 of 6)</vt:lpstr>
      <vt:lpstr>The Wireless Spectrum (2 of 6)</vt:lpstr>
      <vt:lpstr>The Wireless Spectrum (3 of 6)</vt:lpstr>
      <vt:lpstr>The Wireless Spectrum (3 of 6)</vt:lpstr>
      <vt:lpstr>The Wireless Spectrum (4 of 6)</vt:lpstr>
      <vt:lpstr>The Wireless Spectrum (4 of 6)</vt:lpstr>
      <vt:lpstr>The Wireless Spectrum (5 of 6)</vt:lpstr>
      <vt:lpstr>The Wireless Spectrum (6 of 6)</vt:lpstr>
      <vt:lpstr>Channel Management</vt:lpstr>
      <vt:lpstr>Antennas</vt:lpstr>
      <vt:lpstr>Antennas</vt:lpstr>
      <vt:lpstr>Signal Propagation (1 of 4)</vt:lpstr>
      <vt:lpstr>Signal Propagation (2 of 4)</vt:lpstr>
      <vt:lpstr>Signal Propagation (2 of 4)</vt:lpstr>
      <vt:lpstr>Signal Propagation (3 of 4)</vt:lpstr>
      <vt:lpstr>Signal Propagation (4 of 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LeBherz, Cameron</dc:creator>
  <cp:lastModifiedBy>Suwanwiwat, Art</cp:lastModifiedBy>
  <cp:revision>16</cp:revision>
  <dcterms:created xsi:type="dcterms:W3CDTF">2018-04-09T23:36:04Z</dcterms:created>
  <dcterms:modified xsi:type="dcterms:W3CDTF">2022-01-28T04:35:12Z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