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311" r:id="rId5"/>
    <p:sldId id="355" r:id="rId6"/>
    <p:sldId id="366" r:id="rId7"/>
    <p:sldId id="356" r:id="rId8"/>
    <p:sldId id="357" r:id="rId9"/>
    <p:sldId id="358" r:id="rId10"/>
    <p:sldId id="359" r:id="rId11"/>
    <p:sldId id="367" r:id="rId12"/>
    <p:sldId id="360" r:id="rId13"/>
    <p:sldId id="361" r:id="rId14"/>
    <p:sldId id="368" r:id="rId15"/>
    <p:sldId id="362" r:id="rId16"/>
    <p:sldId id="369" r:id="rId17"/>
    <p:sldId id="363" r:id="rId18"/>
    <p:sldId id="364" r:id="rId19"/>
    <p:sldId id="3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1522BE-77E2-FD42-BF37-00D61CBB8157}" v="1" dt="2022-01-22T01:10:32.414"/>
    <p1510:client id="{D54C748A-7BC7-2745-92A1-0B0D9C9D17BE}" v="1" dt="2022-01-22T01:08:53.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6"/>
    <p:restoredTop sz="94674"/>
  </p:normalViewPr>
  <p:slideViewPr>
    <p:cSldViewPr snapToGrid="0" snapToObjects="1">
      <p:cViewPr varScale="1">
        <p:scale>
          <a:sx n="115" d="100"/>
          <a:sy n="115"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ao" userId="44c0eae3-1754-40ca-b7fc-812aef1f268d" providerId="ADAL" clId="{10D7ED9B-00D8-4A4B-8343-FAF842663CF5}"/>
    <pc:docChg chg="custSel addSld delSld modSld sldOrd modMainMaster">
      <pc:chgData name="Chen, Chao" userId="44c0eae3-1754-40ca-b7fc-812aef1f268d" providerId="ADAL" clId="{10D7ED9B-00D8-4A4B-8343-FAF842663CF5}" dt="2022-01-20T06:30:00.765" v="75" actId="20577"/>
      <pc:docMkLst>
        <pc:docMk/>
      </pc:docMkLst>
      <pc:sldChg chg="del">
        <pc:chgData name="Chen, Chao" userId="44c0eae3-1754-40ca-b7fc-812aef1f268d" providerId="ADAL" clId="{10D7ED9B-00D8-4A4B-8343-FAF842663CF5}" dt="2022-01-20T06:20:53.605" v="11" actId="2696"/>
        <pc:sldMkLst>
          <pc:docMk/>
          <pc:sldMk cId="73321499" sldId="256"/>
        </pc:sldMkLst>
      </pc:sldChg>
      <pc:sldChg chg="modSp add mod modClrScheme chgLayout">
        <pc:chgData name="Chen, Chao" userId="44c0eae3-1754-40ca-b7fc-812aef1f268d" providerId="ADAL" clId="{10D7ED9B-00D8-4A4B-8343-FAF842663CF5}" dt="2022-01-20T06:21:17.948" v="13" actId="207"/>
        <pc:sldMkLst>
          <pc:docMk/>
          <pc:sldMk cId="3556347120" sldId="301"/>
        </pc:sldMkLst>
        <pc:spChg chg="mod ord">
          <ac:chgData name="Chen, Chao" userId="44c0eae3-1754-40ca-b7fc-812aef1f268d" providerId="ADAL" clId="{10D7ED9B-00D8-4A4B-8343-FAF842663CF5}" dt="2022-01-20T06:17:35.735" v="1" actId="700"/>
          <ac:spMkLst>
            <pc:docMk/>
            <pc:sldMk cId="3556347120" sldId="301"/>
            <ac:spMk id="2" creationId="{00000000-0000-0000-0000-000000000000}"/>
          </ac:spMkLst>
        </pc:spChg>
        <pc:spChg chg="mod ord">
          <ac:chgData name="Chen, Chao" userId="44c0eae3-1754-40ca-b7fc-812aef1f268d" providerId="ADAL" clId="{10D7ED9B-00D8-4A4B-8343-FAF842663CF5}" dt="2022-01-20T06:21:17.948" v="13" actId="207"/>
          <ac:spMkLst>
            <pc:docMk/>
            <pc:sldMk cId="3556347120" sldId="301"/>
            <ac:spMk id="3" creationId="{00000000-0000-0000-0000-000000000000}"/>
          </ac:spMkLst>
        </pc:spChg>
      </pc:sldChg>
      <pc:sldChg chg="modSp add mod modClrScheme chgLayout">
        <pc:chgData name="Chen, Chao" userId="44c0eae3-1754-40ca-b7fc-812aef1f268d" providerId="ADAL" clId="{10D7ED9B-00D8-4A4B-8343-FAF842663CF5}" dt="2022-01-20T06:26:01.794" v="33" actId="27636"/>
        <pc:sldMkLst>
          <pc:docMk/>
          <pc:sldMk cId="2292657764" sldId="302"/>
        </pc:sldMkLst>
        <pc:spChg chg="mod ord">
          <ac:chgData name="Chen, Chao" userId="44c0eae3-1754-40ca-b7fc-812aef1f268d" providerId="ADAL" clId="{10D7ED9B-00D8-4A4B-8343-FAF842663CF5}" dt="2022-01-20T06:17:46.311" v="2" actId="700"/>
          <ac:spMkLst>
            <pc:docMk/>
            <pc:sldMk cId="2292657764" sldId="302"/>
            <ac:spMk id="2" creationId="{00000000-0000-0000-0000-000000000000}"/>
          </ac:spMkLst>
        </pc:spChg>
        <pc:spChg chg="mod ord">
          <ac:chgData name="Chen, Chao" userId="44c0eae3-1754-40ca-b7fc-812aef1f268d" providerId="ADAL" clId="{10D7ED9B-00D8-4A4B-8343-FAF842663CF5}" dt="2022-01-20T06:26:01.794" v="33" actId="27636"/>
          <ac:spMkLst>
            <pc:docMk/>
            <pc:sldMk cId="2292657764" sldId="302"/>
            <ac:spMk id="3" creationId="{00000000-0000-0000-0000-000000000000}"/>
          </ac:spMkLst>
        </pc:spChg>
      </pc:sldChg>
      <pc:sldChg chg="modSp add mod modClrScheme chgLayout">
        <pc:chgData name="Chen, Chao" userId="44c0eae3-1754-40ca-b7fc-812aef1f268d" providerId="ADAL" clId="{10D7ED9B-00D8-4A4B-8343-FAF842663CF5}" dt="2022-01-20T06:29:45.964" v="58" actId="1076"/>
        <pc:sldMkLst>
          <pc:docMk/>
          <pc:sldMk cId="304627538" sldId="303"/>
        </pc:sldMkLst>
        <pc:spChg chg="mod ord">
          <ac:chgData name="Chen, Chao" userId="44c0eae3-1754-40ca-b7fc-812aef1f268d" providerId="ADAL" clId="{10D7ED9B-00D8-4A4B-8343-FAF842663CF5}" dt="2022-01-20T06:18:31.517" v="5" actId="700"/>
          <ac:spMkLst>
            <pc:docMk/>
            <pc:sldMk cId="304627538" sldId="303"/>
            <ac:spMk id="2" creationId="{00000000-0000-0000-0000-000000000000}"/>
          </ac:spMkLst>
        </pc:spChg>
        <pc:spChg chg="mod ord">
          <ac:chgData name="Chen, Chao" userId="44c0eae3-1754-40ca-b7fc-812aef1f268d" providerId="ADAL" clId="{10D7ED9B-00D8-4A4B-8343-FAF842663CF5}" dt="2022-01-20T06:29:45.964" v="58" actId="1076"/>
          <ac:spMkLst>
            <pc:docMk/>
            <pc:sldMk cId="304627538" sldId="303"/>
            <ac:spMk id="4" creationId="{00000000-0000-0000-0000-000000000000}"/>
          </ac:spMkLst>
        </pc:spChg>
        <pc:picChg chg="mod ord">
          <ac:chgData name="Chen, Chao" userId="44c0eae3-1754-40ca-b7fc-812aef1f268d" providerId="ADAL" clId="{10D7ED9B-00D8-4A4B-8343-FAF842663CF5}" dt="2022-01-20T06:18:44.435" v="9" actId="14100"/>
          <ac:picMkLst>
            <pc:docMk/>
            <pc:sldMk cId="304627538" sldId="303"/>
            <ac:picMk id="5" creationId="{00000000-0000-0000-0000-000000000000}"/>
          </ac:picMkLst>
        </pc:picChg>
      </pc:sldChg>
      <pc:sldChg chg="modSp add mod modClrScheme chgLayout">
        <pc:chgData name="Chen, Chao" userId="44c0eae3-1754-40ca-b7fc-812aef1f268d" providerId="ADAL" clId="{10D7ED9B-00D8-4A4B-8343-FAF842663CF5}" dt="2022-01-20T06:23:28.819" v="27" actId="2711"/>
        <pc:sldMkLst>
          <pc:docMk/>
          <pc:sldMk cId="1916732755" sldId="304"/>
        </pc:sldMkLst>
        <pc:spChg chg="mod ord">
          <ac:chgData name="Chen, Chao" userId="44c0eae3-1754-40ca-b7fc-812aef1f268d" providerId="ADAL" clId="{10D7ED9B-00D8-4A4B-8343-FAF842663CF5}" dt="2022-01-20T06:23:28.819" v="27" actId="2711"/>
          <ac:spMkLst>
            <pc:docMk/>
            <pc:sldMk cId="1916732755" sldId="304"/>
            <ac:spMk id="2" creationId="{00000000-0000-0000-0000-000000000000}"/>
          </ac:spMkLst>
        </pc:spChg>
        <pc:spChg chg="mod ord">
          <ac:chgData name="Chen, Chao" userId="44c0eae3-1754-40ca-b7fc-812aef1f268d" providerId="ADAL" clId="{10D7ED9B-00D8-4A4B-8343-FAF842663CF5}" dt="2022-01-20T06:23:12.581" v="26" actId="207"/>
          <ac:spMkLst>
            <pc:docMk/>
            <pc:sldMk cId="1916732755" sldId="304"/>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3168294154" sldId="305"/>
        </pc:sldMkLst>
        <pc:spChg chg="mod ord">
          <ac:chgData name="Chen, Chao" userId="44c0eae3-1754-40ca-b7fc-812aef1f268d" providerId="ADAL" clId="{10D7ED9B-00D8-4A4B-8343-FAF842663CF5}" dt="2022-01-20T06:19:05.357" v="10" actId="700"/>
          <ac:spMkLst>
            <pc:docMk/>
            <pc:sldMk cId="3168294154" sldId="305"/>
            <ac:spMk id="2" creationId="{00000000-0000-0000-0000-000000000000}"/>
          </ac:spMkLst>
        </pc:spChg>
        <pc:spChg chg="mod ord">
          <ac:chgData name="Chen, Chao" userId="44c0eae3-1754-40ca-b7fc-812aef1f268d" providerId="ADAL" clId="{10D7ED9B-00D8-4A4B-8343-FAF842663CF5}" dt="2022-01-20T06:19:05.357" v="10" actId="700"/>
          <ac:spMkLst>
            <pc:docMk/>
            <pc:sldMk cId="3168294154" sldId="305"/>
            <ac:spMk id="3" creationId="{00000000-0000-0000-0000-000000000000}"/>
          </ac:spMkLst>
        </pc:spChg>
      </pc:sldChg>
      <pc:sldChg chg="modSp add mod modClrScheme chgLayout">
        <pc:chgData name="Chen, Chao" userId="44c0eae3-1754-40ca-b7fc-812aef1f268d" providerId="ADAL" clId="{10D7ED9B-00D8-4A4B-8343-FAF842663CF5}" dt="2022-01-20T06:29:23.325" v="54" actId="1076"/>
        <pc:sldMkLst>
          <pc:docMk/>
          <pc:sldMk cId="2083914309" sldId="306"/>
        </pc:sldMkLst>
        <pc:spChg chg="mod ord">
          <ac:chgData name="Chen, Chao" userId="44c0eae3-1754-40ca-b7fc-812aef1f268d" providerId="ADAL" clId="{10D7ED9B-00D8-4A4B-8343-FAF842663CF5}" dt="2022-01-20T06:19:05.357" v="10" actId="700"/>
          <ac:spMkLst>
            <pc:docMk/>
            <pc:sldMk cId="2083914309" sldId="306"/>
            <ac:spMk id="2" creationId="{00000000-0000-0000-0000-000000000000}"/>
          </ac:spMkLst>
        </pc:spChg>
        <pc:spChg chg="mod ord">
          <ac:chgData name="Chen, Chao" userId="44c0eae3-1754-40ca-b7fc-812aef1f268d" providerId="ADAL" clId="{10D7ED9B-00D8-4A4B-8343-FAF842663CF5}" dt="2022-01-20T06:29:23.325" v="54" actId="1076"/>
          <ac:spMkLst>
            <pc:docMk/>
            <pc:sldMk cId="2083914309" sldId="306"/>
            <ac:spMk id="4" creationId="{00000000-0000-0000-0000-000000000000}"/>
          </ac:spMkLst>
        </pc:spChg>
        <pc:picChg chg="mod ord">
          <ac:chgData name="Chen, Chao" userId="44c0eae3-1754-40ca-b7fc-812aef1f268d" providerId="ADAL" clId="{10D7ED9B-00D8-4A4B-8343-FAF842663CF5}" dt="2022-01-20T06:29:19.567" v="53" actId="1076"/>
          <ac:picMkLst>
            <pc:docMk/>
            <pc:sldMk cId="2083914309" sldId="306"/>
            <ac:picMk id="5" creationId="{00000000-0000-0000-0000-000000000000}"/>
          </ac:picMkLst>
        </pc:picChg>
      </pc:sldChg>
      <pc:sldChg chg="modSp add mod modClrScheme chgLayout">
        <pc:chgData name="Chen, Chao" userId="44c0eae3-1754-40ca-b7fc-812aef1f268d" providerId="ADAL" clId="{10D7ED9B-00D8-4A4B-8343-FAF842663CF5}" dt="2022-01-20T06:19:05.357" v="10" actId="700"/>
        <pc:sldMkLst>
          <pc:docMk/>
          <pc:sldMk cId="92311697" sldId="307"/>
        </pc:sldMkLst>
        <pc:spChg chg="mod ord">
          <ac:chgData name="Chen, Chao" userId="44c0eae3-1754-40ca-b7fc-812aef1f268d" providerId="ADAL" clId="{10D7ED9B-00D8-4A4B-8343-FAF842663CF5}" dt="2022-01-20T06:19:05.357" v="10" actId="700"/>
          <ac:spMkLst>
            <pc:docMk/>
            <pc:sldMk cId="92311697" sldId="307"/>
            <ac:spMk id="2" creationId="{00000000-0000-0000-0000-000000000000}"/>
          </ac:spMkLst>
        </pc:spChg>
        <pc:spChg chg="mod ord">
          <ac:chgData name="Chen, Chao" userId="44c0eae3-1754-40ca-b7fc-812aef1f268d" providerId="ADAL" clId="{10D7ED9B-00D8-4A4B-8343-FAF842663CF5}" dt="2022-01-20T06:19:05.357" v="10" actId="700"/>
          <ac:spMkLst>
            <pc:docMk/>
            <pc:sldMk cId="92311697" sldId="307"/>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786195027" sldId="308"/>
        </pc:sldMkLst>
        <pc:spChg chg="mod ord">
          <ac:chgData name="Chen, Chao" userId="44c0eae3-1754-40ca-b7fc-812aef1f268d" providerId="ADAL" clId="{10D7ED9B-00D8-4A4B-8343-FAF842663CF5}" dt="2022-01-20T06:19:05.357" v="10" actId="700"/>
          <ac:spMkLst>
            <pc:docMk/>
            <pc:sldMk cId="786195027" sldId="308"/>
            <ac:spMk id="2" creationId="{00000000-0000-0000-0000-000000000000}"/>
          </ac:spMkLst>
        </pc:spChg>
        <pc:spChg chg="mod ord">
          <ac:chgData name="Chen, Chao" userId="44c0eae3-1754-40ca-b7fc-812aef1f268d" providerId="ADAL" clId="{10D7ED9B-00D8-4A4B-8343-FAF842663CF5}" dt="2022-01-20T06:19:05.357" v="10" actId="700"/>
          <ac:spMkLst>
            <pc:docMk/>
            <pc:sldMk cId="786195027" sldId="308"/>
            <ac:spMk id="3" creationId="{00000000-0000-0000-0000-000000000000}"/>
          </ac:spMkLst>
        </pc:spChg>
      </pc:sldChg>
      <pc:sldChg chg="modSp add mod modClrScheme chgLayout">
        <pc:chgData name="Chen, Chao" userId="44c0eae3-1754-40ca-b7fc-812aef1f268d" providerId="ADAL" clId="{10D7ED9B-00D8-4A4B-8343-FAF842663CF5}" dt="2022-01-20T06:28:42.024" v="44" actId="1076"/>
        <pc:sldMkLst>
          <pc:docMk/>
          <pc:sldMk cId="3879370524" sldId="309"/>
        </pc:sldMkLst>
        <pc:spChg chg="mod ord">
          <ac:chgData name="Chen, Chao" userId="44c0eae3-1754-40ca-b7fc-812aef1f268d" providerId="ADAL" clId="{10D7ED9B-00D8-4A4B-8343-FAF842663CF5}" dt="2022-01-20T06:19:05.357" v="10" actId="700"/>
          <ac:spMkLst>
            <pc:docMk/>
            <pc:sldMk cId="3879370524" sldId="309"/>
            <ac:spMk id="2" creationId="{00000000-0000-0000-0000-000000000000}"/>
          </ac:spMkLst>
        </pc:spChg>
        <pc:spChg chg="mod ord">
          <ac:chgData name="Chen, Chao" userId="44c0eae3-1754-40ca-b7fc-812aef1f268d" providerId="ADAL" clId="{10D7ED9B-00D8-4A4B-8343-FAF842663CF5}" dt="2022-01-20T06:28:42.024" v="44" actId="1076"/>
          <ac:spMkLst>
            <pc:docMk/>
            <pc:sldMk cId="3879370524" sldId="309"/>
            <ac:spMk id="4" creationId="{00000000-0000-0000-0000-000000000000}"/>
          </ac:spMkLst>
        </pc:spChg>
        <pc:picChg chg="mod ord">
          <ac:chgData name="Chen, Chao" userId="44c0eae3-1754-40ca-b7fc-812aef1f268d" providerId="ADAL" clId="{10D7ED9B-00D8-4A4B-8343-FAF842663CF5}" dt="2022-01-20T06:28:23.746" v="39" actId="1076"/>
          <ac:picMkLst>
            <pc:docMk/>
            <pc:sldMk cId="3879370524" sldId="309"/>
            <ac:picMk id="5" creationId="{00000000-0000-0000-0000-000000000000}"/>
          </ac:picMkLst>
        </pc:picChg>
      </pc:sldChg>
      <pc:sldChg chg="modSp add mod modClrScheme chgLayout">
        <pc:chgData name="Chen, Chao" userId="44c0eae3-1754-40ca-b7fc-812aef1f268d" providerId="ADAL" clId="{10D7ED9B-00D8-4A4B-8343-FAF842663CF5}" dt="2022-01-20T06:28:58.402" v="49" actId="1076"/>
        <pc:sldMkLst>
          <pc:docMk/>
          <pc:sldMk cId="4140762831" sldId="310"/>
        </pc:sldMkLst>
        <pc:spChg chg="mod ord">
          <ac:chgData name="Chen, Chao" userId="44c0eae3-1754-40ca-b7fc-812aef1f268d" providerId="ADAL" clId="{10D7ED9B-00D8-4A4B-8343-FAF842663CF5}" dt="2022-01-20T06:19:05.357" v="10" actId="700"/>
          <ac:spMkLst>
            <pc:docMk/>
            <pc:sldMk cId="4140762831" sldId="310"/>
            <ac:spMk id="2" creationId="{00000000-0000-0000-0000-000000000000}"/>
          </ac:spMkLst>
        </pc:spChg>
        <pc:spChg chg="mod ord">
          <ac:chgData name="Chen, Chao" userId="44c0eae3-1754-40ca-b7fc-812aef1f268d" providerId="ADAL" clId="{10D7ED9B-00D8-4A4B-8343-FAF842663CF5}" dt="2022-01-20T06:28:58.402" v="49" actId="1076"/>
          <ac:spMkLst>
            <pc:docMk/>
            <pc:sldMk cId="4140762831" sldId="310"/>
            <ac:spMk id="4" creationId="{00000000-0000-0000-0000-000000000000}"/>
          </ac:spMkLst>
        </pc:spChg>
        <pc:picChg chg="mod ord">
          <ac:chgData name="Chen, Chao" userId="44c0eae3-1754-40ca-b7fc-812aef1f268d" providerId="ADAL" clId="{10D7ED9B-00D8-4A4B-8343-FAF842663CF5}" dt="2022-01-20T06:28:46.709" v="45" actId="1076"/>
          <ac:picMkLst>
            <pc:docMk/>
            <pc:sldMk cId="4140762831" sldId="310"/>
            <ac:picMk id="5" creationId="{00000000-0000-0000-0000-000000000000}"/>
          </ac:picMkLst>
        </pc:picChg>
      </pc:sldChg>
      <pc:sldChg chg="addSp delSp modSp new mod ord modClrScheme chgLayout">
        <pc:chgData name="Chen, Chao" userId="44c0eae3-1754-40ca-b7fc-812aef1f268d" providerId="ADAL" clId="{10D7ED9B-00D8-4A4B-8343-FAF842663CF5}" dt="2022-01-20T06:30:00.765" v="75" actId="20577"/>
        <pc:sldMkLst>
          <pc:docMk/>
          <pc:sldMk cId="1560288090" sldId="311"/>
        </pc:sldMkLst>
        <pc:spChg chg="del mod ord">
          <ac:chgData name="Chen, Chao" userId="44c0eae3-1754-40ca-b7fc-812aef1f268d" providerId="ADAL" clId="{10D7ED9B-00D8-4A4B-8343-FAF842663CF5}" dt="2022-01-20T06:29:57.097" v="61" actId="700"/>
          <ac:spMkLst>
            <pc:docMk/>
            <pc:sldMk cId="1560288090" sldId="311"/>
            <ac:spMk id="2" creationId="{7BD83BE7-760C-0E4A-80DF-2FEB9E6322B6}"/>
          </ac:spMkLst>
        </pc:spChg>
        <pc:spChg chg="del mod ord">
          <ac:chgData name="Chen, Chao" userId="44c0eae3-1754-40ca-b7fc-812aef1f268d" providerId="ADAL" clId="{10D7ED9B-00D8-4A4B-8343-FAF842663CF5}" dt="2022-01-20T06:29:57.097" v="61" actId="700"/>
          <ac:spMkLst>
            <pc:docMk/>
            <pc:sldMk cId="1560288090" sldId="311"/>
            <ac:spMk id="3" creationId="{933B9677-A9EF-3649-B624-DDF0A6EAA461}"/>
          </ac:spMkLst>
        </pc:spChg>
        <pc:spChg chg="add mod ord">
          <ac:chgData name="Chen, Chao" userId="44c0eae3-1754-40ca-b7fc-812aef1f268d" providerId="ADAL" clId="{10D7ED9B-00D8-4A4B-8343-FAF842663CF5}" dt="2022-01-20T06:30:00.765" v="75" actId="20577"/>
          <ac:spMkLst>
            <pc:docMk/>
            <pc:sldMk cId="1560288090" sldId="311"/>
            <ac:spMk id="4" creationId="{9495F89F-F88F-6242-AECC-A68595D6555E}"/>
          </ac:spMkLst>
        </pc:spChg>
        <pc:spChg chg="add mod ord">
          <ac:chgData name="Chen, Chao" userId="44c0eae3-1754-40ca-b7fc-812aef1f268d" providerId="ADAL" clId="{10D7ED9B-00D8-4A4B-8343-FAF842663CF5}" dt="2022-01-20T06:29:57.097" v="61" actId="700"/>
          <ac:spMkLst>
            <pc:docMk/>
            <pc:sldMk cId="1560288090" sldId="311"/>
            <ac:spMk id="5" creationId="{FA37D75E-8CF9-224E-9F2E-549870D5CB41}"/>
          </ac:spMkLst>
        </pc:spChg>
      </pc:sldChg>
      <pc:sldMasterChg chg="modSldLayout">
        <pc:chgData name="Chen, Chao" userId="44c0eae3-1754-40ca-b7fc-812aef1f268d" providerId="ADAL" clId="{10D7ED9B-00D8-4A4B-8343-FAF842663CF5}" dt="2022-01-20T06:27:46.662" v="37" actId="207"/>
        <pc:sldMasterMkLst>
          <pc:docMk/>
          <pc:sldMasterMk cId="3442194177" sldId="2147483648"/>
        </pc:sldMasterMkLst>
        <pc:sldLayoutChg chg="modSp">
          <pc:chgData name="Chen, Chao" userId="44c0eae3-1754-40ca-b7fc-812aef1f268d" providerId="ADAL" clId="{10D7ED9B-00D8-4A4B-8343-FAF842663CF5}" dt="2022-01-20T06:26:33.781" v="36" actId="255"/>
          <pc:sldLayoutMkLst>
            <pc:docMk/>
            <pc:sldMasterMk cId="3442194177" sldId="2147483648"/>
            <pc:sldLayoutMk cId="1498501229" sldId="2147483649"/>
          </pc:sldLayoutMkLst>
          <pc:spChg chg="mod">
            <ac:chgData name="Chen, Chao" userId="44c0eae3-1754-40ca-b7fc-812aef1f268d" providerId="ADAL" clId="{10D7ED9B-00D8-4A4B-8343-FAF842663CF5}" dt="2022-01-20T06:26:33.781" v="36" actId="255"/>
            <ac:spMkLst>
              <pc:docMk/>
              <pc:sldMasterMk cId="3442194177" sldId="2147483648"/>
              <pc:sldLayoutMk cId="1498501229" sldId="2147483649"/>
              <ac:spMk id="2" creationId="{99F1B6BC-D639-F449-A88A-1DFC5F88DFCF}"/>
            </ac:spMkLst>
          </pc:spChg>
        </pc:sldLayoutChg>
        <pc:sldLayoutChg chg="modSp">
          <pc:chgData name="Chen, Chao" userId="44c0eae3-1754-40ca-b7fc-812aef1f268d" providerId="ADAL" clId="{10D7ED9B-00D8-4A4B-8343-FAF842663CF5}" dt="2022-01-20T06:27:46.662" v="37" actId="207"/>
          <pc:sldLayoutMkLst>
            <pc:docMk/>
            <pc:sldMasterMk cId="3442194177" sldId="2147483648"/>
            <pc:sldLayoutMk cId="2341990185" sldId="2147483650"/>
          </pc:sldLayoutMkLst>
          <pc:spChg chg="mod">
            <ac:chgData name="Chen, Chao" userId="44c0eae3-1754-40ca-b7fc-812aef1f268d" providerId="ADAL" clId="{10D7ED9B-00D8-4A4B-8343-FAF842663CF5}" dt="2022-01-20T06:25:44.746" v="29" actId="255"/>
            <ac:spMkLst>
              <pc:docMk/>
              <pc:sldMasterMk cId="3442194177" sldId="2147483648"/>
              <pc:sldLayoutMk cId="2341990185" sldId="2147483650"/>
              <ac:spMk id="2" creationId="{2AEDA715-AC41-AF40-B8C0-6EBCEFE7D610}"/>
            </ac:spMkLst>
          </pc:spChg>
          <pc:spChg chg="mod">
            <ac:chgData name="Chen, Chao" userId="44c0eae3-1754-40ca-b7fc-812aef1f268d" providerId="ADAL" clId="{10D7ED9B-00D8-4A4B-8343-FAF842663CF5}" dt="2022-01-20T06:27:46.662" v="37" actId="207"/>
            <ac:spMkLst>
              <pc:docMk/>
              <pc:sldMasterMk cId="3442194177" sldId="2147483648"/>
              <pc:sldLayoutMk cId="2341990185" sldId="2147483650"/>
              <ac:spMk id="3" creationId="{09C808C3-5F10-8943-AFE3-F9FE50DE4E15}"/>
            </ac:spMkLst>
          </pc:spChg>
        </pc:sldLayoutChg>
      </pc:sldMasterChg>
    </pc:docChg>
  </pc:docChgLst>
  <pc:docChgLst>
    <pc:chgData name="Chen, Chao" userId="44c0eae3-1754-40ca-b7fc-812aef1f268d" providerId="ADAL" clId="{D54C748A-7BC7-2745-92A1-0B0D9C9D17BE}"/>
    <pc:docChg chg="custSel addSld delSld modSld">
      <pc:chgData name="Chen, Chao" userId="44c0eae3-1754-40ca-b7fc-812aef1f268d" providerId="ADAL" clId="{D54C748A-7BC7-2745-92A1-0B0D9C9D17BE}" dt="2022-01-22T01:08:55.824" v="44" actId="700"/>
      <pc:docMkLst>
        <pc:docMk/>
      </pc:docMkLst>
      <pc:sldChg chg="del">
        <pc:chgData name="Chen, Chao" userId="44c0eae3-1754-40ca-b7fc-812aef1f268d" providerId="ADAL" clId="{D54C748A-7BC7-2745-92A1-0B0D9C9D17BE}" dt="2022-01-22T01:08:52.646" v="42" actId="2696"/>
        <pc:sldMkLst>
          <pc:docMk/>
          <pc:sldMk cId="3556347120" sldId="301"/>
        </pc:sldMkLst>
      </pc:sldChg>
      <pc:sldChg chg="del">
        <pc:chgData name="Chen, Chao" userId="44c0eae3-1754-40ca-b7fc-812aef1f268d" providerId="ADAL" clId="{D54C748A-7BC7-2745-92A1-0B0D9C9D17BE}" dt="2022-01-22T01:08:52.646" v="42" actId="2696"/>
        <pc:sldMkLst>
          <pc:docMk/>
          <pc:sldMk cId="2292657764" sldId="302"/>
        </pc:sldMkLst>
      </pc:sldChg>
      <pc:sldChg chg="del">
        <pc:chgData name="Chen, Chao" userId="44c0eae3-1754-40ca-b7fc-812aef1f268d" providerId="ADAL" clId="{D54C748A-7BC7-2745-92A1-0B0D9C9D17BE}" dt="2022-01-22T01:08:52.646" v="42" actId="2696"/>
        <pc:sldMkLst>
          <pc:docMk/>
          <pc:sldMk cId="304627538" sldId="303"/>
        </pc:sldMkLst>
      </pc:sldChg>
      <pc:sldChg chg="del">
        <pc:chgData name="Chen, Chao" userId="44c0eae3-1754-40ca-b7fc-812aef1f268d" providerId="ADAL" clId="{D54C748A-7BC7-2745-92A1-0B0D9C9D17BE}" dt="2022-01-22T01:08:52.646" v="42" actId="2696"/>
        <pc:sldMkLst>
          <pc:docMk/>
          <pc:sldMk cId="1916732755" sldId="304"/>
        </pc:sldMkLst>
      </pc:sldChg>
      <pc:sldChg chg="del">
        <pc:chgData name="Chen, Chao" userId="44c0eae3-1754-40ca-b7fc-812aef1f268d" providerId="ADAL" clId="{D54C748A-7BC7-2745-92A1-0B0D9C9D17BE}" dt="2022-01-22T01:08:52.646" v="42" actId="2696"/>
        <pc:sldMkLst>
          <pc:docMk/>
          <pc:sldMk cId="3168294154" sldId="305"/>
        </pc:sldMkLst>
      </pc:sldChg>
      <pc:sldChg chg="del">
        <pc:chgData name="Chen, Chao" userId="44c0eae3-1754-40ca-b7fc-812aef1f268d" providerId="ADAL" clId="{D54C748A-7BC7-2745-92A1-0B0D9C9D17BE}" dt="2022-01-22T01:08:52.646" v="42" actId="2696"/>
        <pc:sldMkLst>
          <pc:docMk/>
          <pc:sldMk cId="2083914309" sldId="306"/>
        </pc:sldMkLst>
      </pc:sldChg>
      <pc:sldChg chg="del">
        <pc:chgData name="Chen, Chao" userId="44c0eae3-1754-40ca-b7fc-812aef1f268d" providerId="ADAL" clId="{D54C748A-7BC7-2745-92A1-0B0D9C9D17BE}" dt="2022-01-22T01:08:52.646" v="42" actId="2696"/>
        <pc:sldMkLst>
          <pc:docMk/>
          <pc:sldMk cId="92311697" sldId="307"/>
        </pc:sldMkLst>
      </pc:sldChg>
      <pc:sldChg chg="del">
        <pc:chgData name="Chen, Chao" userId="44c0eae3-1754-40ca-b7fc-812aef1f268d" providerId="ADAL" clId="{D54C748A-7BC7-2745-92A1-0B0D9C9D17BE}" dt="2022-01-22T01:08:52.646" v="42" actId="2696"/>
        <pc:sldMkLst>
          <pc:docMk/>
          <pc:sldMk cId="786195027" sldId="308"/>
        </pc:sldMkLst>
      </pc:sldChg>
      <pc:sldChg chg="del">
        <pc:chgData name="Chen, Chao" userId="44c0eae3-1754-40ca-b7fc-812aef1f268d" providerId="ADAL" clId="{D54C748A-7BC7-2745-92A1-0B0D9C9D17BE}" dt="2022-01-22T01:08:52.646" v="42" actId="2696"/>
        <pc:sldMkLst>
          <pc:docMk/>
          <pc:sldMk cId="3879370524" sldId="309"/>
        </pc:sldMkLst>
      </pc:sldChg>
      <pc:sldChg chg="del">
        <pc:chgData name="Chen, Chao" userId="44c0eae3-1754-40ca-b7fc-812aef1f268d" providerId="ADAL" clId="{D54C748A-7BC7-2745-92A1-0B0D9C9D17BE}" dt="2022-01-22T01:08:52.646" v="42" actId="2696"/>
        <pc:sldMkLst>
          <pc:docMk/>
          <pc:sldMk cId="4140762831" sldId="310"/>
        </pc:sldMkLst>
      </pc:sldChg>
      <pc:sldChg chg="modSp mod">
        <pc:chgData name="Chen, Chao" userId="44c0eae3-1754-40ca-b7fc-812aef1f268d" providerId="ADAL" clId="{D54C748A-7BC7-2745-92A1-0B0D9C9D17BE}" dt="2022-01-22T01:08:47.085" v="41" actId="20577"/>
        <pc:sldMkLst>
          <pc:docMk/>
          <pc:sldMk cId="1560288090" sldId="311"/>
        </pc:sldMkLst>
        <pc:spChg chg="mod">
          <ac:chgData name="Chen, Chao" userId="44c0eae3-1754-40ca-b7fc-812aef1f268d" providerId="ADAL" clId="{D54C748A-7BC7-2745-92A1-0B0D9C9D17BE}" dt="2022-01-22T01:08:47.085" v="41" actId="20577"/>
          <ac:spMkLst>
            <pc:docMk/>
            <pc:sldMk cId="1560288090" sldId="311"/>
            <ac:spMk id="4" creationId="{9495F89F-F88F-6242-AECC-A68595D6555E}"/>
          </ac:spMkLst>
        </pc:spChg>
      </pc:sldChg>
      <pc:sldChg chg="modSp add mod modClrScheme chgLayout">
        <pc:chgData name="Chen, Chao" userId="44c0eae3-1754-40ca-b7fc-812aef1f268d" providerId="ADAL" clId="{D54C748A-7BC7-2745-92A1-0B0D9C9D17BE}" dt="2022-01-22T01:08:55.824" v="44" actId="700"/>
        <pc:sldMkLst>
          <pc:docMk/>
          <pc:sldMk cId="1265503276" sldId="342"/>
        </pc:sldMkLst>
        <pc:spChg chg="mod ord">
          <ac:chgData name="Chen, Chao" userId="44c0eae3-1754-40ca-b7fc-812aef1f268d" providerId="ADAL" clId="{D54C748A-7BC7-2745-92A1-0B0D9C9D17BE}" dt="2022-01-22T01:08:55.824" v="44" actId="700"/>
          <ac:spMkLst>
            <pc:docMk/>
            <pc:sldMk cId="1265503276" sldId="342"/>
            <ac:spMk id="2" creationId="{00000000-0000-0000-0000-000000000000}"/>
          </ac:spMkLst>
        </pc:spChg>
        <pc:spChg chg="mod ord">
          <ac:chgData name="Chen, Chao" userId="44c0eae3-1754-40ca-b7fc-812aef1f268d" providerId="ADAL" clId="{D54C748A-7BC7-2745-92A1-0B0D9C9D17BE}" dt="2022-01-22T01:08:55.824" v="44" actId="700"/>
          <ac:spMkLst>
            <pc:docMk/>
            <pc:sldMk cId="1265503276" sldId="342"/>
            <ac:spMk id="3" creationId="{00000000-0000-0000-0000-000000000000}"/>
          </ac:spMkLst>
        </pc:spChg>
      </pc:sldChg>
      <pc:sldChg chg="modSp add mod modClrScheme chgLayout">
        <pc:chgData name="Chen, Chao" userId="44c0eae3-1754-40ca-b7fc-812aef1f268d" providerId="ADAL" clId="{D54C748A-7BC7-2745-92A1-0B0D9C9D17BE}" dt="2022-01-22T01:08:55.824" v="44" actId="700"/>
        <pc:sldMkLst>
          <pc:docMk/>
          <pc:sldMk cId="1296814519" sldId="343"/>
        </pc:sldMkLst>
        <pc:spChg chg="mod ord">
          <ac:chgData name="Chen, Chao" userId="44c0eae3-1754-40ca-b7fc-812aef1f268d" providerId="ADAL" clId="{D54C748A-7BC7-2745-92A1-0B0D9C9D17BE}" dt="2022-01-22T01:08:55.824" v="44" actId="700"/>
          <ac:spMkLst>
            <pc:docMk/>
            <pc:sldMk cId="1296814519" sldId="343"/>
            <ac:spMk id="2" creationId="{00000000-0000-0000-0000-000000000000}"/>
          </ac:spMkLst>
        </pc:spChg>
        <pc:spChg chg="mod ord">
          <ac:chgData name="Chen, Chao" userId="44c0eae3-1754-40ca-b7fc-812aef1f268d" providerId="ADAL" clId="{D54C748A-7BC7-2745-92A1-0B0D9C9D17BE}" dt="2022-01-22T01:08:55.824" v="44" actId="700"/>
          <ac:spMkLst>
            <pc:docMk/>
            <pc:sldMk cId="1296814519" sldId="343"/>
            <ac:spMk id="3" creationId="{00000000-0000-0000-0000-000000000000}"/>
          </ac:spMkLst>
        </pc:spChg>
      </pc:sldChg>
      <pc:sldChg chg="modSp add mod modClrScheme chgLayout">
        <pc:chgData name="Chen, Chao" userId="44c0eae3-1754-40ca-b7fc-812aef1f268d" providerId="ADAL" clId="{D54C748A-7BC7-2745-92A1-0B0D9C9D17BE}" dt="2022-01-22T01:08:55.824" v="44" actId="700"/>
        <pc:sldMkLst>
          <pc:docMk/>
          <pc:sldMk cId="1180580842" sldId="344"/>
        </pc:sldMkLst>
        <pc:spChg chg="mod ord">
          <ac:chgData name="Chen, Chao" userId="44c0eae3-1754-40ca-b7fc-812aef1f268d" providerId="ADAL" clId="{D54C748A-7BC7-2745-92A1-0B0D9C9D17BE}" dt="2022-01-22T01:08:55.824" v="44" actId="700"/>
          <ac:spMkLst>
            <pc:docMk/>
            <pc:sldMk cId="1180580842" sldId="344"/>
            <ac:spMk id="2" creationId="{00000000-0000-0000-0000-000000000000}"/>
          </ac:spMkLst>
        </pc:spChg>
        <pc:spChg chg="mod ord">
          <ac:chgData name="Chen, Chao" userId="44c0eae3-1754-40ca-b7fc-812aef1f268d" providerId="ADAL" clId="{D54C748A-7BC7-2745-92A1-0B0D9C9D17BE}" dt="2022-01-22T01:08:55.824" v="44" actId="700"/>
          <ac:spMkLst>
            <pc:docMk/>
            <pc:sldMk cId="1180580842" sldId="344"/>
            <ac:spMk id="3" creationId="{00000000-0000-0000-0000-000000000000}"/>
          </ac:spMkLst>
        </pc:spChg>
      </pc:sldChg>
      <pc:sldChg chg="modSp add mod modClrScheme chgLayout">
        <pc:chgData name="Chen, Chao" userId="44c0eae3-1754-40ca-b7fc-812aef1f268d" providerId="ADAL" clId="{D54C748A-7BC7-2745-92A1-0B0D9C9D17BE}" dt="2022-01-22T01:08:55.824" v="44" actId="700"/>
        <pc:sldMkLst>
          <pc:docMk/>
          <pc:sldMk cId="2496662662" sldId="345"/>
        </pc:sldMkLst>
        <pc:spChg chg="mod ord">
          <ac:chgData name="Chen, Chao" userId="44c0eae3-1754-40ca-b7fc-812aef1f268d" providerId="ADAL" clId="{D54C748A-7BC7-2745-92A1-0B0D9C9D17BE}" dt="2022-01-22T01:08:55.824" v="44" actId="700"/>
          <ac:spMkLst>
            <pc:docMk/>
            <pc:sldMk cId="2496662662" sldId="345"/>
            <ac:spMk id="2" creationId="{00000000-0000-0000-0000-000000000000}"/>
          </ac:spMkLst>
        </pc:spChg>
        <pc:spChg chg="mod ord">
          <ac:chgData name="Chen, Chao" userId="44c0eae3-1754-40ca-b7fc-812aef1f268d" providerId="ADAL" clId="{D54C748A-7BC7-2745-92A1-0B0D9C9D17BE}" dt="2022-01-22T01:08:55.824" v="44" actId="700"/>
          <ac:spMkLst>
            <pc:docMk/>
            <pc:sldMk cId="2496662662" sldId="345"/>
            <ac:spMk id="3" creationId="{00000000-0000-0000-0000-000000000000}"/>
          </ac:spMkLst>
        </pc:spChg>
      </pc:sldChg>
      <pc:sldChg chg="modSp add mod modClrScheme chgLayout">
        <pc:chgData name="Chen, Chao" userId="44c0eae3-1754-40ca-b7fc-812aef1f268d" providerId="ADAL" clId="{D54C748A-7BC7-2745-92A1-0B0D9C9D17BE}" dt="2022-01-22T01:08:55.824" v="44" actId="700"/>
        <pc:sldMkLst>
          <pc:docMk/>
          <pc:sldMk cId="3819045264" sldId="346"/>
        </pc:sldMkLst>
        <pc:spChg chg="mod ord">
          <ac:chgData name="Chen, Chao" userId="44c0eae3-1754-40ca-b7fc-812aef1f268d" providerId="ADAL" clId="{D54C748A-7BC7-2745-92A1-0B0D9C9D17BE}" dt="2022-01-22T01:08:55.824" v="44" actId="700"/>
          <ac:spMkLst>
            <pc:docMk/>
            <pc:sldMk cId="3819045264" sldId="346"/>
            <ac:spMk id="2" creationId="{00000000-0000-0000-0000-000000000000}"/>
          </ac:spMkLst>
        </pc:spChg>
        <pc:spChg chg="mod ord">
          <ac:chgData name="Chen, Chao" userId="44c0eae3-1754-40ca-b7fc-812aef1f268d" providerId="ADAL" clId="{D54C748A-7BC7-2745-92A1-0B0D9C9D17BE}" dt="2022-01-22T01:08:55.824" v="44" actId="700"/>
          <ac:spMkLst>
            <pc:docMk/>
            <pc:sldMk cId="3819045264" sldId="346"/>
            <ac:spMk id="3" creationId="{00000000-0000-0000-0000-000000000000}"/>
          </ac:spMkLst>
        </pc:spChg>
      </pc:sldChg>
      <pc:sldChg chg="modSp add mod modClrScheme chgLayout">
        <pc:chgData name="Chen, Chao" userId="44c0eae3-1754-40ca-b7fc-812aef1f268d" providerId="ADAL" clId="{D54C748A-7BC7-2745-92A1-0B0D9C9D17BE}" dt="2022-01-22T01:08:55.824" v="44" actId="700"/>
        <pc:sldMkLst>
          <pc:docMk/>
          <pc:sldMk cId="201890378" sldId="347"/>
        </pc:sldMkLst>
        <pc:spChg chg="mod ord">
          <ac:chgData name="Chen, Chao" userId="44c0eae3-1754-40ca-b7fc-812aef1f268d" providerId="ADAL" clId="{D54C748A-7BC7-2745-92A1-0B0D9C9D17BE}" dt="2022-01-22T01:08:55.824" v="44" actId="700"/>
          <ac:spMkLst>
            <pc:docMk/>
            <pc:sldMk cId="201890378" sldId="347"/>
            <ac:spMk id="2" creationId="{00000000-0000-0000-0000-000000000000}"/>
          </ac:spMkLst>
        </pc:spChg>
        <pc:spChg chg="mod ord">
          <ac:chgData name="Chen, Chao" userId="44c0eae3-1754-40ca-b7fc-812aef1f268d" providerId="ADAL" clId="{D54C748A-7BC7-2745-92A1-0B0D9C9D17BE}" dt="2022-01-22T01:08:55.824" v="44" actId="700"/>
          <ac:spMkLst>
            <pc:docMk/>
            <pc:sldMk cId="201890378" sldId="347"/>
            <ac:spMk id="4" creationId="{00000000-0000-0000-0000-000000000000}"/>
          </ac:spMkLst>
        </pc:spChg>
        <pc:picChg chg="mod ord">
          <ac:chgData name="Chen, Chao" userId="44c0eae3-1754-40ca-b7fc-812aef1f268d" providerId="ADAL" clId="{D54C748A-7BC7-2745-92A1-0B0D9C9D17BE}" dt="2022-01-22T01:08:55.824" v="44" actId="700"/>
          <ac:picMkLst>
            <pc:docMk/>
            <pc:sldMk cId="201890378" sldId="347"/>
            <ac:picMk id="5" creationId="{00000000-0000-0000-0000-000000000000}"/>
          </ac:picMkLst>
        </pc:picChg>
      </pc:sldChg>
      <pc:sldChg chg="modSp add mod modClrScheme chgLayout">
        <pc:chgData name="Chen, Chao" userId="44c0eae3-1754-40ca-b7fc-812aef1f268d" providerId="ADAL" clId="{D54C748A-7BC7-2745-92A1-0B0D9C9D17BE}" dt="2022-01-22T01:08:55.824" v="44" actId="700"/>
        <pc:sldMkLst>
          <pc:docMk/>
          <pc:sldMk cId="3263065783" sldId="348"/>
        </pc:sldMkLst>
        <pc:spChg chg="mod ord">
          <ac:chgData name="Chen, Chao" userId="44c0eae3-1754-40ca-b7fc-812aef1f268d" providerId="ADAL" clId="{D54C748A-7BC7-2745-92A1-0B0D9C9D17BE}" dt="2022-01-22T01:08:55.824" v="44" actId="700"/>
          <ac:spMkLst>
            <pc:docMk/>
            <pc:sldMk cId="3263065783" sldId="348"/>
            <ac:spMk id="2" creationId="{00000000-0000-0000-0000-000000000000}"/>
          </ac:spMkLst>
        </pc:spChg>
        <pc:spChg chg="mod ord">
          <ac:chgData name="Chen, Chao" userId="44c0eae3-1754-40ca-b7fc-812aef1f268d" providerId="ADAL" clId="{D54C748A-7BC7-2745-92A1-0B0D9C9D17BE}" dt="2022-01-22T01:08:55.824" v="44" actId="700"/>
          <ac:spMkLst>
            <pc:docMk/>
            <pc:sldMk cId="3263065783" sldId="348"/>
            <ac:spMk id="4" creationId="{00000000-0000-0000-0000-000000000000}"/>
          </ac:spMkLst>
        </pc:spChg>
        <pc:picChg chg="mod ord">
          <ac:chgData name="Chen, Chao" userId="44c0eae3-1754-40ca-b7fc-812aef1f268d" providerId="ADAL" clId="{D54C748A-7BC7-2745-92A1-0B0D9C9D17BE}" dt="2022-01-22T01:08:55.824" v="44" actId="700"/>
          <ac:picMkLst>
            <pc:docMk/>
            <pc:sldMk cId="3263065783" sldId="348"/>
            <ac:picMk id="5" creationId="{00000000-0000-0000-0000-000000000000}"/>
          </ac:picMkLst>
        </pc:picChg>
      </pc:sldChg>
      <pc:sldChg chg="modSp add mod modClrScheme chgLayout">
        <pc:chgData name="Chen, Chao" userId="44c0eae3-1754-40ca-b7fc-812aef1f268d" providerId="ADAL" clId="{D54C748A-7BC7-2745-92A1-0B0D9C9D17BE}" dt="2022-01-22T01:08:55.824" v="44" actId="700"/>
        <pc:sldMkLst>
          <pc:docMk/>
          <pc:sldMk cId="585078051" sldId="349"/>
        </pc:sldMkLst>
        <pc:spChg chg="mod ord">
          <ac:chgData name="Chen, Chao" userId="44c0eae3-1754-40ca-b7fc-812aef1f268d" providerId="ADAL" clId="{D54C748A-7BC7-2745-92A1-0B0D9C9D17BE}" dt="2022-01-22T01:08:55.824" v="44" actId="700"/>
          <ac:spMkLst>
            <pc:docMk/>
            <pc:sldMk cId="585078051" sldId="349"/>
            <ac:spMk id="2" creationId="{00000000-0000-0000-0000-000000000000}"/>
          </ac:spMkLst>
        </pc:spChg>
        <pc:spChg chg="mod ord">
          <ac:chgData name="Chen, Chao" userId="44c0eae3-1754-40ca-b7fc-812aef1f268d" providerId="ADAL" clId="{D54C748A-7BC7-2745-92A1-0B0D9C9D17BE}" dt="2022-01-22T01:08:55.824" v="44" actId="700"/>
          <ac:spMkLst>
            <pc:docMk/>
            <pc:sldMk cId="585078051" sldId="349"/>
            <ac:spMk id="3" creationId="{00000000-0000-0000-0000-000000000000}"/>
          </ac:spMkLst>
        </pc:spChg>
      </pc:sldChg>
      <pc:sldChg chg="modSp add mod modClrScheme chgLayout">
        <pc:chgData name="Chen, Chao" userId="44c0eae3-1754-40ca-b7fc-812aef1f268d" providerId="ADAL" clId="{D54C748A-7BC7-2745-92A1-0B0D9C9D17BE}" dt="2022-01-22T01:08:55.824" v="44" actId="700"/>
        <pc:sldMkLst>
          <pc:docMk/>
          <pc:sldMk cId="1186742064" sldId="350"/>
        </pc:sldMkLst>
        <pc:spChg chg="mod ord">
          <ac:chgData name="Chen, Chao" userId="44c0eae3-1754-40ca-b7fc-812aef1f268d" providerId="ADAL" clId="{D54C748A-7BC7-2745-92A1-0B0D9C9D17BE}" dt="2022-01-22T01:08:55.824" v="44" actId="700"/>
          <ac:spMkLst>
            <pc:docMk/>
            <pc:sldMk cId="1186742064" sldId="350"/>
            <ac:spMk id="2" creationId="{00000000-0000-0000-0000-000000000000}"/>
          </ac:spMkLst>
        </pc:spChg>
        <pc:spChg chg="mod ord">
          <ac:chgData name="Chen, Chao" userId="44c0eae3-1754-40ca-b7fc-812aef1f268d" providerId="ADAL" clId="{D54C748A-7BC7-2745-92A1-0B0D9C9D17BE}" dt="2022-01-22T01:08:55.824" v="44" actId="700"/>
          <ac:spMkLst>
            <pc:docMk/>
            <pc:sldMk cId="1186742064" sldId="350"/>
            <ac:spMk id="3" creationId="{00000000-0000-0000-0000-000000000000}"/>
          </ac:spMkLst>
        </pc:spChg>
      </pc:sldChg>
      <pc:sldChg chg="modSp add mod modClrScheme chgLayout">
        <pc:chgData name="Chen, Chao" userId="44c0eae3-1754-40ca-b7fc-812aef1f268d" providerId="ADAL" clId="{D54C748A-7BC7-2745-92A1-0B0D9C9D17BE}" dt="2022-01-22T01:08:55.824" v="44" actId="700"/>
        <pc:sldMkLst>
          <pc:docMk/>
          <pc:sldMk cId="2980721170" sldId="351"/>
        </pc:sldMkLst>
        <pc:spChg chg="mod ord">
          <ac:chgData name="Chen, Chao" userId="44c0eae3-1754-40ca-b7fc-812aef1f268d" providerId="ADAL" clId="{D54C748A-7BC7-2745-92A1-0B0D9C9D17BE}" dt="2022-01-22T01:08:55.824" v="44" actId="700"/>
          <ac:spMkLst>
            <pc:docMk/>
            <pc:sldMk cId="2980721170" sldId="351"/>
            <ac:spMk id="2" creationId="{00000000-0000-0000-0000-000000000000}"/>
          </ac:spMkLst>
        </pc:spChg>
        <pc:spChg chg="mod ord">
          <ac:chgData name="Chen, Chao" userId="44c0eae3-1754-40ca-b7fc-812aef1f268d" providerId="ADAL" clId="{D54C748A-7BC7-2745-92A1-0B0D9C9D17BE}" dt="2022-01-22T01:08:55.824" v="44" actId="700"/>
          <ac:spMkLst>
            <pc:docMk/>
            <pc:sldMk cId="2980721170" sldId="351"/>
            <ac:spMk id="3" creationId="{00000000-0000-0000-0000-000000000000}"/>
          </ac:spMkLst>
        </pc:spChg>
      </pc:sldChg>
      <pc:sldChg chg="modSp add mod modClrScheme chgLayout">
        <pc:chgData name="Chen, Chao" userId="44c0eae3-1754-40ca-b7fc-812aef1f268d" providerId="ADAL" clId="{D54C748A-7BC7-2745-92A1-0B0D9C9D17BE}" dt="2022-01-22T01:08:55.824" v="44" actId="700"/>
        <pc:sldMkLst>
          <pc:docMk/>
          <pc:sldMk cId="3328099094" sldId="352"/>
        </pc:sldMkLst>
        <pc:spChg chg="mod ord">
          <ac:chgData name="Chen, Chao" userId="44c0eae3-1754-40ca-b7fc-812aef1f268d" providerId="ADAL" clId="{D54C748A-7BC7-2745-92A1-0B0D9C9D17BE}" dt="2022-01-22T01:08:55.824" v="44" actId="700"/>
          <ac:spMkLst>
            <pc:docMk/>
            <pc:sldMk cId="3328099094" sldId="352"/>
            <ac:spMk id="2" creationId="{00000000-0000-0000-0000-000000000000}"/>
          </ac:spMkLst>
        </pc:spChg>
        <pc:spChg chg="mod ord">
          <ac:chgData name="Chen, Chao" userId="44c0eae3-1754-40ca-b7fc-812aef1f268d" providerId="ADAL" clId="{D54C748A-7BC7-2745-92A1-0B0D9C9D17BE}" dt="2022-01-22T01:08:55.824" v="44" actId="700"/>
          <ac:spMkLst>
            <pc:docMk/>
            <pc:sldMk cId="3328099094" sldId="352"/>
            <ac:spMk id="3" creationId="{00000000-0000-0000-0000-000000000000}"/>
          </ac:spMkLst>
        </pc:spChg>
      </pc:sldChg>
      <pc:sldChg chg="modSp add mod modClrScheme chgLayout">
        <pc:chgData name="Chen, Chao" userId="44c0eae3-1754-40ca-b7fc-812aef1f268d" providerId="ADAL" clId="{D54C748A-7BC7-2745-92A1-0B0D9C9D17BE}" dt="2022-01-22T01:08:55.824" v="44" actId="700"/>
        <pc:sldMkLst>
          <pc:docMk/>
          <pc:sldMk cId="2544762763" sldId="353"/>
        </pc:sldMkLst>
        <pc:spChg chg="mod ord">
          <ac:chgData name="Chen, Chao" userId="44c0eae3-1754-40ca-b7fc-812aef1f268d" providerId="ADAL" clId="{D54C748A-7BC7-2745-92A1-0B0D9C9D17BE}" dt="2022-01-22T01:08:55.824" v="44" actId="700"/>
          <ac:spMkLst>
            <pc:docMk/>
            <pc:sldMk cId="2544762763" sldId="353"/>
            <ac:spMk id="2" creationId="{00000000-0000-0000-0000-000000000000}"/>
          </ac:spMkLst>
        </pc:spChg>
        <pc:spChg chg="mod ord">
          <ac:chgData name="Chen, Chao" userId="44c0eae3-1754-40ca-b7fc-812aef1f268d" providerId="ADAL" clId="{D54C748A-7BC7-2745-92A1-0B0D9C9D17BE}" dt="2022-01-22T01:08:55.824" v="44" actId="700"/>
          <ac:spMkLst>
            <pc:docMk/>
            <pc:sldMk cId="2544762763" sldId="353"/>
            <ac:spMk id="3" creationId="{00000000-0000-0000-0000-000000000000}"/>
          </ac:spMkLst>
        </pc:spChg>
      </pc:sldChg>
      <pc:sldChg chg="modSp add mod modClrScheme chgLayout">
        <pc:chgData name="Chen, Chao" userId="44c0eae3-1754-40ca-b7fc-812aef1f268d" providerId="ADAL" clId="{D54C748A-7BC7-2745-92A1-0B0D9C9D17BE}" dt="2022-01-22T01:08:55.824" v="44" actId="700"/>
        <pc:sldMkLst>
          <pc:docMk/>
          <pc:sldMk cId="2704465501" sldId="354"/>
        </pc:sldMkLst>
        <pc:spChg chg="mod ord">
          <ac:chgData name="Chen, Chao" userId="44c0eae3-1754-40ca-b7fc-812aef1f268d" providerId="ADAL" clId="{D54C748A-7BC7-2745-92A1-0B0D9C9D17BE}" dt="2022-01-22T01:08:55.824" v="44" actId="700"/>
          <ac:spMkLst>
            <pc:docMk/>
            <pc:sldMk cId="2704465501" sldId="354"/>
            <ac:spMk id="2" creationId="{00000000-0000-0000-0000-000000000000}"/>
          </ac:spMkLst>
        </pc:spChg>
        <pc:spChg chg="mod ord">
          <ac:chgData name="Chen, Chao" userId="44c0eae3-1754-40ca-b7fc-812aef1f268d" providerId="ADAL" clId="{D54C748A-7BC7-2745-92A1-0B0D9C9D17BE}" dt="2022-01-22T01:08:55.824" v="44" actId="700"/>
          <ac:spMkLst>
            <pc:docMk/>
            <pc:sldMk cId="2704465501" sldId="354"/>
            <ac:spMk id="4" creationId="{00000000-0000-0000-0000-000000000000}"/>
          </ac:spMkLst>
        </pc:spChg>
        <pc:picChg chg="mod ord">
          <ac:chgData name="Chen, Chao" userId="44c0eae3-1754-40ca-b7fc-812aef1f268d" providerId="ADAL" clId="{D54C748A-7BC7-2745-92A1-0B0D9C9D17BE}" dt="2022-01-22T01:08:55.824" v="44" actId="700"/>
          <ac:picMkLst>
            <pc:docMk/>
            <pc:sldMk cId="2704465501" sldId="354"/>
            <ac:picMk id="5" creationId="{00000000-0000-0000-0000-000000000000}"/>
          </ac:picMkLst>
        </pc:picChg>
      </pc:sldChg>
    </pc:docChg>
  </pc:docChgLst>
  <pc:docChgLst>
    <pc:chgData name="Chen, Chao" userId="44c0eae3-1754-40ca-b7fc-812aef1f268d" providerId="ADAL" clId="{D51522BE-77E2-FD42-BF37-00D61CBB8157}"/>
    <pc:docChg chg="custSel addSld delSld modSld">
      <pc:chgData name="Chen, Chao" userId="44c0eae3-1754-40ca-b7fc-812aef1f268d" providerId="ADAL" clId="{D51522BE-77E2-FD42-BF37-00D61CBB8157}" dt="2022-01-22T01:10:46.758" v="20" actId="20577"/>
      <pc:docMkLst>
        <pc:docMk/>
      </pc:docMkLst>
      <pc:sldChg chg="modSp mod">
        <pc:chgData name="Chen, Chao" userId="44c0eae3-1754-40ca-b7fc-812aef1f268d" providerId="ADAL" clId="{D51522BE-77E2-FD42-BF37-00D61CBB8157}" dt="2022-01-22T01:10:46.758" v="20" actId="20577"/>
        <pc:sldMkLst>
          <pc:docMk/>
          <pc:sldMk cId="1560288090" sldId="311"/>
        </pc:sldMkLst>
        <pc:spChg chg="mod">
          <ac:chgData name="Chen, Chao" userId="44c0eae3-1754-40ca-b7fc-812aef1f268d" providerId="ADAL" clId="{D51522BE-77E2-FD42-BF37-00D61CBB8157}" dt="2022-01-22T01:10:46.758" v="20" actId="20577"/>
          <ac:spMkLst>
            <pc:docMk/>
            <pc:sldMk cId="1560288090" sldId="311"/>
            <ac:spMk id="4" creationId="{9495F89F-F88F-6242-AECC-A68595D6555E}"/>
          </ac:spMkLst>
        </pc:spChg>
      </pc:sldChg>
      <pc:sldChg chg="del">
        <pc:chgData name="Chen, Chao" userId="44c0eae3-1754-40ca-b7fc-812aef1f268d" providerId="ADAL" clId="{D51522BE-77E2-FD42-BF37-00D61CBB8157}" dt="2022-01-22T01:10:31.871" v="2" actId="2696"/>
        <pc:sldMkLst>
          <pc:docMk/>
          <pc:sldMk cId="1265503276" sldId="342"/>
        </pc:sldMkLst>
      </pc:sldChg>
      <pc:sldChg chg="del">
        <pc:chgData name="Chen, Chao" userId="44c0eae3-1754-40ca-b7fc-812aef1f268d" providerId="ADAL" clId="{D51522BE-77E2-FD42-BF37-00D61CBB8157}" dt="2022-01-22T01:10:31.871" v="2" actId="2696"/>
        <pc:sldMkLst>
          <pc:docMk/>
          <pc:sldMk cId="1296814519" sldId="343"/>
        </pc:sldMkLst>
      </pc:sldChg>
      <pc:sldChg chg="del">
        <pc:chgData name="Chen, Chao" userId="44c0eae3-1754-40ca-b7fc-812aef1f268d" providerId="ADAL" clId="{D51522BE-77E2-FD42-BF37-00D61CBB8157}" dt="2022-01-22T01:10:31.871" v="2" actId="2696"/>
        <pc:sldMkLst>
          <pc:docMk/>
          <pc:sldMk cId="1180580842" sldId="344"/>
        </pc:sldMkLst>
      </pc:sldChg>
      <pc:sldChg chg="del">
        <pc:chgData name="Chen, Chao" userId="44c0eae3-1754-40ca-b7fc-812aef1f268d" providerId="ADAL" clId="{D51522BE-77E2-FD42-BF37-00D61CBB8157}" dt="2022-01-22T01:10:31.871" v="2" actId="2696"/>
        <pc:sldMkLst>
          <pc:docMk/>
          <pc:sldMk cId="2496662662" sldId="345"/>
        </pc:sldMkLst>
      </pc:sldChg>
      <pc:sldChg chg="del">
        <pc:chgData name="Chen, Chao" userId="44c0eae3-1754-40ca-b7fc-812aef1f268d" providerId="ADAL" clId="{D51522BE-77E2-FD42-BF37-00D61CBB8157}" dt="2022-01-22T01:10:31.871" v="2" actId="2696"/>
        <pc:sldMkLst>
          <pc:docMk/>
          <pc:sldMk cId="3819045264" sldId="346"/>
        </pc:sldMkLst>
      </pc:sldChg>
      <pc:sldChg chg="del">
        <pc:chgData name="Chen, Chao" userId="44c0eae3-1754-40ca-b7fc-812aef1f268d" providerId="ADAL" clId="{D51522BE-77E2-FD42-BF37-00D61CBB8157}" dt="2022-01-22T01:10:31.871" v="2" actId="2696"/>
        <pc:sldMkLst>
          <pc:docMk/>
          <pc:sldMk cId="201890378" sldId="347"/>
        </pc:sldMkLst>
      </pc:sldChg>
      <pc:sldChg chg="del">
        <pc:chgData name="Chen, Chao" userId="44c0eae3-1754-40ca-b7fc-812aef1f268d" providerId="ADAL" clId="{D51522BE-77E2-FD42-BF37-00D61CBB8157}" dt="2022-01-22T01:10:31.871" v="2" actId="2696"/>
        <pc:sldMkLst>
          <pc:docMk/>
          <pc:sldMk cId="3263065783" sldId="348"/>
        </pc:sldMkLst>
      </pc:sldChg>
      <pc:sldChg chg="del">
        <pc:chgData name="Chen, Chao" userId="44c0eae3-1754-40ca-b7fc-812aef1f268d" providerId="ADAL" clId="{D51522BE-77E2-FD42-BF37-00D61CBB8157}" dt="2022-01-22T01:10:31.871" v="2" actId="2696"/>
        <pc:sldMkLst>
          <pc:docMk/>
          <pc:sldMk cId="585078051" sldId="349"/>
        </pc:sldMkLst>
      </pc:sldChg>
      <pc:sldChg chg="del">
        <pc:chgData name="Chen, Chao" userId="44c0eae3-1754-40ca-b7fc-812aef1f268d" providerId="ADAL" clId="{D51522BE-77E2-FD42-BF37-00D61CBB8157}" dt="2022-01-22T01:10:31.871" v="2" actId="2696"/>
        <pc:sldMkLst>
          <pc:docMk/>
          <pc:sldMk cId="1186742064" sldId="350"/>
        </pc:sldMkLst>
      </pc:sldChg>
      <pc:sldChg chg="del">
        <pc:chgData name="Chen, Chao" userId="44c0eae3-1754-40ca-b7fc-812aef1f268d" providerId="ADAL" clId="{D51522BE-77E2-FD42-BF37-00D61CBB8157}" dt="2022-01-22T01:10:31.871" v="2" actId="2696"/>
        <pc:sldMkLst>
          <pc:docMk/>
          <pc:sldMk cId="2980721170" sldId="351"/>
        </pc:sldMkLst>
      </pc:sldChg>
      <pc:sldChg chg="del">
        <pc:chgData name="Chen, Chao" userId="44c0eae3-1754-40ca-b7fc-812aef1f268d" providerId="ADAL" clId="{D51522BE-77E2-FD42-BF37-00D61CBB8157}" dt="2022-01-22T01:10:31.871" v="2" actId="2696"/>
        <pc:sldMkLst>
          <pc:docMk/>
          <pc:sldMk cId="3328099094" sldId="352"/>
        </pc:sldMkLst>
      </pc:sldChg>
      <pc:sldChg chg="del">
        <pc:chgData name="Chen, Chao" userId="44c0eae3-1754-40ca-b7fc-812aef1f268d" providerId="ADAL" clId="{D51522BE-77E2-FD42-BF37-00D61CBB8157}" dt="2022-01-22T01:10:31.871" v="2" actId="2696"/>
        <pc:sldMkLst>
          <pc:docMk/>
          <pc:sldMk cId="2544762763" sldId="353"/>
        </pc:sldMkLst>
      </pc:sldChg>
      <pc:sldChg chg="del">
        <pc:chgData name="Chen, Chao" userId="44c0eae3-1754-40ca-b7fc-812aef1f268d" providerId="ADAL" clId="{D51522BE-77E2-FD42-BF37-00D61CBB8157}" dt="2022-01-22T01:10:31.871" v="2" actId="2696"/>
        <pc:sldMkLst>
          <pc:docMk/>
          <pc:sldMk cId="2704465501" sldId="354"/>
        </pc:sldMkLst>
      </pc:sldChg>
      <pc:sldChg chg="modSp add mod modClrScheme chgLayout">
        <pc:chgData name="Chen, Chao" userId="44c0eae3-1754-40ca-b7fc-812aef1f268d" providerId="ADAL" clId="{D51522BE-77E2-FD42-BF37-00D61CBB8157}" dt="2022-01-22T01:10:34.837" v="4" actId="700"/>
        <pc:sldMkLst>
          <pc:docMk/>
          <pc:sldMk cId="2307231408" sldId="355"/>
        </pc:sldMkLst>
        <pc:spChg chg="mod ord">
          <ac:chgData name="Chen, Chao" userId="44c0eae3-1754-40ca-b7fc-812aef1f268d" providerId="ADAL" clId="{D51522BE-77E2-FD42-BF37-00D61CBB8157}" dt="2022-01-22T01:10:34.837" v="4" actId="700"/>
          <ac:spMkLst>
            <pc:docMk/>
            <pc:sldMk cId="2307231408" sldId="355"/>
            <ac:spMk id="2" creationId="{00000000-0000-0000-0000-000000000000}"/>
          </ac:spMkLst>
        </pc:spChg>
        <pc:spChg chg="mod ord">
          <ac:chgData name="Chen, Chao" userId="44c0eae3-1754-40ca-b7fc-812aef1f268d" providerId="ADAL" clId="{D51522BE-77E2-FD42-BF37-00D61CBB8157}" dt="2022-01-22T01:10:34.837" v="4" actId="700"/>
          <ac:spMkLst>
            <pc:docMk/>
            <pc:sldMk cId="2307231408" sldId="355"/>
            <ac:spMk id="3" creationId="{00000000-0000-0000-0000-000000000000}"/>
          </ac:spMkLst>
        </pc:spChg>
      </pc:sldChg>
      <pc:sldChg chg="modSp add mod modClrScheme chgLayout">
        <pc:chgData name="Chen, Chao" userId="44c0eae3-1754-40ca-b7fc-812aef1f268d" providerId="ADAL" clId="{D51522BE-77E2-FD42-BF37-00D61CBB8157}" dt="2022-01-22T01:10:34.837" v="4" actId="700"/>
        <pc:sldMkLst>
          <pc:docMk/>
          <pc:sldMk cId="1123117615" sldId="356"/>
        </pc:sldMkLst>
        <pc:spChg chg="mod ord">
          <ac:chgData name="Chen, Chao" userId="44c0eae3-1754-40ca-b7fc-812aef1f268d" providerId="ADAL" clId="{D51522BE-77E2-FD42-BF37-00D61CBB8157}" dt="2022-01-22T01:10:34.837" v="4" actId="700"/>
          <ac:spMkLst>
            <pc:docMk/>
            <pc:sldMk cId="1123117615" sldId="356"/>
            <ac:spMk id="2" creationId="{00000000-0000-0000-0000-000000000000}"/>
          </ac:spMkLst>
        </pc:spChg>
        <pc:spChg chg="mod ord">
          <ac:chgData name="Chen, Chao" userId="44c0eae3-1754-40ca-b7fc-812aef1f268d" providerId="ADAL" clId="{D51522BE-77E2-FD42-BF37-00D61CBB8157}" dt="2022-01-22T01:10:34.837" v="4" actId="700"/>
          <ac:spMkLst>
            <pc:docMk/>
            <pc:sldMk cId="1123117615" sldId="356"/>
            <ac:spMk id="3" creationId="{00000000-0000-0000-0000-000000000000}"/>
          </ac:spMkLst>
        </pc:spChg>
      </pc:sldChg>
      <pc:sldChg chg="modSp add mod modClrScheme chgLayout">
        <pc:chgData name="Chen, Chao" userId="44c0eae3-1754-40ca-b7fc-812aef1f268d" providerId="ADAL" clId="{D51522BE-77E2-FD42-BF37-00D61CBB8157}" dt="2022-01-22T01:10:34.837" v="4" actId="700"/>
        <pc:sldMkLst>
          <pc:docMk/>
          <pc:sldMk cId="837176706" sldId="357"/>
        </pc:sldMkLst>
        <pc:spChg chg="mod ord">
          <ac:chgData name="Chen, Chao" userId="44c0eae3-1754-40ca-b7fc-812aef1f268d" providerId="ADAL" clId="{D51522BE-77E2-FD42-BF37-00D61CBB8157}" dt="2022-01-22T01:10:34.837" v="4" actId="700"/>
          <ac:spMkLst>
            <pc:docMk/>
            <pc:sldMk cId="837176706" sldId="357"/>
            <ac:spMk id="2" creationId="{00000000-0000-0000-0000-000000000000}"/>
          </ac:spMkLst>
        </pc:spChg>
        <pc:spChg chg="mod ord">
          <ac:chgData name="Chen, Chao" userId="44c0eae3-1754-40ca-b7fc-812aef1f268d" providerId="ADAL" clId="{D51522BE-77E2-FD42-BF37-00D61CBB8157}" dt="2022-01-22T01:10:34.837" v="4" actId="700"/>
          <ac:spMkLst>
            <pc:docMk/>
            <pc:sldMk cId="837176706" sldId="357"/>
            <ac:spMk id="3" creationId="{00000000-0000-0000-0000-000000000000}"/>
          </ac:spMkLst>
        </pc:spChg>
      </pc:sldChg>
      <pc:sldChg chg="modSp add mod modClrScheme chgLayout">
        <pc:chgData name="Chen, Chao" userId="44c0eae3-1754-40ca-b7fc-812aef1f268d" providerId="ADAL" clId="{D51522BE-77E2-FD42-BF37-00D61CBB8157}" dt="2022-01-22T01:10:34.837" v="4" actId="700"/>
        <pc:sldMkLst>
          <pc:docMk/>
          <pc:sldMk cId="2253805891" sldId="358"/>
        </pc:sldMkLst>
        <pc:spChg chg="mod ord">
          <ac:chgData name="Chen, Chao" userId="44c0eae3-1754-40ca-b7fc-812aef1f268d" providerId="ADAL" clId="{D51522BE-77E2-FD42-BF37-00D61CBB8157}" dt="2022-01-22T01:10:34.837" v="4" actId="700"/>
          <ac:spMkLst>
            <pc:docMk/>
            <pc:sldMk cId="2253805891" sldId="358"/>
            <ac:spMk id="2" creationId="{00000000-0000-0000-0000-000000000000}"/>
          </ac:spMkLst>
        </pc:spChg>
        <pc:spChg chg="mod ord">
          <ac:chgData name="Chen, Chao" userId="44c0eae3-1754-40ca-b7fc-812aef1f268d" providerId="ADAL" clId="{D51522BE-77E2-FD42-BF37-00D61CBB8157}" dt="2022-01-22T01:10:34.837" v="4" actId="700"/>
          <ac:spMkLst>
            <pc:docMk/>
            <pc:sldMk cId="2253805891" sldId="358"/>
            <ac:spMk id="4" creationId="{00000000-0000-0000-0000-000000000000}"/>
          </ac:spMkLst>
        </pc:spChg>
        <pc:picChg chg="mod ord">
          <ac:chgData name="Chen, Chao" userId="44c0eae3-1754-40ca-b7fc-812aef1f268d" providerId="ADAL" clId="{D51522BE-77E2-FD42-BF37-00D61CBB8157}" dt="2022-01-22T01:10:34.837" v="4" actId="700"/>
          <ac:picMkLst>
            <pc:docMk/>
            <pc:sldMk cId="2253805891" sldId="358"/>
            <ac:picMk id="5" creationId="{00000000-0000-0000-0000-000000000000}"/>
          </ac:picMkLst>
        </pc:picChg>
      </pc:sldChg>
      <pc:sldChg chg="modSp add mod modClrScheme chgLayout">
        <pc:chgData name="Chen, Chao" userId="44c0eae3-1754-40ca-b7fc-812aef1f268d" providerId="ADAL" clId="{D51522BE-77E2-FD42-BF37-00D61CBB8157}" dt="2022-01-22T01:10:34.837" v="4" actId="700"/>
        <pc:sldMkLst>
          <pc:docMk/>
          <pc:sldMk cId="3111610351" sldId="359"/>
        </pc:sldMkLst>
        <pc:spChg chg="mod ord">
          <ac:chgData name="Chen, Chao" userId="44c0eae3-1754-40ca-b7fc-812aef1f268d" providerId="ADAL" clId="{D51522BE-77E2-FD42-BF37-00D61CBB8157}" dt="2022-01-22T01:10:34.837" v="4" actId="700"/>
          <ac:spMkLst>
            <pc:docMk/>
            <pc:sldMk cId="3111610351" sldId="359"/>
            <ac:spMk id="2" creationId="{00000000-0000-0000-0000-000000000000}"/>
          </ac:spMkLst>
        </pc:spChg>
        <pc:spChg chg="mod ord">
          <ac:chgData name="Chen, Chao" userId="44c0eae3-1754-40ca-b7fc-812aef1f268d" providerId="ADAL" clId="{D51522BE-77E2-FD42-BF37-00D61CBB8157}" dt="2022-01-22T01:10:34.837" v="4" actId="700"/>
          <ac:spMkLst>
            <pc:docMk/>
            <pc:sldMk cId="3111610351" sldId="359"/>
            <ac:spMk id="3" creationId="{00000000-0000-0000-0000-000000000000}"/>
          </ac:spMkLst>
        </pc:spChg>
      </pc:sldChg>
      <pc:sldChg chg="modSp add mod modClrScheme chgLayout">
        <pc:chgData name="Chen, Chao" userId="44c0eae3-1754-40ca-b7fc-812aef1f268d" providerId="ADAL" clId="{D51522BE-77E2-FD42-BF37-00D61CBB8157}" dt="2022-01-22T01:10:34.837" v="4" actId="700"/>
        <pc:sldMkLst>
          <pc:docMk/>
          <pc:sldMk cId="868941517" sldId="360"/>
        </pc:sldMkLst>
        <pc:spChg chg="mod ord">
          <ac:chgData name="Chen, Chao" userId="44c0eae3-1754-40ca-b7fc-812aef1f268d" providerId="ADAL" clId="{D51522BE-77E2-FD42-BF37-00D61CBB8157}" dt="2022-01-22T01:10:34.837" v="4" actId="700"/>
          <ac:spMkLst>
            <pc:docMk/>
            <pc:sldMk cId="868941517" sldId="360"/>
            <ac:spMk id="2" creationId="{00000000-0000-0000-0000-000000000000}"/>
          </ac:spMkLst>
        </pc:spChg>
        <pc:spChg chg="mod ord">
          <ac:chgData name="Chen, Chao" userId="44c0eae3-1754-40ca-b7fc-812aef1f268d" providerId="ADAL" clId="{D51522BE-77E2-FD42-BF37-00D61CBB8157}" dt="2022-01-22T01:10:34.837" v="4" actId="700"/>
          <ac:spMkLst>
            <pc:docMk/>
            <pc:sldMk cId="868941517" sldId="360"/>
            <ac:spMk id="4" creationId="{00000000-0000-0000-0000-000000000000}"/>
          </ac:spMkLst>
        </pc:spChg>
        <pc:picChg chg="mod ord">
          <ac:chgData name="Chen, Chao" userId="44c0eae3-1754-40ca-b7fc-812aef1f268d" providerId="ADAL" clId="{D51522BE-77E2-FD42-BF37-00D61CBB8157}" dt="2022-01-22T01:10:34.837" v="4" actId="700"/>
          <ac:picMkLst>
            <pc:docMk/>
            <pc:sldMk cId="868941517" sldId="360"/>
            <ac:picMk id="5" creationId="{00000000-0000-0000-0000-000000000000}"/>
          </ac:picMkLst>
        </pc:picChg>
      </pc:sldChg>
      <pc:sldChg chg="modSp add mod modClrScheme chgLayout">
        <pc:chgData name="Chen, Chao" userId="44c0eae3-1754-40ca-b7fc-812aef1f268d" providerId="ADAL" clId="{D51522BE-77E2-FD42-BF37-00D61CBB8157}" dt="2022-01-22T01:10:34.837" v="4" actId="700"/>
        <pc:sldMkLst>
          <pc:docMk/>
          <pc:sldMk cId="2715667122" sldId="361"/>
        </pc:sldMkLst>
        <pc:spChg chg="mod ord">
          <ac:chgData name="Chen, Chao" userId="44c0eae3-1754-40ca-b7fc-812aef1f268d" providerId="ADAL" clId="{D51522BE-77E2-FD42-BF37-00D61CBB8157}" dt="2022-01-22T01:10:34.837" v="4" actId="700"/>
          <ac:spMkLst>
            <pc:docMk/>
            <pc:sldMk cId="2715667122" sldId="361"/>
            <ac:spMk id="2" creationId="{00000000-0000-0000-0000-000000000000}"/>
          </ac:spMkLst>
        </pc:spChg>
        <pc:spChg chg="mod ord">
          <ac:chgData name="Chen, Chao" userId="44c0eae3-1754-40ca-b7fc-812aef1f268d" providerId="ADAL" clId="{D51522BE-77E2-FD42-BF37-00D61CBB8157}" dt="2022-01-22T01:10:34.837" v="4" actId="700"/>
          <ac:spMkLst>
            <pc:docMk/>
            <pc:sldMk cId="2715667122" sldId="361"/>
            <ac:spMk id="3" creationId="{00000000-0000-0000-0000-000000000000}"/>
          </ac:spMkLst>
        </pc:spChg>
      </pc:sldChg>
      <pc:sldChg chg="modSp add mod modClrScheme chgLayout">
        <pc:chgData name="Chen, Chao" userId="44c0eae3-1754-40ca-b7fc-812aef1f268d" providerId="ADAL" clId="{D51522BE-77E2-FD42-BF37-00D61CBB8157}" dt="2022-01-22T01:10:34.837" v="4" actId="700"/>
        <pc:sldMkLst>
          <pc:docMk/>
          <pc:sldMk cId="2524285325" sldId="362"/>
        </pc:sldMkLst>
        <pc:spChg chg="mod ord">
          <ac:chgData name="Chen, Chao" userId="44c0eae3-1754-40ca-b7fc-812aef1f268d" providerId="ADAL" clId="{D51522BE-77E2-FD42-BF37-00D61CBB8157}" dt="2022-01-22T01:10:34.837" v="4" actId="700"/>
          <ac:spMkLst>
            <pc:docMk/>
            <pc:sldMk cId="2524285325" sldId="362"/>
            <ac:spMk id="2" creationId="{00000000-0000-0000-0000-000000000000}"/>
          </ac:spMkLst>
        </pc:spChg>
        <pc:spChg chg="mod ord">
          <ac:chgData name="Chen, Chao" userId="44c0eae3-1754-40ca-b7fc-812aef1f268d" providerId="ADAL" clId="{D51522BE-77E2-FD42-BF37-00D61CBB8157}" dt="2022-01-22T01:10:34.837" v="4" actId="700"/>
          <ac:spMkLst>
            <pc:docMk/>
            <pc:sldMk cId="2524285325" sldId="362"/>
            <ac:spMk id="3" creationId="{00000000-0000-0000-0000-000000000000}"/>
          </ac:spMkLst>
        </pc:spChg>
      </pc:sldChg>
      <pc:sldChg chg="modSp add mod modClrScheme chgLayout">
        <pc:chgData name="Chen, Chao" userId="44c0eae3-1754-40ca-b7fc-812aef1f268d" providerId="ADAL" clId="{D51522BE-77E2-FD42-BF37-00D61CBB8157}" dt="2022-01-22T01:10:34.837" v="4" actId="700"/>
        <pc:sldMkLst>
          <pc:docMk/>
          <pc:sldMk cId="3859059141" sldId="363"/>
        </pc:sldMkLst>
        <pc:spChg chg="mod ord">
          <ac:chgData name="Chen, Chao" userId="44c0eae3-1754-40ca-b7fc-812aef1f268d" providerId="ADAL" clId="{D51522BE-77E2-FD42-BF37-00D61CBB8157}" dt="2022-01-22T01:10:34.837" v="4" actId="700"/>
          <ac:spMkLst>
            <pc:docMk/>
            <pc:sldMk cId="3859059141" sldId="363"/>
            <ac:spMk id="2" creationId="{00000000-0000-0000-0000-000000000000}"/>
          </ac:spMkLst>
        </pc:spChg>
        <pc:spChg chg="mod ord">
          <ac:chgData name="Chen, Chao" userId="44c0eae3-1754-40ca-b7fc-812aef1f268d" providerId="ADAL" clId="{D51522BE-77E2-FD42-BF37-00D61CBB8157}" dt="2022-01-22T01:10:34.837" v="4" actId="700"/>
          <ac:spMkLst>
            <pc:docMk/>
            <pc:sldMk cId="3859059141" sldId="363"/>
            <ac:spMk id="4" creationId="{00000000-0000-0000-0000-000000000000}"/>
          </ac:spMkLst>
        </pc:spChg>
        <pc:picChg chg="mod ord">
          <ac:chgData name="Chen, Chao" userId="44c0eae3-1754-40ca-b7fc-812aef1f268d" providerId="ADAL" clId="{D51522BE-77E2-FD42-BF37-00D61CBB8157}" dt="2022-01-22T01:10:34.837" v="4" actId="700"/>
          <ac:picMkLst>
            <pc:docMk/>
            <pc:sldMk cId="3859059141" sldId="363"/>
            <ac:picMk id="5" creationId="{00000000-0000-0000-0000-000000000000}"/>
          </ac:picMkLst>
        </pc:picChg>
      </pc:sldChg>
      <pc:sldChg chg="modSp add mod modClrScheme chgLayout">
        <pc:chgData name="Chen, Chao" userId="44c0eae3-1754-40ca-b7fc-812aef1f268d" providerId="ADAL" clId="{D51522BE-77E2-FD42-BF37-00D61CBB8157}" dt="2022-01-22T01:10:34.837" v="4" actId="700"/>
        <pc:sldMkLst>
          <pc:docMk/>
          <pc:sldMk cId="353142489" sldId="364"/>
        </pc:sldMkLst>
        <pc:spChg chg="mod ord">
          <ac:chgData name="Chen, Chao" userId="44c0eae3-1754-40ca-b7fc-812aef1f268d" providerId="ADAL" clId="{D51522BE-77E2-FD42-BF37-00D61CBB8157}" dt="2022-01-22T01:10:34.837" v="4" actId="700"/>
          <ac:spMkLst>
            <pc:docMk/>
            <pc:sldMk cId="353142489" sldId="364"/>
            <ac:spMk id="2" creationId="{00000000-0000-0000-0000-000000000000}"/>
          </ac:spMkLst>
        </pc:spChg>
        <pc:spChg chg="mod ord">
          <ac:chgData name="Chen, Chao" userId="44c0eae3-1754-40ca-b7fc-812aef1f268d" providerId="ADAL" clId="{D51522BE-77E2-FD42-BF37-00D61CBB8157}" dt="2022-01-22T01:10:34.837" v="4" actId="700"/>
          <ac:spMkLst>
            <pc:docMk/>
            <pc:sldMk cId="353142489" sldId="364"/>
            <ac:spMk id="3" creationId="{00000000-0000-0000-0000-000000000000}"/>
          </ac:spMkLst>
        </pc:spChg>
      </pc:sldChg>
      <pc:sldChg chg="modSp add mod modClrScheme chgLayout">
        <pc:chgData name="Chen, Chao" userId="44c0eae3-1754-40ca-b7fc-812aef1f268d" providerId="ADAL" clId="{D51522BE-77E2-FD42-BF37-00D61CBB8157}" dt="2022-01-22T01:10:34.837" v="4" actId="700"/>
        <pc:sldMkLst>
          <pc:docMk/>
          <pc:sldMk cId="2258030320" sldId="365"/>
        </pc:sldMkLst>
        <pc:spChg chg="mod ord">
          <ac:chgData name="Chen, Chao" userId="44c0eae3-1754-40ca-b7fc-812aef1f268d" providerId="ADAL" clId="{D51522BE-77E2-FD42-BF37-00D61CBB8157}" dt="2022-01-22T01:10:34.837" v="4" actId="700"/>
          <ac:spMkLst>
            <pc:docMk/>
            <pc:sldMk cId="2258030320" sldId="365"/>
            <ac:spMk id="2" creationId="{00000000-0000-0000-0000-000000000000}"/>
          </ac:spMkLst>
        </pc:spChg>
        <pc:spChg chg="mod ord">
          <ac:chgData name="Chen, Chao" userId="44c0eae3-1754-40ca-b7fc-812aef1f268d" providerId="ADAL" clId="{D51522BE-77E2-FD42-BF37-00D61CBB8157}" dt="2022-01-22T01:10:34.837" v="4" actId="700"/>
          <ac:spMkLst>
            <pc:docMk/>
            <pc:sldMk cId="2258030320" sldId="365"/>
            <ac:spMk id="4" creationId="{00000000-0000-0000-0000-000000000000}"/>
          </ac:spMkLst>
        </pc:spChg>
        <pc:picChg chg="mod ord">
          <ac:chgData name="Chen, Chao" userId="44c0eae3-1754-40ca-b7fc-812aef1f268d" providerId="ADAL" clId="{D51522BE-77E2-FD42-BF37-00D61CBB8157}" dt="2022-01-22T01:10:34.837" v="4" actId="700"/>
          <ac:picMkLst>
            <pc:docMk/>
            <pc:sldMk cId="2258030320" sldId="365"/>
            <ac:picMk id="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5"/>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a:t>WLAN Standards</a:t>
            </a:r>
            <a:endParaRPr lang="en-AU" dirty="0"/>
          </a:p>
        </p:txBody>
      </p:sp>
    </p:spTree>
    <p:extLst>
      <p:ext uri="{BB962C8B-B14F-4D97-AF65-F5344CB8AC3E}">
        <p14:creationId xmlns:p14="http://schemas.microsoft.com/office/powerpoint/2010/main" val="15602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Association and Wireless Topologies (1 of 3)</a:t>
            </a:r>
            <a:endParaRPr lang="zh-CN" altLang="en-US" dirty="0"/>
          </a:p>
        </p:txBody>
      </p:sp>
      <p:sp>
        <p:nvSpPr>
          <p:cNvPr id="3" name="Text Placeholder 2"/>
          <p:cNvSpPr>
            <a:spLocks noGrp="1"/>
          </p:cNvSpPr>
          <p:nvPr>
            <p:ph idx="1"/>
          </p:nvPr>
        </p:nvSpPr>
        <p:spPr>
          <a:xfrm>
            <a:off x="614995" y="1925903"/>
            <a:ext cx="8188183" cy="4251059"/>
          </a:xfrm>
        </p:spPr>
        <p:txBody>
          <a:bodyPr/>
          <a:lstStyle/>
          <a:p>
            <a:r>
              <a:rPr lang="en-US" altLang="zh-CN" b="1" dirty="0"/>
              <a:t>Association </a:t>
            </a:r>
            <a:r>
              <a:rPr lang="en-US" altLang="zh-CN" dirty="0"/>
              <a:t>is the process where packets are exchanged between computer and an access point in order to gain Internet access</a:t>
            </a:r>
          </a:p>
          <a:p>
            <a:r>
              <a:rPr lang="en-US" altLang="zh-CN" b="1" dirty="0"/>
              <a:t>Scanning </a:t>
            </a:r>
            <a:r>
              <a:rPr lang="en-US" altLang="zh-CN" dirty="0"/>
              <a:t>occurs when a wireless devices surveys its surroundings for an access point</a:t>
            </a:r>
          </a:p>
          <a:p>
            <a:pPr lvl="1"/>
            <a:r>
              <a:rPr lang="en-US" altLang="zh-CN" dirty="0"/>
              <a:t>In </a:t>
            </a:r>
            <a:r>
              <a:rPr lang="en-US" altLang="zh-CN" b="1" dirty="0"/>
              <a:t>active scanning </a:t>
            </a:r>
            <a:r>
              <a:rPr lang="en-US" altLang="zh-CN" dirty="0"/>
              <a:t>the wireless client takes the initiative by transmitting a special frame known as a </a:t>
            </a:r>
            <a:r>
              <a:rPr lang="en-US" altLang="zh-CN" b="1" dirty="0"/>
              <a:t>probe</a:t>
            </a:r>
          </a:p>
          <a:p>
            <a:pPr lvl="1"/>
            <a:r>
              <a:rPr lang="en-US" altLang="zh-CN" dirty="0"/>
              <a:t>In </a:t>
            </a:r>
            <a:r>
              <a:rPr lang="en-US" altLang="zh-CN" b="1" dirty="0"/>
              <a:t>passive scanning </a:t>
            </a:r>
            <a:r>
              <a:rPr lang="en-US" altLang="zh-CN" dirty="0"/>
              <a:t>the AP takes the initiative</a:t>
            </a:r>
          </a:p>
          <a:p>
            <a:pPr lvl="2"/>
            <a:r>
              <a:rPr lang="en-US" altLang="zh-CN" dirty="0"/>
              <a:t>The wireless devices listens for special signal known as a </a:t>
            </a:r>
            <a:r>
              <a:rPr lang="en-US" altLang="zh-CN" b="1" dirty="0"/>
              <a:t>beacon fame</a:t>
            </a:r>
            <a:r>
              <a:rPr lang="th-TH" altLang="zh-CN" b="1" dirty="0"/>
              <a:t> </a:t>
            </a:r>
            <a:endParaRPr lang="en-US" altLang="zh-CN" dirty="0"/>
          </a:p>
        </p:txBody>
      </p:sp>
    </p:spTree>
    <p:extLst>
      <p:ext uri="{BB962C8B-B14F-4D97-AF65-F5344CB8AC3E}">
        <p14:creationId xmlns:p14="http://schemas.microsoft.com/office/powerpoint/2010/main" val="271566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Association and Wireless Topologies (1 of 3)</a:t>
            </a:r>
            <a:endParaRPr lang="zh-CN" altLang="en-US" dirty="0"/>
          </a:p>
        </p:txBody>
      </p:sp>
      <p:sp>
        <p:nvSpPr>
          <p:cNvPr id="3" name="Text Placeholder 2"/>
          <p:cNvSpPr>
            <a:spLocks noGrp="1"/>
          </p:cNvSpPr>
          <p:nvPr>
            <p:ph idx="1"/>
          </p:nvPr>
        </p:nvSpPr>
        <p:spPr>
          <a:xfrm>
            <a:off x="614995" y="1925903"/>
            <a:ext cx="8188183" cy="4251059"/>
          </a:xfrm>
        </p:spPr>
        <p:txBody>
          <a:bodyPr/>
          <a:lstStyle/>
          <a:p>
            <a:r>
              <a:rPr lang="en-US" altLang="zh-CN" dirty="0"/>
              <a:t>SSID (service set identifier) is a unique character string identifying an access point</a:t>
            </a:r>
          </a:p>
          <a:p>
            <a:pPr lvl="1"/>
            <a:r>
              <a:rPr lang="en-US" altLang="zh-CN" dirty="0"/>
              <a:t>The SSID is contained in the beacon frame information</a:t>
            </a:r>
          </a:p>
          <a:p>
            <a:pPr lvl="1"/>
            <a:r>
              <a:rPr lang="en-US" altLang="zh-CN" dirty="0"/>
              <a:t>The SSID is configured in the AP’s configuration utility, and it is recommended that it be changed from the default setting</a:t>
            </a:r>
          </a:p>
        </p:txBody>
      </p:sp>
    </p:spTree>
    <p:extLst>
      <p:ext uri="{BB962C8B-B14F-4D97-AF65-F5344CB8AC3E}">
        <p14:creationId xmlns:p14="http://schemas.microsoft.com/office/powerpoint/2010/main" val="335724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Association and Wireless Topologies (2 of 3)</a:t>
            </a:r>
            <a:endParaRPr lang="zh-CN" altLang="en-US" dirty="0"/>
          </a:p>
        </p:txBody>
      </p:sp>
      <p:sp>
        <p:nvSpPr>
          <p:cNvPr id="3" name="Text Placeholder 2"/>
          <p:cNvSpPr>
            <a:spLocks noGrp="1"/>
          </p:cNvSpPr>
          <p:nvPr>
            <p:ph idx="1"/>
          </p:nvPr>
        </p:nvSpPr>
        <p:spPr>
          <a:xfrm>
            <a:off x="614996" y="1925903"/>
            <a:ext cx="8196496" cy="4251059"/>
          </a:xfrm>
        </p:spPr>
        <p:txBody>
          <a:bodyPr/>
          <a:lstStyle/>
          <a:p>
            <a:r>
              <a:rPr lang="en-US" altLang="zh-CN" dirty="0"/>
              <a:t>IEEE terms that reflect the most common wireless topologies include the following:</a:t>
            </a:r>
          </a:p>
          <a:p>
            <a:r>
              <a:rPr lang="en-US" altLang="zh-CN" b="1" dirty="0"/>
              <a:t>IBSS (Independent basic service set) </a:t>
            </a:r>
            <a:r>
              <a:rPr lang="en-US" altLang="zh-CN" dirty="0"/>
              <a:t>using an </a:t>
            </a:r>
            <a:r>
              <a:rPr lang="en-US" altLang="zh-CN" b="1" dirty="0"/>
              <a:t>ad hoc topology </a:t>
            </a:r>
            <a:r>
              <a:rPr lang="en-US" altLang="zh-CN" dirty="0"/>
              <a:t>– a small number of nodes closely positioned transmit directly to each other without an intervening connectivity device</a:t>
            </a:r>
          </a:p>
          <a:p>
            <a:r>
              <a:rPr lang="en-US" altLang="zh-CN" b="1" dirty="0"/>
              <a:t>BSS (basic service set) </a:t>
            </a:r>
            <a:r>
              <a:rPr lang="en-US" altLang="zh-CN" dirty="0"/>
              <a:t>using an </a:t>
            </a:r>
            <a:r>
              <a:rPr lang="en-US" altLang="zh-CN" b="1" dirty="0"/>
              <a:t>infrastructure topology </a:t>
            </a:r>
            <a:r>
              <a:rPr lang="en-US" altLang="zh-CN" dirty="0"/>
              <a:t>– a group of stations share an access point </a:t>
            </a:r>
          </a:p>
          <a:p>
            <a:pPr lvl="1"/>
            <a:r>
              <a:rPr lang="en-US" altLang="zh-CN" dirty="0"/>
              <a:t>The identifier for this group of nodes is known as a BSSID (basic service set identifier)</a:t>
            </a:r>
          </a:p>
        </p:txBody>
      </p:sp>
    </p:spTree>
    <p:extLst>
      <p:ext uri="{BB962C8B-B14F-4D97-AF65-F5344CB8AC3E}">
        <p14:creationId xmlns:p14="http://schemas.microsoft.com/office/powerpoint/2010/main" val="252428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Association and Wireless Topologies (2 of 3)</a:t>
            </a:r>
            <a:endParaRPr lang="zh-CN" altLang="en-US" dirty="0"/>
          </a:p>
        </p:txBody>
      </p:sp>
      <p:sp>
        <p:nvSpPr>
          <p:cNvPr id="3" name="Text Placeholder 2"/>
          <p:cNvSpPr>
            <a:spLocks noGrp="1"/>
          </p:cNvSpPr>
          <p:nvPr>
            <p:ph idx="1"/>
          </p:nvPr>
        </p:nvSpPr>
        <p:spPr>
          <a:xfrm>
            <a:off x="614996" y="1925903"/>
            <a:ext cx="8196496" cy="4251059"/>
          </a:xfrm>
        </p:spPr>
        <p:txBody>
          <a:bodyPr/>
          <a:lstStyle/>
          <a:p>
            <a:r>
              <a:rPr lang="en-US" altLang="zh-CN" b="1" dirty="0"/>
              <a:t>ESS (extended service set) </a:t>
            </a:r>
            <a:r>
              <a:rPr lang="en-US" altLang="zh-CN" dirty="0"/>
              <a:t>using a </a:t>
            </a:r>
            <a:r>
              <a:rPr lang="en-US" altLang="zh-CN" b="1" dirty="0"/>
              <a:t>mesh topology </a:t>
            </a:r>
            <a:r>
              <a:rPr lang="en-US" altLang="zh-CN" dirty="0"/>
              <a:t>– several access points are connected to same LAN network</a:t>
            </a:r>
          </a:p>
          <a:p>
            <a:pPr lvl="1"/>
            <a:r>
              <a:rPr lang="en-US" altLang="zh-CN" dirty="0"/>
              <a:t>These APs are configured and managed by a </a:t>
            </a:r>
            <a:r>
              <a:rPr lang="en-US" altLang="zh-CN" b="1" dirty="0"/>
              <a:t>wireless LAN controller</a:t>
            </a:r>
          </a:p>
          <a:p>
            <a:pPr lvl="1"/>
            <a:r>
              <a:rPr lang="en-US" altLang="zh-CN" dirty="0"/>
              <a:t>Clients that belong to the same ESS share a special identifier called an </a:t>
            </a:r>
            <a:r>
              <a:rPr lang="en-US" altLang="zh-CN" b="1" dirty="0"/>
              <a:t>ESSID (extended service set identifier) </a:t>
            </a:r>
          </a:p>
          <a:p>
            <a:pPr lvl="1"/>
            <a:r>
              <a:rPr lang="en-US" altLang="zh-CN" dirty="0"/>
              <a:t>The ESSID allows a user to roam, or change from AP to AP</a:t>
            </a:r>
          </a:p>
          <a:p>
            <a:pPr marL="457200" lvl="1" indent="0">
              <a:buNone/>
            </a:pPr>
            <a:endParaRPr lang="en-US" altLang="zh-CN" dirty="0"/>
          </a:p>
          <a:p>
            <a:endParaRPr lang="en-US" altLang="zh-CN" dirty="0"/>
          </a:p>
        </p:txBody>
      </p:sp>
    </p:spTree>
    <p:extLst>
      <p:ext uri="{BB962C8B-B14F-4D97-AF65-F5344CB8AC3E}">
        <p14:creationId xmlns:p14="http://schemas.microsoft.com/office/powerpoint/2010/main" val="3110415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Association and Wireless Topologies (3 of 3)</a:t>
            </a:r>
            <a:endParaRPr lang="zh-CN" altLang="en-US" dirty="0"/>
          </a:p>
        </p:txBody>
      </p:sp>
      <p:pic>
        <p:nvPicPr>
          <p:cNvPr id="5" name="Picture Placeholder 4" descr="A network diagram with multiple Basic Service Sets forming an Extended Service Set. The diagram shows the Extended Service Set for the first-floor. In the first floor are rooms 12, 13, and 14. These rooms use a Basic Service Set with an infrastructure topology. Room 12 has an access point to which 3 desktops, a laptop, a smart phone, and a printer are connected. Room 13 has an access point to which 2 desktops, 2 laptops, and a smart phone are connected. Room 14 has an access point to which a desktop, 3 laptops, a smart phone, and a printer are connec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501" y="1318043"/>
            <a:ext cx="6604765" cy="5099267"/>
          </a:xfrm>
        </p:spPr>
      </p:pic>
    </p:spTree>
    <p:extLst>
      <p:ext uri="{BB962C8B-B14F-4D97-AF65-F5344CB8AC3E}">
        <p14:creationId xmlns:p14="http://schemas.microsoft.com/office/powerpoint/2010/main" val="385905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IEEE 802.11 Frames (1 of 2)</a:t>
            </a:r>
            <a:endParaRPr lang="zh-CN" altLang="en-US" dirty="0"/>
          </a:p>
        </p:txBody>
      </p:sp>
      <p:sp>
        <p:nvSpPr>
          <p:cNvPr id="3" name="Text Placeholder 2"/>
          <p:cNvSpPr>
            <a:spLocks noGrp="1"/>
          </p:cNvSpPr>
          <p:nvPr>
            <p:ph idx="1"/>
          </p:nvPr>
        </p:nvSpPr>
        <p:spPr/>
        <p:txBody>
          <a:bodyPr/>
          <a:lstStyle/>
          <a:p>
            <a:r>
              <a:rPr lang="en-US" altLang="zh-CN" dirty="0"/>
              <a:t>802.11 specifies a MAC sublayer frame type</a:t>
            </a:r>
          </a:p>
          <a:p>
            <a:r>
              <a:rPr lang="en-US" altLang="zh-CN" dirty="0"/>
              <a:t>These frame types are divided into three groups:</a:t>
            </a:r>
          </a:p>
          <a:p>
            <a:pPr lvl="1"/>
            <a:r>
              <a:rPr lang="en-US" altLang="zh-CN" dirty="0"/>
              <a:t>Management frames – association and reassociation</a:t>
            </a:r>
          </a:p>
          <a:p>
            <a:pPr lvl="1"/>
            <a:r>
              <a:rPr lang="en-US" altLang="zh-CN" dirty="0"/>
              <a:t>Control frames – medium access and data delivery</a:t>
            </a:r>
          </a:p>
          <a:p>
            <a:pPr lvl="2"/>
            <a:r>
              <a:rPr lang="en-US" altLang="zh-CN" dirty="0"/>
              <a:t>Examples of control frames include ACK and RTS/CTS frames</a:t>
            </a:r>
          </a:p>
          <a:p>
            <a:pPr lvl="1"/>
            <a:r>
              <a:rPr lang="en-US" altLang="zh-CN" dirty="0"/>
              <a:t>Data frames – carry data sent between stations</a:t>
            </a:r>
          </a:p>
          <a:p>
            <a:endParaRPr lang="zh-CN" altLang="en-US" dirty="0"/>
          </a:p>
        </p:txBody>
      </p:sp>
    </p:spTree>
    <p:extLst>
      <p:ext uri="{BB962C8B-B14F-4D97-AF65-F5344CB8AC3E}">
        <p14:creationId xmlns:p14="http://schemas.microsoft.com/office/powerpoint/2010/main" val="35314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IEEE 802.11 Frames (2 of 2)</a:t>
            </a:r>
            <a:endParaRPr lang="zh-CN" altLang="en-US" dirty="0"/>
          </a:p>
        </p:txBody>
      </p:sp>
      <p:pic>
        <p:nvPicPr>
          <p:cNvPr id="5" name="Picture Placeholder 4" descr="An illustration showing the fields in an 802.11 and 802.3 ethernet 2 data frames. An 802.11 data frame has the following fields. Frame control of 2 bytes. Duration of 2 bytes. Address 1 of 6 bytes. Address 2 of 6 bytes. Address 3 of 6 bytes. Sequence control of 2 bytes. Address 4 of 6 bytes. The fields lists until now form the MAC header in the data frame. The rest of the fields are as follows. Data ranging from 0 to 2312 bytes. Frame check sequence of 6 bytes. An 802.3 ethernet 2 data frame has the following fields. Preamble of 8 bytes. Destination address of 6 bytes. Source address of 6 bytes. Type of 2 bytes. Data ranging from 46 to 1500 bytes. Frame check sequence of 4 byt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458" y="1430871"/>
            <a:ext cx="7735873" cy="3877729"/>
          </a:xfrm>
        </p:spPr>
      </p:pic>
    </p:spTree>
    <p:extLst>
      <p:ext uri="{BB962C8B-B14F-4D97-AF65-F5344CB8AC3E}">
        <p14:creationId xmlns:p14="http://schemas.microsoft.com/office/powerpoint/2010/main" val="225803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802.11 WLAN Standards</a:t>
            </a:r>
            <a:endParaRPr lang="zh-CN" altLang="en-US" dirty="0"/>
          </a:p>
        </p:txBody>
      </p:sp>
      <p:sp>
        <p:nvSpPr>
          <p:cNvPr id="3" name="Text Placeholder 2"/>
          <p:cNvSpPr>
            <a:spLocks noGrp="1"/>
          </p:cNvSpPr>
          <p:nvPr>
            <p:ph idx="1"/>
          </p:nvPr>
        </p:nvSpPr>
        <p:spPr>
          <a:xfrm>
            <a:off x="614996" y="1925903"/>
            <a:ext cx="7963740" cy="4251059"/>
          </a:xfrm>
        </p:spPr>
        <p:txBody>
          <a:bodyPr/>
          <a:lstStyle/>
          <a:p>
            <a:r>
              <a:rPr lang="en-US" altLang="zh-CN" dirty="0"/>
              <a:t>WLANs work at OSI Layers 1 and 2</a:t>
            </a:r>
          </a:p>
          <a:p>
            <a:pPr lvl="1"/>
            <a:r>
              <a:rPr lang="en-US" altLang="zh-CN" dirty="0"/>
              <a:t>They support TCP/IP higher-layer OSI protocols and operating systems</a:t>
            </a:r>
          </a:p>
          <a:p>
            <a:r>
              <a:rPr lang="en-US" altLang="zh-CN" dirty="0"/>
              <a:t>Most popular standards used by WLANs is referred to as </a:t>
            </a:r>
            <a:r>
              <a:rPr lang="en-US" altLang="zh-CN" b="1" dirty="0"/>
              <a:t>Wi-Fi (wireless fidelity)</a:t>
            </a:r>
          </a:p>
          <a:p>
            <a:r>
              <a:rPr lang="en-US" altLang="zh-CN" dirty="0"/>
              <a:t>Notable Wi-Fi standards</a:t>
            </a:r>
          </a:p>
          <a:p>
            <a:pPr lvl="1"/>
            <a:r>
              <a:rPr lang="en-US" altLang="zh-CN" dirty="0"/>
              <a:t>802.11b, 802.11a, 802.11g, 802.11n, 802.11ac, and 802.11ax</a:t>
            </a:r>
          </a:p>
          <a:p>
            <a:pPr lvl="1"/>
            <a:r>
              <a:rPr lang="en-US" altLang="zh-CN" dirty="0"/>
              <a:t>802.11n and later modify the way frames are used at the MAC sublayer (lower portion of the Data Link layer)</a:t>
            </a:r>
          </a:p>
          <a:p>
            <a:pPr lvl="1"/>
            <a:r>
              <a:rPr lang="en-US" altLang="zh-CN" dirty="0"/>
              <a:t>The LLC sublayer is primarily concerned with multiplexing, flow and error control, and reliability</a:t>
            </a:r>
          </a:p>
          <a:p>
            <a:endParaRPr lang="zh-CN" altLang="en-US" dirty="0"/>
          </a:p>
        </p:txBody>
      </p:sp>
    </p:spTree>
    <p:extLst>
      <p:ext uri="{BB962C8B-B14F-4D97-AF65-F5344CB8AC3E}">
        <p14:creationId xmlns:p14="http://schemas.microsoft.com/office/powerpoint/2010/main" val="230723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802.11 Innovations (1 of 3)</a:t>
            </a:r>
            <a:endParaRPr lang="zh-CN" altLang="en-US" dirty="0"/>
          </a:p>
        </p:txBody>
      </p:sp>
      <p:sp>
        <p:nvSpPr>
          <p:cNvPr id="3" name="Text Placeholder 2"/>
          <p:cNvSpPr>
            <a:spLocks noGrp="1"/>
          </p:cNvSpPr>
          <p:nvPr>
            <p:ph idx="1"/>
          </p:nvPr>
        </p:nvSpPr>
        <p:spPr>
          <a:xfrm>
            <a:off x="614996" y="1925903"/>
            <a:ext cx="8088430" cy="4251059"/>
          </a:xfrm>
        </p:spPr>
        <p:txBody>
          <a:bodyPr/>
          <a:lstStyle/>
          <a:p>
            <a:r>
              <a:rPr lang="en-US" altLang="zh-CN" dirty="0"/>
              <a:t>Several innovations have been implemented that contribute to making later 802.11 standards much faster and much more reliable:</a:t>
            </a:r>
          </a:p>
          <a:p>
            <a:pPr lvl="1"/>
            <a:r>
              <a:rPr lang="en-US" altLang="zh-CN" dirty="0"/>
              <a:t>Channel bonding – two adjacent 20-MHz channels can be bonded to make 40-MHz channel</a:t>
            </a:r>
          </a:p>
          <a:p>
            <a:pPr lvl="2"/>
            <a:r>
              <a:rPr lang="en-US" altLang="zh-CN" dirty="0"/>
              <a:t>It more than doubles the bandwidth available in single 20-MHz channel</a:t>
            </a:r>
            <a:r>
              <a:rPr lang="th-TH" altLang="zh-CN" dirty="0"/>
              <a:t> </a:t>
            </a:r>
            <a:endParaRPr lang="en-US" altLang="zh-CN" dirty="0"/>
          </a:p>
          <a:p>
            <a:pPr lvl="1"/>
            <a:endParaRPr lang="zh-CN" altLang="en-US" dirty="0"/>
          </a:p>
        </p:txBody>
      </p:sp>
    </p:spTree>
    <p:extLst>
      <p:ext uri="{BB962C8B-B14F-4D97-AF65-F5344CB8AC3E}">
        <p14:creationId xmlns:p14="http://schemas.microsoft.com/office/powerpoint/2010/main" val="340538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802.11 Innovations (1 of 3)</a:t>
            </a:r>
            <a:endParaRPr lang="zh-CN" altLang="en-US" dirty="0"/>
          </a:p>
        </p:txBody>
      </p:sp>
      <p:sp>
        <p:nvSpPr>
          <p:cNvPr id="3" name="Text Placeholder 2"/>
          <p:cNvSpPr>
            <a:spLocks noGrp="1"/>
          </p:cNvSpPr>
          <p:nvPr>
            <p:ph idx="1"/>
          </p:nvPr>
        </p:nvSpPr>
        <p:spPr>
          <a:xfrm>
            <a:off x="614996" y="1925903"/>
            <a:ext cx="8088430" cy="4251059"/>
          </a:xfrm>
        </p:spPr>
        <p:txBody>
          <a:bodyPr/>
          <a:lstStyle/>
          <a:p>
            <a:pPr lvl="1"/>
            <a:r>
              <a:rPr lang="en-US" altLang="zh-CN" dirty="0"/>
              <a:t>MIMO (multiple input-multiple output) – multiple access point and client device antennas may issue signal to one or more receivers</a:t>
            </a:r>
          </a:p>
          <a:p>
            <a:pPr lvl="2"/>
            <a:r>
              <a:rPr lang="en-US" altLang="zh-CN" dirty="0"/>
              <a:t>MIMO increases range and a network’s throughput</a:t>
            </a:r>
          </a:p>
          <a:p>
            <a:pPr lvl="1"/>
            <a:r>
              <a:rPr lang="en-US" altLang="zh-CN" dirty="0"/>
              <a:t>MU-MIMO (multiuser MIMO) – a newer technology that allows multiple antennas to service multiple clients simultaneously</a:t>
            </a:r>
          </a:p>
          <a:p>
            <a:pPr lvl="2"/>
            <a:r>
              <a:rPr lang="en-US" altLang="zh-CN" dirty="0"/>
              <a:t>MU-MIMO reduces congestion and contributes to faster data transmission</a:t>
            </a:r>
          </a:p>
          <a:p>
            <a:pPr lvl="2"/>
            <a:r>
              <a:rPr lang="en-US" altLang="zh-CN" dirty="0"/>
              <a:t>MU-MIMO is available with WAVE 2 802.11ac products</a:t>
            </a:r>
          </a:p>
          <a:p>
            <a:pPr lvl="1"/>
            <a:endParaRPr lang="zh-CN" altLang="en-US" dirty="0"/>
          </a:p>
        </p:txBody>
      </p:sp>
    </p:spTree>
    <p:extLst>
      <p:ext uri="{BB962C8B-B14F-4D97-AF65-F5344CB8AC3E}">
        <p14:creationId xmlns:p14="http://schemas.microsoft.com/office/powerpoint/2010/main" val="112311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802.11 Innovations (2 of 3)</a:t>
            </a:r>
            <a:endParaRPr lang="zh-CN" altLang="en-US" dirty="0"/>
          </a:p>
        </p:txBody>
      </p:sp>
      <p:sp>
        <p:nvSpPr>
          <p:cNvPr id="3" name="Text Placeholder 2"/>
          <p:cNvSpPr>
            <a:spLocks noGrp="1"/>
          </p:cNvSpPr>
          <p:nvPr>
            <p:ph idx="1"/>
          </p:nvPr>
        </p:nvSpPr>
        <p:spPr>
          <a:xfrm>
            <a:off x="614995" y="1925903"/>
            <a:ext cx="8046867" cy="4251059"/>
          </a:xfrm>
        </p:spPr>
        <p:txBody>
          <a:bodyPr/>
          <a:lstStyle/>
          <a:p>
            <a:r>
              <a:rPr lang="en-US" altLang="zh-CN" dirty="0"/>
              <a:t>Several innovations have been implemented that contribute to making later 802.11 standards much faster and much more reliable (continued):</a:t>
            </a:r>
          </a:p>
          <a:p>
            <a:pPr lvl="1"/>
            <a:r>
              <a:rPr lang="en-US" altLang="zh-CN" b="1" dirty="0"/>
              <a:t>OFDMA (Orthogonal Frequency Division Multiple Access) </a:t>
            </a:r>
            <a:r>
              <a:rPr lang="en-US" altLang="zh-CN" dirty="0"/>
              <a:t>– supports more efficient multiuser functionality for 80211 ax devices</a:t>
            </a:r>
          </a:p>
          <a:p>
            <a:pPr lvl="1"/>
            <a:r>
              <a:rPr lang="en-US" altLang="zh-CN" b="1" dirty="0"/>
              <a:t>Frame aggregation</a:t>
            </a:r>
            <a:r>
              <a:rPr lang="en-US" altLang="zh-CN" dirty="0"/>
              <a:t> combines multiple frames into one larger frame</a:t>
            </a:r>
          </a:p>
          <a:p>
            <a:pPr lvl="2"/>
            <a:r>
              <a:rPr lang="en-US" altLang="zh-CN" dirty="0"/>
              <a:t>Networks can use one of two techniques for combining multiple data frames: </a:t>
            </a:r>
          </a:p>
          <a:p>
            <a:pPr lvl="3"/>
            <a:r>
              <a:rPr lang="en-US" altLang="zh-CN" dirty="0"/>
              <a:t>A-MSDU (Aggregated Mac Service Data Unit)</a:t>
            </a:r>
          </a:p>
          <a:p>
            <a:pPr lvl="3"/>
            <a:r>
              <a:rPr lang="en-US" altLang="zh-CN" dirty="0"/>
              <a:t>A-MPDU (Aggregated Mac Protocol Data Unit)</a:t>
            </a:r>
          </a:p>
          <a:p>
            <a:pPr lvl="1"/>
            <a:endParaRPr lang="zh-CN" altLang="en-US" dirty="0"/>
          </a:p>
        </p:txBody>
      </p:sp>
    </p:spTree>
    <p:extLst>
      <p:ext uri="{BB962C8B-B14F-4D97-AF65-F5344CB8AC3E}">
        <p14:creationId xmlns:p14="http://schemas.microsoft.com/office/powerpoint/2010/main" val="83717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802.11 Innovations (3 of 3)</a:t>
            </a:r>
            <a:endParaRPr lang="zh-CN" altLang="en-US" dirty="0"/>
          </a:p>
        </p:txBody>
      </p:sp>
      <p:pic>
        <p:nvPicPr>
          <p:cNvPr id="5" name="Picture Placeholder 4" descr="An illustration depicting the differences in the individual sections that make up an A - M S D U and A - M P D U aggregated fraames. An A - M S D U data frame begins with a MAC header that is followed by the first, second, and third payloads. The data frame ends with an F C S. An A - M P D U data frame begins with a MAC header and is followed by the first payload and the first F C S. This is followed by a MAC sub header. The second payload and the second F C S follows. Then comes a MAC sub header. Further there is the third Payload and the third F C 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394" y="2094808"/>
            <a:ext cx="8515260" cy="2057515"/>
          </a:xfrm>
        </p:spPr>
      </p:pic>
    </p:spTree>
    <p:extLst>
      <p:ext uri="{BB962C8B-B14F-4D97-AF65-F5344CB8AC3E}">
        <p14:creationId xmlns:p14="http://schemas.microsoft.com/office/powerpoint/2010/main" val="225380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Method (1 of 2)</a:t>
            </a:r>
            <a:endParaRPr lang="zh-CN" altLang="en-US" dirty="0"/>
          </a:p>
        </p:txBody>
      </p:sp>
      <p:sp>
        <p:nvSpPr>
          <p:cNvPr id="3" name="Text Placeholder 2"/>
          <p:cNvSpPr>
            <a:spLocks noGrp="1"/>
          </p:cNvSpPr>
          <p:nvPr>
            <p:ph idx="1"/>
          </p:nvPr>
        </p:nvSpPr>
        <p:spPr>
          <a:xfrm>
            <a:off x="614996" y="1925903"/>
            <a:ext cx="8287936" cy="4251059"/>
          </a:xfrm>
        </p:spPr>
        <p:txBody>
          <a:bodyPr>
            <a:normAutofit/>
          </a:bodyPr>
          <a:lstStyle/>
          <a:p>
            <a:r>
              <a:rPr lang="en-US" altLang="zh-CN" dirty="0"/>
              <a:t>802.11 MAC services append 48-bit physical addresses to frame to identify source and destination</a:t>
            </a:r>
          </a:p>
          <a:p>
            <a:r>
              <a:rPr lang="en-US" altLang="zh-CN" dirty="0"/>
              <a:t>The use of the same physical addressing scheme as other Ethernet networks allows easy combination with other IEEE networks</a:t>
            </a:r>
          </a:p>
          <a:p>
            <a:r>
              <a:rPr lang="en-US" altLang="zh-CN" dirty="0"/>
              <a:t>Wireless devices are not designed to simultaneously transmit and receive</a:t>
            </a:r>
            <a:r>
              <a:rPr lang="th-TH" altLang="zh-CN" dirty="0"/>
              <a:t> </a:t>
            </a:r>
            <a:endParaRPr lang="en-US" altLang="zh-CN" dirty="0"/>
          </a:p>
          <a:p>
            <a:endParaRPr lang="zh-CN" altLang="en-US" dirty="0"/>
          </a:p>
        </p:txBody>
      </p:sp>
    </p:spTree>
    <p:extLst>
      <p:ext uri="{BB962C8B-B14F-4D97-AF65-F5344CB8AC3E}">
        <p14:creationId xmlns:p14="http://schemas.microsoft.com/office/powerpoint/2010/main" val="311161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Method (1 of 2)</a:t>
            </a:r>
            <a:endParaRPr lang="zh-CN" altLang="en-US" dirty="0"/>
          </a:p>
        </p:txBody>
      </p:sp>
      <p:sp>
        <p:nvSpPr>
          <p:cNvPr id="3" name="Text Placeholder 2"/>
          <p:cNvSpPr>
            <a:spLocks noGrp="1"/>
          </p:cNvSpPr>
          <p:nvPr>
            <p:ph idx="1"/>
          </p:nvPr>
        </p:nvSpPr>
        <p:spPr>
          <a:xfrm>
            <a:off x="614996" y="1925903"/>
            <a:ext cx="8287936" cy="4251059"/>
          </a:xfrm>
        </p:spPr>
        <p:txBody>
          <a:bodyPr>
            <a:normAutofit/>
          </a:bodyPr>
          <a:lstStyle/>
          <a:p>
            <a:r>
              <a:rPr lang="en-US" altLang="zh-CN" dirty="0"/>
              <a:t>802.11 standards specify the use of CSMA/CA (Carrier Sense Multiple Access with Collision Avoidance) procedures to access a shared medium</a:t>
            </a:r>
          </a:p>
          <a:p>
            <a:pPr lvl="1"/>
            <a:r>
              <a:rPr lang="en-US" altLang="zh-CN" dirty="0"/>
              <a:t>Uses ACK packets to verify every transmission and requires more overhead than 802.3</a:t>
            </a:r>
          </a:p>
          <a:p>
            <a:r>
              <a:rPr lang="en-US" altLang="zh-CN" dirty="0"/>
              <a:t>RTS/CTS (Request to Send/Clear to Send) protocol ensures packets are not inhibited by other transmissions</a:t>
            </a:r>
          </a:p>
          <a:p>
            <a:pPr lvl="1"/>
            <a:r>
              <a:rPr lang="en-US" altLang="zh-CN" dirty="0"/>
              <a:t>RTS/CTS decreases network efficiency, but can be efficient for large transmission packets</a:t>
            </a:r>
          </a:p>
          <a:p>
            <a:endParaRPr lang="en-US" altLang="zh-CN" dirty="0"/>
          </a:p>
          <a:p>
            <a:endParaRPr lang="zh-CN" altLang="en-US" dirty="0"/>
          </a:p>
        </p:txBody>
      </p:sp>
    </p:spTree>
    <p:extLst>
      <p:ext uri="{BB962C8B-B14F-4D97-AF65-F5344CB8AC3E}">
        <p14:creationId xmlns:p14="http://schemas.microsoft.com/office/powerpoint/2010/main" val="230368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Method (2 of 2)</a:t>
            </a:r>
            <a:endParaRPr lang="zh-CN" altLang="en-US" dirty="0"/>
          </a:p>
        </p:txBody>
      </p:sp>
      <p:pic>
        <p:nvPicPr>
          <p:cNvPr id="5" name="Picture Placeholder 4" descr="The steps in the Carrier Sense Multiple Access with Collision Avoidance or C M S A / C A procedure. 1. Check for transmissions. 2. Detects activity. If Yes, then Step 3. If No, then Step 4. Step 3. Brief pause. Go to Step 1. Step 4. Brief pause, sends transmission. Step 5. Transmission complete. The procedure uses Acknowledgement messages to confirm successful transmissi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990" y="1818265"/>
            <a:ext cx="7949434" cy="3072245"/>
          </a:xfrm>
        </p:spPr>
      </p:pic>
    </p:spTree>
    <p:extLst>
      <p:ext uri="{BB962C8B-B14F-4D97-AF65-F5344CB8AC3E}">
        <p14:creationId xmlns:p14="http://schemas.microsoft.com/office/powerpoint/2010/main" val="868941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F303C7E-8EF4-4857-9EF0-4EFBB504020F}"/>
</file>

<file path=customXml/itemProps2.xml><?xml version="1.0" encoding="utf-8"?>
<ds:datastoreItem xmlns:ds="http://schemas.openxmlformats.org/officeDocument/2006/customXml" ds:itemID="{70FFEB7A-B337-4243-A57C-C710571A948C}">
  <ds:schemaRefs>
    <ds:schemaRef ds:uri="http://schemas.microsoft.com/sharepoint/v3/contenttype/forms"/>
  </ds:schemaRefs>
</ds:datastoreItem>
</file>

<file path=customXml/itemProps3.xml><?xml version="1.0" encoding="utf-8"?>
<ds:datastoreItem xmlns:ds="http://schemas.openxmlformats.org/officeDocument/2006/customXml" ds:itemID="{880201AE-09A5-42BA-834D-FF831F189C20}">
  <ds:schemaRefs>
    <ds:schemaRef ds:uri="http://schemas.openxmlformats.org/package/2006/metadata/core-properties"/>
    <ds:schemaRef ds:uri="http://purl.org/dc/dcmitype/"/>
    <ds:schemaRef ds:uri="http://purl.org/dc/elements/1.1/"/>
    <ds:schemaRef ds:uri="0f5e39c8-e5a1-4a0d-b53f-9134be983d19"/>
    <ds:schemaRef ds:uri="http://schemas.microsoft.com/office/2006/metadata/properties"/>
    <ds:schemaRef ds:uri="http://purl.org/dc/terms/"/>
    <ds:schemaRef ds:uri="http://schemas.microsoft.com/office/2006/documentManagement/types"/>
    <ds:schemaRef ds:uri="http://schemas.microsoft.com/office/infopath/2007/PartnerControls"/>
    <ds:schemaRef ds:uri="c64b295e-e158-430a-a9fe-95bbf17b9d7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301</TotalTime>
  <Words>814</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Helvetica</vt:lpstr>
      <vt:lpstr>Playfair Display</vt:lpstr>
      <vt:lpstr>Office Theme</vt:lpstr>
      <vt:lpstr>WLAN Standards</vt:lpstr>
      <vt:lpstr>802.11 WLAN Standards</vt:lpstr>
      <vt:lpstr>802.11 Innovations (1 of 3)</vt:lpstr>
      <vt:lpstr>802.11 Innovations (1 of 3)</vt:lpstr>
      <vt:lpstr>802.11 Innovations (2 of 3)</vt:lpstr>
      <vt:lpstr>802.11 Innovations (3 of 3)</vt:lpstr>
      <vt:lpstr>Access Method (1 of 2)</vt:lpstr>
      <vt:lpstr>Access Method (1 of 2)</vt:lpstr>
      <vt:lpstr>Access Method (2 of 2)</vt:lpstr>
      <vt:lpstr>Association and Wireless Topologies (1 of 3)</vt:lpstr>
      <vt:lpstr>Association and Wireless Topologies (1 of 3)</vt:lpstr>
      <vt:lpstr>Association and Wireless Topologies (2 of 3)</vt:lpstr>
      <vt:lpstr>Association and Wireless Topologies (2 of 3)</vt:lpstr>
      <vt:lpstr>Association and Wireless Topologies (3 of 3)</vt:lpstr>
      <vt:lpstr>IEEE 802.11 Frames (1 of 2)</vt:lpstr>
      <vt:lpstr>IEEE 802.11 Frames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Suwanwiwat, Art</cp:lastModifiedBy>
  <cp:revision>15</cp:revision>
  <dcterms:created xsi:type="dcterms:W3CDTF">2018-04-09T23:36:04Z</dcterms:created>
  <dcterms:modified xsi:type="dcterms:W3CDTF">2022-01-28T04:38:14Z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