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66" r:id="rId6"/>
    <p:sldId id="368" r:id="rId7"/>
    <p:sldId id="373" r:id="rId8"/>
    <p:sldId id="367" r:id="rId9"/>
    <p:sldId id="369" r:id="rId10"/>
    <p:sldId id="370" r:id="rId11"/>
    <p:sldId id="371" r:id="rId12"/>
    <p:sldId id="3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50D60-36FD-2042-A047-670C7B2599C0}" v="1" dt="2022-01-22T01:13:16.873"/>
    <p1510:client id="{D51522BE-77E2-FD42-BF37-00D61CBB8157}" v="1" dt="2022-01-22T01:10:32.414"/>
    <p1510:client id="{D54C748A-7BC7-2745-92A1-0B0D9C9D17BE}" v="1" dt="2022-01-22T01:08:53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D54C748A-7BC7-2745-92A1-0B0D9C9D17BE}"/>
    <pc:docChg chg="custSel addSld delSld modSld">
      <pc:chgData name="Chen, Chao" userId="44c0eae3-1754-40ca-b7fc-812aef1f268d" providerId="ADAL" clId="{D54C748A-7BC7-2745-92A1-0B0D9C9D17BE}" dt="2022-01-22T01:08:55.824" v="44" actId="700"/>
      <pc:docMkLst>
        <pc:docMk/>
      </pc:docMkLst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D54C748A-7BC7-2745-92A1-0B0D9C9D17BE}" dt="2022-01-22T01:08:47.085" v="41" actId="20577"/>
        <pc:sldMkLst>
          <pc:docMk/>
          <pc:sldMk cId="1560288090" sldId="311"/>
        </pc:sldMkLst>
        <pc:spChg chg="mod">
          <ac:chgData name="Chen, Chao" userId="44c0eae3-1754-40ca-b7fc-812aef1f268d" providerId="ADAL" clId="{D54C748A-7BC7-2745-92A1-0B0D9C9D17BE}" dt="2022-01-22T01:08:47.085" v="4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265503276" sldId="342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65503276" sldId="342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65503276" sldId="34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296814519" sldId="343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96814519" sldId="343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96814519" sldId="34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180580842" sldId="344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0580842" sldId="344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0580842" sldId="34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496662662" sldId="345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496662662" sldId="345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496662662" sldId="34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3819045264" sldId="346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819045264" sldId="346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819045264" sldId="34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01890378" sldId="347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01890378" sldId="347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01890378" sldId="347"/>
            <ac:spMk id="4" creationId="{00000000-0000-0000-0000-000000000000}"/>
          </ac:spMkLst>
        </pc:spChg>
        <pc:picChg chg="mod ord">
          <ac:chgData name="Chen, Chao" userId="44c0eae3-1754-40ca-b7fc-812aef1f268d" providerId="ADAL" clId="{D54C748A-7BC7-2745-92A1-0B0D9C9D17BE}" dt="2022-01-22T01:08:55.824" v="44" actId="700"/>
          <ac:picMkLst>
            <pc:docMk/>
            <pc:sldMk cId="201890378" sldId="347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3263065783" sldId="348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263065783" sldId="348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263065783" sldId="348"/>
            <ac:spMk id="4" creationId="{00000000-0000-0000-0000-000000000000}"/>
          </ac:spMkLst>
        </pc:spChg>
        <pc:picChg chg="mod ord">
          <ac:chgData name="Chen, Chao" userId="44c0eae3-1754-40ca-b7fc-812aef1f268d" providerId="ADAL" clId="{D54C748A-7BC7-2745-92A1-0B0D9C9D17BE}" dt="2022-01-22T01:08:55.824" v="44" actId="700"/>
          <ac:picMkLst>
            <pc:docMk/>
            <pc:sldMk cId="3263065783" sldId="34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585078051" sldId="349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585078051" sldId="349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585078051" sldId="34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186742064" sldId="350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6742064" sldId="350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6742064" sldId="35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980721170" sldId="351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980721170" sldId="351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980721170" sldId="35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3328099094" sldId="352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328099094" sldId="352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328099094" sldId="35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544762763" sldId="353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544762763" sldId="353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544762763" sldId="35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704465501" sldId="354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704465501" sldId="354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704465501" sldId="354"/>
            <ac:spMk id="4" creationId="{00000000-0000-0000-0000-000000000000}"/>
          </ac:spMkLst>
        </pc:spChg>
        <pc:picChg chg="mod ord">
          <ac:chgData name="Chen, Chao" userId="44c0eae3-1754-40ca-b7fc-812aef1f268d" providerId="ADAL" clId="{D54C748A-7BC7-2745-92A1-0B0D9C9D17BE}" dt="2022-01-22T01:08:55.824" v="44" actId="700"/>
          <ac:picMkLst>
            <pc:docMk/>
            <pc:sldMk cId="2704465501" sldId="354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D51522BE-77E2-FD42-BF37-00D61CBB8157}"/>
    <pc:docChg chg="custSel addSld delSld modSld">
      <pc:chgData name="Chen, Chao" userId="44c0eae3-1754-40ca-b7fc-812aef1f268d" providerId="ADAL" clId="{D51522BE-77E2-FD42-BF37-00D61CBB8157}" dt="2022-01-22T01:10:46.758" v="20" actId="20577"/>
      <pc:docMkLst>
        <pc:docMk/>
      </pc:docMkLst>
      <pc:sldChg chg="modSp mod">
        <pc:chgData name="Chen, Chao" userId="44c0eae3-1754-40ca-b7fc-812aef1f268d" providerId="ADAL" clId="{D51522BE-77E2-FD42-BF37-00D61CBB8157}" dt="2022-01-22T01:10:46.758" v="20" actId="20577"/>
        <pc:sldMkLst>
          <pc:docMk/>
          <pc:sldMk cId="1560288090" sldId="311"/>
        </pc:sldMkLst>
        <pc:spChg chg="mod">
          <ac:chgData name="Chen, Chao" userId="44c0eae3-1754-40ca-b7fc-812aef1f268d" providerId="ADAL" clId="{D51522BE-77E2-FD42-BF37-00D61CBB8157}" dt="2022-01-22T01:10:46.758" v="20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1265503276" sldId="342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1296814519" sldId="343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1180580842" sldId="344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2496662662" sldId="345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3819045264" sldId="346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201890378" sldId="347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3263065783" sldId="348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585078051" sldId="349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1186742064" sldId="350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2980721170" sldId="351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3328099094" sldId="352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2544762763" sldId="353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2704465501" sldId="354"/>
        </pc:sldMkLst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2307231408" sldId="355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307231408" sldId="355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307231408" sldId="35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1123117615" sldId="356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1123117615" sldId="356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1123117615" sldId="35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837176706" sldId="357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837176706" sldId="357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837176706" sldId="35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2253805891" sldId="358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253805891" sldId="358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253805891" sldId="358"/>
            <ac:spMk id="4" creationId="{00000000-0000-0000-0000-000000000000}"/>
          </ac:spMkLst>
        </pc:spChg>
        <pc:picChg chg="mod ord">
          <ac:chgData name="Chen, Chao" userId="44c0eae3-1754-40ca-b7fc-812aef1f268d" providerId="ADAL" clId="{D51522BE-77E2-FD42-BF37-00D61CBB8157}" dt="2022-01-22T01:10:34.837" v="4" actId="700"/>
          <ac:picMkLst>
            <pc:docMk/>
            <pc:sldMk cId="2253805891" sldId="35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3111610351" sldId="359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111610351" sldId="359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111610351" sldId="35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868941517" sldId="360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868941517" sldId="360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868941517" sldId="360"/>
            <ac:spMk id="4" creationId="{00000000-0000-0000-0000-000000000000}"/>
          </ac:spMkLst>
        </pc:spChg>
        <pc:picChg chg="mod ord">
          <ac:chgData name="Chen, Chao" userId="44c0eae3-1754-40ca-b7fc-812aef1f268d" providerId="ADAL" clId="{D51522BE-77E2-FD42-BF37-00D61CBB8157}" dt="2022-01-22T01:10:34.837" v="4" actId="700"/>
          <ac:picMkLst>
            <pc:docMk/>
            <pc:sldMk cId="868941517" sldId="360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2715667122" sldId="361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715667122" sldId="361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715667122" sldId="36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2524285325" sldId="362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524285325" sldId="362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524285325" sldId="36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3859059141" sldId="363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859059141" sldId="363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859059141" sldId="363"/>
            <ac:spMk id="4" creationId="{00000000-0000-0000-0000-000000000000}"/>
          </ac:spMkLst>
        </pc:spChg>
        <pc:picChg chg="mod ord">
          <ac:chgData name="Chen, Chao" userId="44c0eae3-1754-40ca-b7fc-812aef1f268d" providerId="ADAL" clId="{D51522BE-77E2-FD42-BF37-00D61CBB8157}" dt="2022-01-22T01:10:34.837" v="4" actId="700"/>
          <ac:picMkLst>
            <pc:docMk/>
            <pc:sldMk cId="3859059141" sldId="36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353142489" sldId="364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53142489" sldId="364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53142489" sldId="36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2258030320" sldId="365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258030320" sldId="365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258030320" sldId="365"/>
            <ac:spMk id="4" creationId="{00000000-0000-0000-0000-000000000000}"/>
          </ac:spMkLst>
        </pc:spChg>
        <pc:picChg chg="mod ord">
          <ac:chgData name="Chen, Chao" userId="44c0eae3-1754-40ca-b7fc-812aef1f268d" providerId="ADAL" clId="{D51522BE-77E2-FD42-BF37-00D61CBB8157}" dt="2022-01-22T01:10:34.837" v="4" actId="700"/>
          <ac:picMkLst>
            <pc:docMk/>
            <pc:sldMk cId="2258030320" sldId="365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AE850D60-36FD-2042-A047-670C7B2599C0}"/>
    <pc:docChg chg="custSel addSld delSld modSld">
      <pc:chgData name="Chen, Chao" userId="44c0eae3-1754-40ca-b7fc-812aef1f268d" providerId="ADAL" clId="{AE850D60-36FD-2042-A047-670C7B2599C0}" dt="2022-01-22T01:13:19.684" v="14" actId="700"/>
      <pc:docMkLst>
        <pc:docMk/>
      </pc:docMkLst>
      <pc:sldChg chg="modSp mod">
        <pc:chgData name="Chen, Chao" userId="44c0eae3-1754-40ca-b7fc-812aef1f268d" providerId="ADAL" clId="{AE850D60-36FD-2042-A047-670C7B2599C0}" dt="2022-01-22T01:13:12.891" v="11" actId="20577"/>
        <pc:sldMkLst>
          <pc:docMk/>
          <pc:sldMk cId="1560288090" sldId="311"/>
        </pc:sldMkLst>
        <pc:spChg chg="mod">
          <ac:chgData name="Chen, Chao" userId="44c0eae3-1754-40ca-b7fc-812aef1f268d" providerId="ADAL" clId="{AE850D60-36FD-2042-A047-670C7B2599C0}" dt="2022-01-22T01:13:12.891" v="1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2307231408" sldId="355"/>
        </pc:sldMkLst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1123117615" sldId="356"/>
        </pc:sldMkLst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837176706" sldId="357"/>
        </pc:sldMkLst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2253805891" sldId="358"/>
        </pc:sldMkLst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3111610351" sldId="359"/>
        </pc:sldMkLst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868941517" sldId="360"/>
        </pc:sldMkLst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2715667122" sldId="361"/>
        </pc:sldMkLst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2524285325" sldId="362"/>
        </pc:sldMkLst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3859059141" sldId="363"/>
        </pc:sldMkLst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353142489" sldId="364"/>
        </pc:sldMkLst>
      </pc:sldChg>
      <pc:sldChg chg="del">
        <pc:chgData name="Chen, Chao" userId="44c0eae3-1754-40ca-b7fc-812aef1f268d" providerId="ADAL" clId="{AE850D60-36FD-2042-A047-670C7B2599C0}" dt="2022-01-22T01:13:16.252" v="12" actId="2696"/>
        <pc:sldMkLst>
          <pc:docMk/>
          <pc:sldMk cId="2258030320" sldId="365"/>
        </pc:sldMkLst>
      </pc:sldChg>
      <pc:sldChg chg="modSp add mod modClrScheme chgLayout">
        <pc:chgData name="Chen, Chao" userId="44c0eae3-1754-40ca-b7fc-812aef1f268d" providerId="ADAL" clId="{AE850D60-36FD-2042-A047-670C7B2599C0}" dt="2022-01-22T01:13:19.684" v="14" actId="700"/>
        <pc:sldMkLst>
          <pc:docMk/>
          <pc:sldMk cId="2422038900" sldId="366"/>
        </pc:sldMkLst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2422038900" sldId="366"/>
            <ac:spMk id="2" creationId="{00000000-0000-0000-0000-000000000000}"/>
          </ac:spMkLst>
        </pc:spChg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2422038900" sldId="36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AE850D60-36FD-2042-A047-670C7B2599C0}" dt="2022-01-22T01:13:19.684" v="14" actId="700"/>
        <pc:sldMkLst>
          <pc:docMk/>
          <pc:sldMk cId="4046187404" sldId="367"/>
        </pc:sldMkLst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4046187404" sldId="367"/>
            <ac:spMk id="2" creationId="{00000000-0000-0000-0000-000000000000}"/>
          </ac:spMkLst>
        </pc:spChg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4046187404" sldId="36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AE850D60-36FD-2042-A047-670C7B2599C0}" dt="2022-01-22T01:13:19.684" v="14" actId="700"/>
        <pc:sldMkLst>
          <pc:docMk/>
          <pc:sldMk cId="303717951" sldId="368"/>
        </pc:sldMkLst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303717951" sldId="368"/>
            <ac:spMk id="2" creationId="{00000000-0000-0000-0000-000000000000}"/>
          </ac:spMkLst>
        </pc:spChg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303717951" sldId="36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AE850D60-36FD-2042-A047-670C7B2599C0}" dt="2022-01-22T01:13:19.684" v="14" actId="700"/>
        <pc:sldMkLst>
          <pc:docMk/>
          <pc:sldMk cId="529916490" sldId="369"/>
        </pc:sldMkLst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529916490" sldId="369"/>
            <ac:spMk id="2" creationId="{00000000-0000-0000-0000-000000000000}"/>
          </ac:spMkLst>
        </pc:spChg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529916490" sldId="36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AE850D60-36FD-2042-A047-670C7B2599C0}" dt="2022-01-22T01:13:19.684" v="14" actId="700"/>
        <pc:sldMkLst>
          <pc:docMk/>
          <pc:sldMk cId="1781786014" sldId="370"/>
        </pc:sldMkLst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1781786014" sldId="370"/>
            <ac:spMk id="2" creationId="{00000000-0000-0000-0000-000000000000}"/>
          </ac:spMkLst>
        </pc:spChg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1781786014" sldId="370"/>
            <ac:spMk id="4" creationId="{00000000-0000-0000-0000-000000000000}"/>
          </ac:spMkLst>
        </pc:spChg>
        <pc:picChg chg="mod ord">
          <ac:chgData name="Chen, Chao" userId="44c0eae3-1754-40ca-b7fc-812aef1f268d" providerId="ADAL" clId="{AE850D60-36FD-2042-A047-670C7B2599C0}" dt="2022-01-22T01:13:19.684" v="14" actId="700"/>
          <ac:picMkLst>
            <pc:docMk/>
            <pc:sldMk cId="1781786014" sldId="370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AE850D60-36FD-2042-A047-670C7B2599C0}" dt="2022-01-22T01:13:19.684" v="14" actId="700"/>
        <pc:sldMkLst>
          <pc:docMk/>
          <pc:sldMk cId="3007133879" sldId="371"/>
        </pc:sldMkLst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3007133879" sldId="371"/>
            <ac:spMk id="2" creationId="{00000000-0000-0000-0000-000000000000}"/>
          </ac:spMkLst>
        </pc:spChg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3007133879" sldId="37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AE850D60-36FD-2042-A047-670C7B2599C0}" dt="2022-01-22T01:13:19.684" v="14" actId="700"/>
        <pc:sldMkLst>
          <pc:docMk/>
          <pc:sldMk cId="3475038420" sldId="372"/>
        </pc:sldMkLst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3475038420" sldId="372"/>
            <ac:spMk id="2" creationId="{00000000-0000-0000-0000-000000000000}"/>
          </ac:spMkLst>
        </pc:spChg>
        <pc:spChg chg="mod ord">
          <ac:chgData name="Chen, Chao" userId="44c0eae3-1754-40ca-b7fc-812aef1f268d" providerId="ADAL" clId="{AE850D60-36FD-2042-A047-670C7B2599C0}" dt="2022-01-22T01:13:19.684" v="14" actId="700"/>
          <ac:spMkLst>
            <pc:docMk/>
            <pc:sldMk cId="3475038420" sldId="37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Wi-Fi Design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a Wi-Fi Network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814110" cy="4251059"/>
          </a:xfrm>
        </p:spPr>
        <p:txBody>
          <a:bodyPr/>
          <a:lstStyle/>
          <a:p>
            <a:r>
              <a:rPr lang="en-US" altLang="zh-CN" dirty="0"/>
              <a:t>This section describes:</a:t>
            </a:r>
          </a:p>
          <a:p>
            <a:pPr lvl="1"/>
            <a:r>
              <a:rPr lang="en-US" altLang="zh-CN" dirty="0"/>
              <a:t>WLAN technologies and how to design small WLANs</a:t>
            </a:r>
          </a:p>
          <a:p>
            <a:pPr lvl="1"/>
            <a:r>
              <a:rPr lang="en-US" altLang="zh-CN" dirty="0"/>
              <a:t>How to install and configure access points and clients on larger networks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03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Determine the Design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021929" cy="4251059"/>
          </a:xfrm>
        </p:spPr>
        <p:txBody>
          <a:bodyPr/>
          <a:lstStyle/>
          <a:p>
            <a:r>
              <a:rPr lang="en-US" altLang="zh-CN" dirty="0"/>
              <a:t>Home or small office network, called a SOHO network, might call for only one access point</a:t>
            </a:r>
          </a:p>
          <a:p>
            <a:pPr lvl="1"/>
            <a:r>
              <a:rPr lang="en-US" altLang="zh-CN" dirty="0"/>
              <a:t>The AP device often combines switching, routing, and other network functions</a:t>
            </a:r>
          </a:p>
          <a:p>
            <a:pPr lvl="1"/>
            <a:r>
              <a:rPr lang="en-US" altLang="zh-CN" dirty="0"/>
              <a:t>It connects wireless clients to LAN and acts as an Internet gateway</a:t>
            </a:r>
          </a:p>
          <a:p>
            <a:r>
              <a:rPr lang="en-US" altLang="zh-CN" dirty="0"/>
              <a:t>Many home or office networks include IoT (Internet of Things) devices </a:t>
            </a:r>
          </a:p>
        </p:txBody>
      </p:sp>
    </p:spTree>
    <p:extLst>
      <p:ext uri="{BB962C8B-B14F-4D97-AF65-F5344CB8AC3E}">
        <p14:creationId xmlns:p14="http://schemas.microsoft.com/office/powerpoint/2010/main" val="30371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Determine the Design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021929" cy="4251059"/>
          </a:xfrm>
        </p:spPr>
        <p:txBody>
          <a:bodyPr/>
          <a:lstStyle/>
          <a:p>
            <a:r>
              <a:rPr lang="en-US" altLang="zh-CN" dirty="0"/>
              <a:t>Examples of IoT devices that might be a part of a home or office network include the following:</a:t>
            </a:r>
          </a:p>
          <a:p>
            <a:pPr lvl="1"/>
            <a:r>
              <a:rPr lang="en-US" altLang="zh-CN" dirty="0"/>
              <a:t>Health monitors, exercise equipment, GPS locators, and smartwatches</a:t>
            </a:r>
          </a:p>
          <a:p>
            <a:pPr lvl="1"/>
            <a:r>
              <a:rPr lang="en-US" altLang="zh-CN" dirty="0"/>
              <a:t>Smart speakers</a:t>
            </a:r>
          </a:p>
          <a:p>
            <a:pPr lvl="1"/>
            <a:r>
              <a:rPr lang="en-US" altLang="zh-CN" dirty="0"/>
              <a:t>Smart thermostats</a:t>
            </a:r>
          </a:p>
          <a:p>
            <a:pPr lvl="1"/>
            <a:r>
              <a:rPr lang="en-US" altLang="zh-CN" dirty="0"/>
              <a:t>Smart doorbells</a:t>
            </a:r>
          </a:p>
          <a:p>
            <a:pPr lvl="1"/>
            <a:r>
              <a:rPr lang="en-US" altLang="zh-CN" dirty="0"/>
              <a:t>Security cameras</a:t>
            </a:r>
          </a:p>
          <a:p>
            <a:pPr lvl="1"/>
            <a:r>
              <a:rPr lang="en-US" altLang="zh-CN" dirty="0"/>
              <a:t>Smart refrigerators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81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Determine the Design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121681" cy="4251059"/>
          </a:xfrm>
        </p:spPr>
        <p:txBody>
          <a:bodyPr/>
          <a:lstStyle/>
          <a:p>
            <a:r>
              <a:rPr lang="en-US" altLang="zh-CN" dirty="0"/>
              <a:t>Consider the following when deciding where to install an AP:</a:t>
            </a:r>
          </a:p>
          <a:p>
            <a:pPr lvl="1"/>
            <a:r>
              <a:rPr lang="en-US" altLang="zh-CN" dirty="0"/>
              <a:t>Distance</a:t>
            </a:r>
          </a:p>
          <a:p>
            <a:pPr lvl="1"/>
            <a:r>
              <a:rPr lang="en-US" altLang="zh-CN" dirty="0"/>
              <a:t>Type and number of obstacles</a:t>
            </a:r>
          </a:p>
          <a:p>
            <a:pPr lvl="1"/>
            <a:r>
              <a:rPr lang="en-US" altLang="zh-CN" dirty="0"/>
              <a:t>Coverage</a:t>
            </a:r>
          </a:p>
          <a:p>
            <a:pPr lvl="1"/>
            <a:r>
              <a:rPr lang="en-US" altLang="zh-CN" dirty="0"/>
              <a:t>Interference</a:t>
            </a:r>
          </a:p>
          <a:p>
            <a:r>
              <a:rPr lang="en-US" altLang="zh-CN" dirty="0"/>
              <a:t>Larger WLANs warrant a more systematic approach to access point placement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site survey </a:t>
            </a:r>
            <a:r>
              <a:rPr lang="en-US" altLang="zh-CN" dirty="0"/>
              <a:t>assesses client requirements, facility characteristics, coverage areas</a:t>
            </a:r>
          </a:p>
          <a:p>
            <a:pPr lvl="1"/>
            <a:r>
              <a:rPr lang="en-US" altLang="zh-CN" dirty="0"/>
              <a:t>A site survey will help determine access point arrangement ensuring reliable wireless connectivity within a given area</a:t>
            </a:r>
          </a:p>
        </p:txBody>
      </p:sp>
    </p:spTree>
    <p:extLst>
      <p:ext uri="{BB962C8B-B14F-4D97-AF65-F5344CB8AC3E}">
        <p14:creationId xmlns:p14="http://schemas.microsoft.com/office/powerpoint/2010/main" val="404618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Determine the Design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88678" cy="4251059"/>
          </a:xfrm>
        </p:spPr>
        <p:txBody>
          <a:bodyPr/>
          <a:lstStyle/>
          <a:p>
            <a:r>
              <a:rPr lang="en-US" altLang="zh-CN" dirty="0"/>
              <a:t>A thorough site survey might include:</a:t>
            </a:r>
          </a:p>
          <a:p>
            <a:pPr lvl="1"/>
            <a:r>
              <a:rPr lang="en-US" altLang="zh-CN" dirty="0"/>
              <a:t>Studying building blueprints to identify potential obstacles</a:t>
            </a:r>
          </a:p>
          <a:p>
            <a:pPr lvl="1"/>
            <a:r>
              <a:rPr lang="en-US" altLang="zh-CN" dirty="0"/>
              <a:t>Consider whether Wi-Fi access points will be used as wireless bridges to create remote wired access to the network</a:t>
            </a:r>
          </a:p>
          <a:p>
            <a:pPr lvl="1"/>
            <a:r>
              <a:rPr lang="en-US" altLang="zh-CN" dirty="0"/>
              <a:t>Determine whether certain floors require multiple APs</a:t>
            </a:r>
          </a:p>
          <a:p>
            <a:pPr lvl="1"/>
            <a:r>
              <a:rPr lang="en-US" altLang="zh-CN" dirty="0"/>
              <a:t>Measure the signal coverage and strength from other WLANS</a:t>
            </a:r>
          </a:p>
          <a:p>
            <a:pPr lvl="1"/>
            <a:r>
              <a:rPr lang="en-US" altLang="zh-CN" dirty="0"/>
              <a:t>Test proposed access point locations</a:t>
            </a:r>
          </a:p>
          <a:p>
            <a:pPr lvl="1"/>
            <a:r>
              <a:rPr lang="en-US" altLang="zh-CN" dirty="0"/>
              <a:t>Test wireless access from the farthest corners of your space</a:t>
            </a:r>
          </a:p>
          <a:p>
            <a:pPr lvl="1"/>
            <a:r>
              <a:rPr lang="en-US" altLang="zh-CN" dirty="0"/>
              <a:t>Consider the materials used in objects that aren’t always present in the environment </a:t>
            </a:r>
          </a:p>
          <a:p>
            <a:pPr lvl="1"/>
            <a:r>
              <a:rPr lang="en-US" altLang="zh-CN" dirty="0"/>
              <a:t>Consider how the wireless portions of the LAN will integrate with the wired portions</a:t>
            </a:r>
          </a:p>
        </p:txBody>
      </p:sp>
    </p:spTree>
    <p:extLst>
      <p:ext uri="{BB962C8B-B14F-4D97-AF65-F5344CB8AC3E}">
        <p14:creationId xmlns:p14="http://schemas.microsoft.com/office/powerpoint/2010/main" val="52991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Determine the Design (4 of 4)</a:t>
            </a:r>
            <a:endParaRPr lang="zh-CN" altLang="en-US" dirty="0"/>
          </a:p>
        </p:txBody>
      </p:sp>
      <p:pic>
        <p:nvPicPr>
          <p:cNvPr id="5" name="Picture Placeholder 4" descr="An illustration that shows an enterprise-level wireless network. The illustration shows an equipment rack on three floors. On the ground floor, a W LAN controller has been installed in the rack with a cable connecting to it from the outside. The controller is connected to a wireless access point in the same rack. The first and the second floors also have wireless access points that are connected to the W LAN controller. Computer and smart phone users in all three floors can access the network from the access points on their respective floor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1272633"/>
            <a:ext cx="5994920" cy="4862159"/>
          </a:xfrm>
        </p:spPr>
      </p:pic>
    </p:spTree>
    <p:extLst>
      <p:ext uri="{BB962C8B-B14F-4D97-AF65-F5344CB8AC3E}">
        <p14:creationId xmlns:p14="http://schemas.microsoft.com/office/powerpoint/2010/main" val="178178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Wi-Fi Connectivity Devices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021929" cy="4251059"/>
          </a:xfrm>
        </p:spPr>
        <p:txBody>
          <a:bodyPr/>
          <a:lstStyle/>
          <a:p>
            <a:r>
              <a:rPr lang="en-US" altLang="zh-CN" dirty="0"/>
              <a:t>APs vary in which wireless standards they support, their antenna strength, and other features</a:t>
            </a:r>
          </a:p>
          <a:p>
            <a:r>
              <a:rPr lang="en-US" altLang="zh-CN" dirty="0"/>
              <a:t>Variables set during installation include the following:</a:t>
            </a:r>
          </a:p>
          <a:p>
            <a:pPr lvl="1"/>
            <a:r>
              <a:rPr lang="en-US" altLang="zh-CN" dirty="0"/>
              <a:t>Administrator password</a:t>
            </a:r>
          </a:p>
          <a:p>
            <a:pPr lvl="1"/>
            <a:r>
              <a:rPr lang="en-US" altLang="zh-CN" dirty="0"/>
              <a:t>SSID and whether or not the SSID is broadcast</a:t>
            </a:r>
          </a:p>
          <a:p>
            <a:pPr lvl="1"/>
            <a:r>
              <a:rPr lang="en-US" altLang="zh-CN" dirty="0"/>
              <a:t>Security options</a:t>
            </a:r>
          </a:p>
          <a:p>
            <a:pPr lvl="1"/>
            <a:r>
              <a:rPr lang="en-US" altLang="zh-CN" dirty="0"/>
              <a:t>Whether or not DHCP is used</a:t>
            </a:r>
          </a:p>
          <a:p>
            <a:r>
              <a:rPr lang="en-US" altLang="zh-CN" dirty="0"/>
              <a:t>If something goes awry during your SOHO router configuration, you can force a reset of all the variables you changed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3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Wi-Fi Clients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05056" cy="4251059"/>
          </a:xfrm>
        </p:spPr>
        <p:txBody>
          <a:bodyPr/>
          <a:lstStyle/>
          <a:p>
            <a:r>
              <a:rPr lang="en-US" altLang="zh-CN" dirty="0"/>
              <a:t>Configuration varies from one client type to another</a:t>
            </a:r>
          </a:p>
          <a:p>
            <a:r>
              <a:rPr lang="en-US" altLang="zh-CN" dirty="0"/>
              <a:t>As long as an AP is broadcasting its SSID, clients in its vicinity will detect it and offer the user the option to associate with it</a:t>
            </a:r>
          </a:p>
          <a:p>
            <a:r>
              <a:rPr lang="en-US" altLang="zh-CN" b="1" dirty="0"/>
              <a:t>On-boarding</a:t>
            </a:r>
            <a:r>
              <a:rPr lang="en-US" altLang="zh-CN" dirty="0"/>
              <a:t> – involves installing a specific program or app onto a device to give it trusted access to certain portions of the network</a:t>
            </a:r>
          </a:p>
          <a:p>
            <a:r>
              <a:rPr lang="en-US" altLang="zh-CN" b="1" dirty="0"/>
              <a:t>Off-boarding </a:t>
            </a:r>
            <a:r>
              <a:rPr lang="en-US" altLang="zh-CN" dirty="0"/>
              <a:t>– involves removing programs that gave devices special permissions on the network</a:t>
            </a:r>
          </a:p>
          <a:p>
            <a:pPr lvl="1"/>
            <a:r>
              <a:rPr lang="en-US" altLang="zh-CN" dirty="0"/>
              <a:t>Administrators need a feature that allows them to off-board remotely (in case AP is lost or stolen)</a:t>
            </a:r>
          </a:p>
          <a:p>
            <a:pPr lvl="2"/>
            <a:r>
              <a:rPr lang="en-US" altLang="zh-CN" dirty="0"/>
              <a:t>This feature is called a </a:t>
            </a:r>
            <a:r>
              <a:rPr lang="en-US" altLang="zh-CN" b="1" dirty="0"/>
              <a:t>remote wipe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03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688014-B697-4CA5-BA24-EA8E67BD2819}"/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0f5e39c8-e5a1-4a0d-b53f-9134be983d19"/>
    <ds:schemaRef ds:uri="c64b295e-e158-430a-a9fe-95bbf17b9d7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484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Playfair Display</vt:lpstr>
      <vt:lpstr>Office Theme</vt:lpstr>
      <vt:lpstr>Wi-Fi Design</vt:lpstr>
      <vt:lpstr>Implementing a Wi-Fi Network</vt:lpstr>
      <vt:lpstr>Determine the Design (1 of 4)</vt:lpstr>
      <vt:lpstr>Determine the Design (1 of 4)</vt:lpstr>
      <vt:lpstr>Determine the Design (2 of 4)</vt:lpstr>
      <vt:lpstr>Determine the Design (3 of 4)</vt:lpstr>
      <vt:lpstr>Determine the Design (4 of 4)</vt:lpstr>
      <vt:lpstr>Configure Wi-Fi Connectivity Devices</vt:lpstr>
      <vt:lpstr>Configure Wi-Fi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15</cp:revision>
  <dcterms:created xsi:type="dcterms:W3CDTF">2018-04-09T23:36:04Z</dcterms:created>
  <dcterms:modified xsi:type="dcterms:W3CDTF">2022-01-28T04:40:07Z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