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311" r:id="rId5"/>
    <p:sldId id="342" r:id="rId6"/>
    <p:sldId id="361" r:id="rId7"/>
    <p:sldId id="343" r:id="rId8"/>
    <p:sldId id="362" r:id="rId9"/>
    <p:sldId id="344" r:id="rId10"/>
    <p:sldId id="345" r:id="rId11"/>
    <p:sldId id="346" r:id="rId12"/>
    <p:sldId id="363" r:id="rId13"/>
    <p:sldId id="347" r:id="rId14"/>
    <p:sldId id="348" r:id="rId15"/>
    <p:sldId id="349" r:id="rId16"/>
    <p:sldId id="350" r:id="rId17"/>
    <p:sldId id="351" r:id="rId18"/>
    <p:sldId id="352" r:id="rId19"/>
    <p:sldId id="353" r:id="rId20"/>
    <p:sldId id="354" r:id="rId21"/>
    <p:sldId id="355" r:id="rId22"/>
    <p:sldId id="364" r:id="rId23"/>
    <p:sldId id="356" r:id="rId24"/>
    <p:sldId id="358" r:id="rId25"/>
    <p:sldId id="365" r:id="rId26"/>
    <p:sldId id="359" r:id="rId27"/>
    <p:sldId id="360" r:id="rId28"/>
    <p:sldId id="3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F8630-C439-3942-8E13-FF23A9400BFD}" v="1" dt="2022-01-22T01:39:46.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6"/>
    <p:restoredTop sz="94674"/>
  </p:normalViewPr>
  <p:slideViewPr>
    <p:cSldViewPr snapToGrid="0" snapToObjects="1">
      <p:cViewPr varScale="1">
        <p:scale>
          <a:sx n="115" d="100"/>
          <a:sy n="115"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Chao" userId="44c0eae3-1754-40ca-b7fc-812aef1f268d" providerId="ADAL" clId="{177F8630-C439-3942-8E13-FF23A9400BFD}"/>
    <pc:docChg chg="custSel addSld delSld modSld">
      <pc:chgData name="Chen, Chao" userId="44c0eae3-1754-40ca-b7fc-812aef1f268d" providerId="ADAL" clId="{177F8630-C439-3942-8E13-FF23A9400BFD}" dt="2022-01-22T01:39:48.909" v="16" actId="700"/>
      <pc:docMkLst>
        <pc:docMk/>
      </pc:docMkLst>
      <pc:sldChg chg="del">
        <pc:chgData name="Chen, Chao" userId="44c0eae3-1754-40ca-b7fc-812aef1f268d" providerId="ADAL" clId="{177F8630-C439-3942-8E13-FF23A9400BFD}" dt="2022-01-22T01:38:17.324" v="14" actId="2696"/>
        <pc:sldMkLst>
          <pc:docMk/>
          <pc:sldMk cId="3556347120" sldId="301"/>
        </pc:sldMkLst>
      </pc:sldChg>
      <pc:sldChg chg="del">
        <pc:chgData name="Chen, Chao" userId="44c0eae3-1754-40ca-b7fc-812aef1f268d" providerId="ADAL" clId="{177F8630-C439-3942-8E13-FF23A9400BFD}" dt="2022-01-22T01:38:17.324" v="14" actId="2696"/>
        <pc:sldMkLst>
          <pc:docMk/>
          <pc:sldMk cId="2292657764" sldId="302"/>
        </pc:sldMkLst>
      </pc:sldChg>
      <pc:sldChg chg="del">
        <pc:chgData name="Chen, Chao" userId="44c0eae3-1754-40ca-b7fc-812aef1f268d" providerId="ADAL" clId="{177F8630-C439-3942-8E13-FF23A9400BFD}" dt="2022-01-22T01:38:17.324" v="14" actId="2696"/>
        <pc:sldMkLst>
          <pc:docMk/>
          <pc:sldMk cId="304627538" sldId="303"/>
        </pc:sldMkLst>
      </pc:sldChg>
      <pc:sldChg chg="del">
        <pc:chgData name="Chen, Chao" userId="44c0eae3-1754-40ca-b7fc-812aef1f268d" providerId="ADAL" clId="{177F8630-C439-3942-8E13-FF23A9400BFD}" dt="2022-01-22T01:38:17.324" v="14" actId="2696"/>
        <pc:sldMkLst>
          <pc:docMk/>
          <pc:sldMk cId="1916732755" sldId="304"/>
        </pc:sldMkLst>
      </pc:sldChg>
      <pc:sldChg chg="del">
        <pc:chgData name="Chen, Chao" userId="44c0eae3-1754-40ca-b7fc-812aef1f268d" providerId="ADAL" clId="{177F8630-C439-3942-8E13-FF23A9400BFD}" dt="2022-01-22T01:38:17.324" v="14" actId="2696"/>
        <pc:sldMkLst>
          <pc:docMk/>
          <pc:sldMk cId="3168294154" sldId="305"/>
        </pc:sldMkLst>
      </pc:sldChg>
      <pc:sldChg chg="del">
        <pc:chgData name="Chen, Chao" userId="44c0eae3-1754-40ca-b7fc-812aef1f268d" providerId="ADAL" clId="{177F8630-C439-3942-8E13-FF23A9400BFD}" dt="2022-01-22T01:38:17.324" v="14" actId="2696"/>
        <pc:sldMkLst>
          <pc:docMk/>
          <pc:sldMk cId="2083914309" sldId="306"/>
        </pc:sldMkLst>
      </pc:sldChg>
      <pc:sldChg chg="del">
        <pc:chgData name="Chen, Chao" userId="44c0eae3-1754-40ca-b7fc-812aef1f268d" providerId="ADAL" clId="{177F8630-C439-3942-8E13-FF23A9400BFD}" dt="2022-01-22T01:38:17.324" v="14" actId="2696"/>
        <pc:sldMkLst>
          <pc:docMk/>
          <pc:sldMk cId="92311697" sldId="307"/>
        </pc:sldMkLst>
      </pc:sldChg>
      <pc:sldChg chg="del">
        <pc:chgData name="Chen, Chao" userId="44c0eae3-1754-40ca-b7fc-812aef1f268d" providerId="ADAL" clId="{177F8630-C439-3942-8E13-FF23A9400BFD}" dt="2022-01-22T01:38:17.324" v="14" actId="2696"/>
        <pc:sldMkLst>
          <pc:docMk/>
          <pc:sldMk cId="786195027" sldId="308"/>
        </pc:sldMkLst>
      </pc:sldChg>
      <pc:sldChg chg="del">
        <pc:chgData name="Chen, Chao" userId="44c0eae3-1754-40ca-b7fc-812aef1f268d" providerId="ADAL" clId="{177F8630-C439-3942-8E13-FF23A9400BFD}" dt="2022-01-22T01:38:17.324" v="14" actId="2696"/>
        <pc:sldMkLst>
          <pc:docMk/>
          <pc:sldMk cId="3879370524" sldId="309"/>
        </pc:sldMkLst>
      </pc:sldChg>
      <pc:sldChg chg="del">
        <pc:chgData name="Chen, Chao" userId="44c0eae3-1754-40ca-b7fc-812aef1f268d" providerId="ADAL" clId="{177F8630-C439-3942-8E13-FF23A9400BFD}" dt="2022-01-22T01:38:17.324" v="14" actId="2696"/>
        <pc:sldMkLst>
          <pc:docMk/>
          <pc:sldMk cId="4140762831" sldId="310"/>
        </pc:sldMkLst>
      </pc:sldChg>
      <pc:sldChg chg="modSp mod">
        <pc:chgData name="Chen, Chao" userId="44c0eae3-1754-40ca-b7fc-812aef1f268d" providerId="ADAL" clId="{177F8630-C439-3942-8E13-FF23A9400BFD}" dt="2022-01-22T01:30:14.400" v="13" actId="20577"/>
        <pc:sldMkLst>
          <pc:docMk/>
          <pc:sldMk cId="1560288090" sldId="311"/>
        </pc:sldMkLst>
        <pc:spChg chg="mod">
          <ac:chgData name="Chen, Chao" userId="44c0eae3-1754-40ca-b7fc-812aef1f268d" providerId="ADAL" clId="{177F8630-C439-3942-8E13-FF23A9400BFD}" dt="2022-01-22T01:30:14.400" v="13" actId="20577"/>
          <ac:spMkLst>
            <pc:docMk/>
            <pc:sldMk cId="1560288090" sldId="311"/>
            <ac:spMk id="4" creationId="{9495F89F-F88F-6242-AECC-A68595D6555E}"/>
          </ac:spMkLst>
        </pc:spChg>
      </pc:sldChg>
      <pc:sldChg chg="modSp add mod modClrScheme chgLayout">
        <pc:chgData name="Chen, Chao" userId="44c0eae3-1754-40ca-b7fc-812aef1f268d" providerId="ADAL" clId="{177F8630-C439-3942-8E13-FF23A9400BFD}" dt="2022-01-22T01:39:48.909" v="16" actId="700"/>
        <pc:sldMkLst>
          <pc:docMk/>
          <pc:sldMk cId="3218412272" sldId="342"/>
        </pc:sldMkLst>
        <pc:spChg chg="mod ord">
          <ac:chgData name="Chen, Chao" userId="44c0eae3-1754-40ca-b7fc-812aef1f268d" providerId="ADAL" clId="{177F8630-C439-3942-8E13-FF23A9400BFD}" dt="2022-01-22T01:39:48.909" v="16" actId="700"/>
          <ac:spMkLst>
            <pc:docMk/>
            <pc:sldMk cId="3218412272" sldId="342"/>
            <ac:spMk id="2" creationId="{00000000-0000-0000-0000-000000000000}"/>
          </ac:spMkLst>
        </pc:spChg>
        <pc:spChg chg="mod ord">
          <ac:chgData name="Chen, Chao" userId="44c0eae3-1754-40ca-b7fc-812aef1f268d" providerId="ADAL" clId="{177F8630-C439-3942-8E13-FF23A9400BFD}" dt="2022-01-22T01:39:48.909" v="16" actId="700"/>
          <ac:spMkLst>
            <pc:docMk/>
            <pc:sldMk cId="3218412272" sldId="342"/>
            <ac:spMk id="3" creationId="{00000000-0000-0000-0000-000000000000}"/>
          </ac:spMkLst>
        </pc:spChg>
      </pc:sldChg>
      <pc:sldChg chg="modSp add mod modClrScheme chgLayout">
        <pc:chgData name="Chen, Chao" userId="44c0eae3-1754-40ca-b7fc-812aef1f268d" providerId="ADAL" clId="{177F8630-C439-3942-8E13-FF23A9400BFD}" dt="2022-01-22T01:39:48.909" v="16" actId="700"/>
        <pc:sldMkLst>
          <pc:docMk/>
          <pc:sldMk cId="3071640079" sldId="343"/>
        </pc:sldMkLst>
        <pc:spChg chg="mod ord">
          <ac:chgData name="Chen, Chao" userId="44c0eae3-1754-40ca-b7fc-812aef1f268d" providerId="ADAL" clId="{177F8630-C439-3942-8E13-FF23A9400BFD}" dt="2022-01-22T01:39:48.909" v="16" actId="700"/>
          <ac:spMkLst>
            <pc:docMk/>
            <pc:sldMk cId="3071640079" sldId="343"/>
            <ac:spMk id="2" creationId="{89982BD7-6364-40FB-B8F2-950D2D170AC6}"/>
          </ac:spMkLst>
        </pc:spChg>
        <pc:spChg chg="mod ord">
          <ac:chgData name="Chen, Chao" userId="44c0eae3-1754-40ca-b7fc-812aef1f268d" providerId="ADAL" clId="{177F8630-C439-3942-8E13-FF23A9400BFD}" dt="2022-01-22T01:39:48.909" v="16" actId="700"/>
          <ac:spMkLst>
            <pc:docMk/>
            <pc:sldMk cId="3071640079" sldId="343"/>
            <ac:spMk id="3" creationId="{80782782-2B56-4CB8-BF4F-7063ADD44256}"/>
          </ac:spMkLst>
        </pc:spChg>
      </pc:sldChg>
      <pc:sldChg chg="modSp add mod modClrScheme chgLayout">
        <pc:chgData name="Chen, Chao" userId="44c0eae3-1754-40ca-b7fc-812aef1f268d" providerId="ADAL" clId="{177F8630-C439-3942-8E13-FF23A9400BFD}" dt="2022-01-22T01:39:48.909" v="16" actId="700"/>
        <pc:sldMkLst>
          <pc:docMk/>
          <pc:sldMk cId="2963468673" sldId="344"/>
        </pc:sldMkLst>
        <pc:spChg chg="mod ord">
          <ac:chgData name="Chen, Chao" userId="44c0eae3-1754-40ca-b7fc-812aef1f268d" providerId="ADAL" clId="{177F8630-C439-3942-8E13-FF23A9400BFD}" dt="2022-01-22T01:39:48.909" v="16" actId="700"/>
          <ac:spMkLst>
            <pc:docMk/>
            <pc:sldMk cId="2963468673" sldId="344"/>
            <ac:spMk id="2" creationId="{A9881AAF-E407-41C7-A9D9-11689204FC21}"/>
          </ac:spMkLst>
        </pc:spChg>
        <pc:spChg chg="mod ord">
          <ac:chgData name="Chen, Chao" userId="44c0eae3-1754-40ca-b7fc-812aef1f268d" providerId="ADAL" clId="{177F8630-C439-3942-8E13-FF23A9400BFD}" dt="2022-01-22T01:39:48.909" v="16" actId="700"/>
          <ac:spMkLst>
            <pc:docMk/>
            <pc:sldMk cId="2963468673" sldId="344"/>
            <ac:spMk id="4" creationId="{E5287F49-7E8E-4100-80FD-7A42BC973E1A}"/>
          </ac:spMkLst>
        </pc:spChg>
        <pc:picChg chg="mod ord">
          <ac:chgData name="Chen, Chao" userId="44c0eae3-1754-40ca-b7fc-812aef1f268d" providerId="ADAL" clId="{177F8630-C439-3942-8E13-FF23A9400BFD}" dt="2022-01-22T01:39:48.909" v="16" actId="700"/>
          <ac:picMkLst>
            <pc:docMk/>
            <pc:sldMk cId="2963468673" sldId="344"/>
            <ac:picMk id="5" creationId="{00000000-0000-0000-0000-000000000000}"/>
          </ac:picMkLst>
        </pc:picChg>
      </pc:sldChg>
      <pc:sldChg chg="modSp add mod modClrScheme chgLayout">
        <pc:chgData name="Chen, Chao" userId="44c0eae3-1754-40ca-b7fc-812aef1f268d" providerId="ADAL" clId="{177F8630-C439-3942-8E13-FF23A9400BFD}" dt="2022-01-22T01:39:48.909" v="16" actId="700"/>
        <pc:sldMkLst>
          <pc:docMk/>
          <pc:sldMk cId="440142138" sldId="345"/>
        </pc:sldMkLst>
        <pc:spChg chg="mod ord">
          <ac:chgData name="Chen, Chao" userId="44c0eae3-1754-40ca-b7fc-812aef1f268d" providerId="ADAL" clId="{177F8630-C439-3942-8E13-FF23A9400BFD}" dt="2022-01-22T01:39:48.909" v="16" actId="700"/>
          <ac:spMkLst>
            <pc:docMk/>
            <pc:sldMk cId="440142138" sldId="345"/>
            <ac:spMk id="2" creationId="{1C32C06A-1DA9-4DE3-99A8-A923FA16F991}"/>
          </ac:spMkLst>
        </pc:spChg>
        <pc:spChg chg="mod ord">
          <ac:chgData name="Chen, Chao" userId="44c0eae3-1754-40ca-b7fc-812aef1f268d" providerId="ADAL" clId="{177F8630-C439-3942-8E13-FF23A9400BFD}" dt="2022-01-22T01:39:48.909" v="16" actId="700"/>
          <ac:spMkLst>
            <pc:docMk/>
            <pc:sldMk cId="440142138" sldId="345"/>
            <ac:spMk id="3" creationId="{D47ED7CC-1DE7-4170-B809-4510563962A4}"/>
          </ac:spMkLst>
        </pc:spChg>
      </pc:sldChg>
      <pc:sldChg chg="modSp add mod modClrScheme chgLayout">
        <pc:chgData name="Chen, Chao" userId="44c0eae3-1754-40ca-b7fc-812aef1f268d" providerId="ADAL" clId="{177F8630-C439-3942-8E13-FF23A9400BFD}" dt="2022-01-22T01:39:48.909" v="16" actId="700"/>
        <pc:sldMkLst>
          <pc:docMk/>
          <pc:sldMk cId="1367060313" sldId="346"/>
        </pc:sldMkLst>
        <pc:spChg chg="mod ord">
          <ac:chgData name="Chen, Chao" userId="44c0eae3-1754-40ca-b7fc-812aef1f268d" providerId="ADAL" clId="{177F8630-C439-3942-8E13-FF23A9400BFD}" dt="2022-01-22T01:39:48.909" v="16" actId="700"/>
          <ac:spMkLst>
            <pc:docMk/>
            <pc:sldMk cId="1367060313" sldId="346"/>
            <ac:spMk id="2" creationId="{DB03A215-A8FC-4EA9-9425-DB7A5E29BC74}"/>
          </ac:spMkLst>
        </pc:spChg>
        <pc:spChg chg="mod ord">
          <ac:chgData name="Chen, Chao" userId="44c0eae3-1754-40ca-b7fc-812aef1f268d" providerId="ADAL" clId="{177F8630-C439-3942-8E13-FF23A9400BFD}" dt="2022-01-22T01:39:48.909" v="16" actId="700"/>
          <ac:spMkLst>
            <pc:docMk/>
            <pc:sldMk cId="1367060313" sldId="346"/>
            <ac:spMk id="3" creationId="{71270BAB-6D7A-4773-B91B-FD95BDA9FD65}"/>
          </ac:spMkLst>
        </pc:spChg>
      </pc:sldChg>
      <pc:sldChg chg="modSp add mod modClrScheme chgLayout">
        <pc:chgData name="Chen, Chao" userId="44c0eae3-1754-40ca-b7fc-812aef1f268d" providerId="ADAL" clId="{177F8630-C439-3942-8E13-FF23A9400BFD}" dt="2022-01-22T01:39:48.909" v="16" actId="700"/>
        <pc:sldMkLst>
          <pc:docMk/>
          <pc:sldMk cId="2686892836" sldId="347"/>
        </pc:sldMkLst>
        <pc:spChg chg="mod ord">
          <ac:chgData name="Chen, Chao" userId="44c0eae3-1754-40ca-b7fc-812aef1f268d" providerId="ADAL" clId="{177F8630-C439-3942-8E13-FF23A9400BFD}" dt="2022-01-22T01:39:48.909" v="16" actId="700"/>
          <ac:spMkLst>
            <pc:docMk/>
            <pc:sldMk cId="2686892836" sldId="347"/>
            <ac:spMk id="2" creationId="{DB03A215-A8FC-4EA9-9425-DB7A5E29BC74}"/>
          </ac:spMkLst>
        </pc:spChg>
        <pc:spChg chg="mod ord">
          <ac:chgData name="Chen, Chao" userId="44c0eae3-1754-40ca-b7fc-812aef1f268d" providerId="ADAL" clId="{177F8630-C439-3942-8E13-FF23A9400BFD}" dt="2022-01-22T01:39:48.909" v="16" actId="700"/>
          <ac:spMkLst>
            <pc:docMk/>
            <pc:sldMk cId="2686892836" sldId="347"/>
            <ac:spMk id="3" creationId="{71270BAB-6D7A-4773-B91B-FD95BDA9FD65}"/>
          </ac:spMkLst>
        </pc:spChg>
      </pc:sldChg>
      <pc:sldChg chg="modSp add mod modClrScheme chgLayout">
        <pc:chgData name="Chen, Chao" userId="44c0eae3-1754-40ca-b7fc-812aef1f268d" providerId="ADAL" clId="{177F8630-C439-3942-8E13-FF23A9400BFD}" dt="2022-01-22T01:39:48.909" v="16" actId="700"/>
        <pc:sldMkLst>
          <pc:docMk/>
          <pc:sldMk cId="3092950420" sldId="348"/>
        </pc:sldMkLst>
        <pc:spChg chg="mod ord">
          <ac:chgData name="Chen, Chao" userId="44c0eae3-1754-40ca-b7fc-812aef1f268d" providerId="ADAL" clId="{177F8630-C439-3942-8E13-FF23A9400BFD}" dt="2022-01-22T01:39:48.909" v="16" actId="700"/>
          <ac:spMkLst>
            <pc:docMk/>
            <pc:sldMk cId="3092950420" sldId="348"/>
            <ac:spMk id="2" creationId="{63189F28-129E-4ED6-BE95-BAC00BE1A4F3}"/>
          </ac:spMkLst>
        </pc:spChg>
        <pc:spChg chg="mod ord">
          <ac:chgData name="Chen, Chao" userId="44c0eae3-1754-40ca-b7fc-812aef1f268d" providerId="ADAL" clId="{177F8630-C439-3942-8E13-FF23A9400BFD}" dt="2022-01-22T01:39:48.909" v="16" actId="700"/>
          <ac:spMkLst>
            <pc:docMk/>
            <pc:sldMk cId="3092950420" sldId="348"/>
            <ac:spMk id="4" creationId="{7C89731D-527F-4371-9D6D-6A6A5BE65F79}"/>
          </ac:spMkLst>
        </pc:spChg>
        <pc:picChg chg="mod ord">
          <ac:chgData name="Chen, Chao" userId="44c0eae3-1754-40ca-b7fc-812aef1f268d" providerId="ADAL" clId="{177F8630-C439-3942-8E13-FF23A9400BFD}" dt="2022-01-22T01:39:48.909" v="16" actId="700"/>
          <ac:picMkLst>
            <pc:docMk/>
            <pc:sldMk cId="3092950420" sldId="348"/>
            <ac:picMk id="5" creationId="{00000000-0000-0000-0000-000000000000}"/>
          </ac:picMkLst>
        </pc:picChg>
      </pc:sldChg>
      <pc:sldChg chg="modSp add mod modClrScheme chgLayout">
        <pc:chgData name="Chen, Chao" userId="44c0eae3-1754-40ca-b7fc-812aef1f268d" providerId="ADAL" clId="{177F8630-C439-3942-8E13-FF23A9400BFD}" dt="2022-01-22T01:39:48.909" v="16" actId="700"/>
        <pc:sldMkLst>
          <pc:docMk/>
          <pc:sldMk cId="3668042959" sldId="349"/>
        </pc:sldMkLst>
        <pc:spChg chg="mod ord">
          <ac:chgData name="Chen, Chao" userId="44c0eae3-1754-40ca-b7fc-812aef1f268d" providerId="ADAL" clId="{177F8630-C439-3942-8E13-FF23A9400BFD}" dt="2022-01-22T01:39:48.909" v="16" actId="700"/>
          <ac:spMkLst>
            <pc:docMk/>
            <pc:sldMk cId="3668042959" sldId="349"/>
            <ac:spMk id="2" creationId="{5054A89C-9CAB-4156-A9D9-1107B6DCA377}"/>
          </ac:spMkLst>
        </pc:spChg>
        <pc:spChg chg="mod ord">
          <ac:chgData name="Chen, Chao" userId="44c0eae3-1754-40ca-b7fc-812aef1f268d" providerId="ADAL" clId="{177F8630-C439-3942-8E13-FF23A9400BFD}" dt="2022-01-22T01:39:48.909" v="16" actId="700"/>
          <ac:spMkLst>
            <pc:docMk/>
            <pc:sldMk cId="3668042959" sldId="349"/>
            <ac:spMk id="3" creationId="{D3AD1B6E-72C6-465F-B858-A6F91DCD24B6}"/>
          </ac:spMkLst>
        </pc:spChg>
      </pc:sldChg>
      <pc:sldChg chg="modSp add mod modClrScheme chgLayout">
        <pc:chgData name="Chen, Chao" userId="44c0eae3-1754-40ca-b7fc-812aef1f268d" providerId="ADAL" clId="{177F8630-C439-3942-8E13-FF23A9400BFD}" dt="2022-01-22T01:39:48.909" v="16" actId="700"/>
        <pc:sldMkLst>
          <pc:docMk/>
          <pc:sldMk cId="3587411110" sldId="350"/>
        </pc:sldMkLst>
        <pc:spChg chg="mod ord">
          <ac:chgData name="Chen, Chao" userId="44c0eae3-1754-40ca-b7fc-812aef1f268d" providerId="ADAL" clId="{177F8630-C439-3942-8E13-FF23A9400BFD}" dt="2022-01-22T01:39:48.909" v="16" actId="700"/>
          <ac:spMkLst>
            <pc:docMk/>
            <pc:sldMk cId="3587411110" sldId="350"/>
            <ac:spMk id="2" creationId="{5826BC9B-FE51-460C-9066-11E21DD1880A}"/>
          </ac:spMkLst>
        </pc:spChg>
        <pc:spChg chg="mod ord">
          <ac:chgData name="Chen, Chao" userId="44c0eae3-1754-40ca-b7fc-812aef1f268d" providerId="ADAL" clId="{177F8630-C439-3942-8E13-FF23A9400BFD}" dt="2022-01-22T01:39:48.909" v="16" actId="700"/>
          <ac:spMkLst>
            <pc:docMk/>
            <pc:sldMk cId="3587411110" sldId="350"/>
            <ac:spMk id="4" creationId="{3E90BB28-3E41-4C81-AC8B-FB8D32BE8BFC}"/>
          </ac:spMkLst>
        </pc:spChg>
        <pc:picChg chg="mod ord">
          <ac:chgData name="Chen, Chao" userId="44c0eae3-1754-40ca-b7fc-812aef1f268d" providerId="ADAL" clId="{177F8630-C439-3942-8E13-FF23A9400BFD}" dt="2022-01-22T01:39:48.909" v="16" actId="700"/>
          <ac:picMkLst>
            <pc:docMk/>
            <pc:sldMk cId="3587411110" sldId="350"/>
            <ac:picMk id="5" creationId="{00000000-0000-0000-0000-000000000000}"/>
          </ac:picMkLst>
        </pc:picChg>
      </pc:sldChg>
      <pc:sldChg chg="modSp add mod modClrScheme chgLayout">
        <pc:chgData name="Chen, Chao" userId="44c0eae3-1754-40ca-b7fc-812aef1f268d" providerId="ADAL" clId="{177F8630-C439-3942-8E13-FF23A9400BFD}" dt="2022-01-22T01:39:48.909" v="16" actId="700"/>
        <pc:sldMkLst>
          <pc:docMk/>
          <pc:sldMk cId="2837710448" sldId="351"/>
        </pc:sldMkLst>
        <pc:spChg chg="mod ord">
          <ac:chgData name="Chen, Chao" userId="44c0eae3-1754-40ca-b7fc-812aef1f268d" providerId="ADAL" clId="{177F8630-C439-3942-8E13-FF23A9400BFD}" dt="2022-01-22T01:39:48.909" v="16" actId="700"/>
          <ac:spMkLst>
            <pc:docMk/>
            <pc:sldMk cId="2837710448" sldId="351"/>
            <ac:spMk id="2" creationId="{46B6C627-4A83-4816-88AC-AC0849E0231D}"/>
          </ac:spMkLst>
        </pc:spChg>
        <pc:spChg chg="mod ord">
          <ac:chgData name="Chen, Chao" userId="44c0eae3-1754-40ca-b7fc-812aef1f268d" providerId="ADAL" clId="{177F8630-C439-3942-8E13-FF23A9400BFD}" dt="2022-01-22T01:39:48.909" v="16" actId="700"/>
          <ac:spMkLst>
            <pc:docMk/>
            <pc:sldMk cId="2837710448" sldId="351"/>
            <ac:spMk id="3" creationId="{4783D1E2-787C-442A-9254-BDB6669F442A}"/>
          </ac:spMkLst>
        </pc:spChg>
      </pc:sldChg>
      <pc:sldChg chg="modSp add mod modClrScheme chgLayout">
        <pc:chgData name="Chen, Chao" userId="44c0eae3-1754-40ca-b7fc-812aef1f268d" providerId="ADAL" clId="{177F8630-C439-3942-8E13-FF23A9400BFD}" dt="2022-01-22T01:39:48.909" v="16" actId="700"/>
        <pc:sldMkLst>
          <pc:docMk/>
          <pc:sldMk cId="1626872989" sldId="352"/>
        </pc:sldMkLst>
        <pc:spChg chg="mod ord">
          <ac:chgData name="Chen, Chao" userId="44c0eae3-1754-40ca-b7fc-812aef1f268d" providerId="ADAL" clId="{177F8630-C439-3942-8E13-FF23A9400BFD}" dt="2022-01-22T01:39:48.909" v="16" actId="700"/>
          <ac:spMkLst>
            <pc:docMk/>
            <pc:sldMk cId="1626872989" sldId="352"/>
            <ac:spMk id="2" creationId="{94720801-A364-4A1D-AE4C-6C8F43816BBB}"/>
          </ac:spMkLst>
        </pc:spChg>
        <pc:spChg chg="mod ord">
          <ac:chgData name="Chen, Chao" userId="44c0eae3-1754-40ca-b7fc-812aef1f268d" providerId="ADAL" clId="{177F8630-C439-3942-8E13-FF23A9400BFD}" dt="2022-01-22T01:39:48.909" v="16" actId="700"/>
          <ac:spMkLst>
            <pc:docMk/>
            <pc:sldMk cId="1626872989" sldId="352"/>
            <ac:spMk id="3" creationId="{8C733145-C598-4CCF-9B6D-E5C6A9703BD2}"/>
          </ac:spMkLst>
        </pc:spChg>
      </pc:sldChg>
      <pc:sldChg chg="modSp add mod modClrScheme chgLayout">
        <pc:chgData name="Chen, Chao" userId="44c0eae3-1754-40ca-b7fc-812aef1f268d" providerId="ADAL" clId="{177F8630-C439-3942-8E13-FF23A9400BFD}" dt="2022-01-22T01:39:48.909" v="16" actId="700"/>
        <pc:sldMkLst>
          <pc:docMk/>
          <pc:sldMk cId="400041719" sldId="353"/>
        </pc:sldMkLst>
        <pc:spChg chg="mod ord">
          <ac:chgData name="Chen, Chao" userId="44c0eae3-1754-40ca-b7fc-812aef1f268d" providerId="ADAL" clId="{177F8630-C439-3942-8E13-FF23A9400BFD}" dt="2022-01-22T01:39:48.909" v="16" actId="700"/>
          <ac:spMkLst>
            <pc:docMk/>
            <pc:sldMk cId="400041719" sldId="353"/>
            <ac:spMk id="2" creationId="{FF224210-5AA0-4CC8-B4E6-1FDE9DED3DA5}"/>
          </ac:spMkLst>
        </pc:spChg>
        <pc:spChg chg="mod ord">
          <ac:chgData name="Chen, Chao" userId="44c0eae3-1754-40ca-b7fc-812aef1f268d" providerId="ADAL" clId="{177F8630-C439-3942-8E13-FF23A9400BFD}" dt="2022-01-22T01:39:48.909" v="16" actId="700"/>
          <ac:spMkLst>
            <pc:docMk/>
            <pc:sldMk cId="400041719" sldId="353"/>
            <ac:spMk id="3" creationId="{C22C276B-C5C4-4560-AEAB-9A1B9AAEE521}"/>
          </ac:spMkLst>
        </pc:spChg>
      </pc:sldChg>
      <pc:sldChg chg="modSp add mod modClrScheme chgLayout">
        <pc:chgData name="Chen, Chao" userId="44c0eae3-1754-40ca-b7fc-812aef1f268d" providerId="ADAL" clId="{177F8630-C439-3942-8E13-FF23A9400BFD}" dt="2022-01-22T01:39:48.909" v="16" actId="700"/>
        <pc:sldMkLst>
          <pc:docMk/>
          <pc:sldMk cId="2510428578" sldId="354"/>
        </pc:sldMkLst>
        <pc:spChg chg="mod ord">
          <ac:chgData name="Chen, Chao" userId="44c0eae3-1754-40ca-b7fc-812aef1f268d" providerId="ADAL" clId="{177F8630-C439-3942-8E13-FF23A9400BFD}" dt="2022-01-22T01:39:48.909" v="16" actId="700"/>
          <ac:spMkLst>
            <pc:docMk/>
            <pc:sldMk cId="2510428578" sldId="354"/>
            <ac:spMk id="2" creationId="{154E88F1-B453-450B-A1EC-EE2BE522DC2B}"/>
          </ac:spMkLst>
        </pc:spChg>
        <pc:spChg chg="mod ord">
          <ac:chgData name="Chen, Chao" userId="44c0eae3-1754-40ca-b7fc-812aef1f268d" providerId="ADAL" clId="{177F8630-C439-3942-8E13-FF23A9400BFD}" dt="2022-01-22T01:39:48.909" v="16" actId="700"/>
          <ac:spMkLst>
            <pc:docMk/>
            <pc:sldMk cId="2510428578" sldId="354"/>
            <ac:spMk id="3" creationId="{F321C333-2002-41E4-9AD5-5E13518F33E1}"/>
          </ac:spMkLst>
        </pc:spChg>
      </pc:sldChg>
      <pc:sldChg chg="modSp add mod modClrScheme chgLayout">
        <pc:chgData name="Chen, Chao" userId="44c0eae3-1754-40ca-b7fc-812aef1f268d" providerId="ADAL" clId="{177F8630-C439-3942-8E13-FF23A9400BFD}" dt="2022-01-22T01:39:48.909" v="16" actId="700"/>
        <pc:sldMkLst>
          <pc:docMk/>
          <pc:sldMk cId="1000939653" sldId="355"/>
        </pc:sldMkLst>
        <pc:spChg chg="mod ord">
          <ac:chgData name="Chen, Chao" userId="44c0eae3-1754-40ca-b7fc-812aef1f268d" providerId="ADAL" clId="{177F8630-C439-3942-8E13-FF23A9400BFD}" dt="2022-01-22T01:39:48.909" v="16" actId="700"/>
          <ac:spMkLst>
            <pc:docMk/>
            <pc:sldMk cId="1000939653" sldId="355"/>
            <ac:spMk id="2" creationId="{449AA1B2-4285-4638-B6C2-3C13FE7E609F}"/>
          </ac:spMkLst>
        </pc:spChg>
        <pc:spChg chg="mod ord">
          <ac:chgData name="Chen, Chao" userId="44c0eae3-1754-40ca-b7fc-812aef1f268d" providerId="ADAL" clId="{177F8630-C439-3942-8E13-FF23A9400BFD}" dt="2022-01-22T01:39:48.909" v="16" actId="700"/>
          <ac:spMkLst>
            <pc:docMk/>
            <pc:sldMk cId="1000939653" sldId="355"/>
            <ac:spMk id="3" creationId="{9F2D31AA-43FE-43C1-B072-11617BCAC2CD}"/>
          </ac:spMkLst>
        </pc:spChg>
      </pc:sldChg>
      <pc:sldChg chg="modSp add mod modClrScheme chgLayout">
        <pc:chgData name="Chen, Chao" userId="44c0eae3-1754-40ca-b7fc-812aef1f268d" providerId="ADAL" clId="{177F8630-C439-3942-8E13-FF23A9400BFD}" dt="2022-01-22T01:39:48.909" v="16" actId="700"/>
        <pc:sldMkLst>
          <pc:docMk/>
          <pc:sldMk cId="3393219681" sldId="356"/>
        </pc:sldMkLst>
        <pc:spChg chg="mod ord">
          <ac:chgData name="Chen, Chao" userId="44c0eae3-1754-40ca-b7fc-812aef1f268d" providerId="ADAL" clId="{177F8630-C439-3942-8E13-FF23A9400BFD}" dt="2022-01-22T01:39:48.909" v="16" actId="700"/>
          <ac:spMkLst>
            <pc:docMk/>
            <pc:sldMk cId="3393219681" sldId="356"/>
            <ac:spMk id="2" creationId="{449AA1B2-4285-4638-B6C2-3C13FE7E609F}"/>
          </ac:spMkLst>
        </pc:spChg>
        <pc:spChg chg="mod ord">
          <ac:chgData name="Chen, Chao" userId="44c0eae3-1754-40ca-b7fc-812aef1f268d" providerId="ADAL" clId="{177F8630-C439-3942-8E13-FF23A9400BFD}" dt="2022-01-22T01:39:48.909" v="16" actId="700"/>
          <ac:spMkLst>
            <pc:docMk/>
            <pc:sldMk cId="3393219681" sldId="356"/>
            <ac:spMk id="3" creationId="{9F2D31AA-43FE-43C1-B072-11617BCAC2CD}"/>
          </ac:spMkLst>
        </pc:spChg>
      </pc:sldChg>
      <pc:sldChg chg="modSp add mod modClrScheme chgLayout">
        <pc:chgData name="Chen, Chao" userId="44c0eae3-1754-40ca-b7fc-812aef1f268d" providerId="ADAL" clId="{177F8630-C439-3942-8E13-FF23A9400BFD}" dt="2022-01-22T01:39:48.909" v="16" actId="700"/>
        <pc:sldMkLst>
          <pc:docMk/>
          <pc:sldMk cId="1186220817" sldId="357"/>
        </pc:sldMkLst>
        <pc:spChg chg="mod ord">
          <ac:chgData name="Chen, Chao" userId="44c0eae3-1754-40ca-b7fc-812aef1f268d" providerId="ADAL" clId="{177F8630-C439-3942-8E13-FF23A9400BFD}" dt="2022-01-22T01:39:48.909" v="16" actId="700"/>
          <ac:spMkLst>
            <pc:docMk/>
            <pc:sldMk cId="1186220817" sldId="357"/>
            <ac:spMk id="2" creationId="{6FFCA0BE-7B40-42A5-96E5-7EBC412BAF84}"/>
          </ac:spMkLst>
        </pc:spChg>
        <pc:spChg chg="mod ord">
          <ac:chgData name="Chen, Chao" userId="44c0eae3-1754-40ca-b7fc-812aef1f268d" providerId="ADAL" clId="{177F8630-C439-3942-8E13-FF23A9400BFD}" dt="2022-01-22T01:39:48.909" v="16" actId="700"/>
          <ac:spMkLst>
            <pc:docMk/>
            <pc:sldMk cId="1186220817" sldId="357"/>
            <ac:spMk id="4" creationId="{72D2FFB4-889F-49C4-8C17-C4B10D6D1A4A}"/>
          </ac:spMkLst>
        </pc:spChg>
        <pc:picChg chg="mod ord">
          <ac:chgData name="Chen, Chao" userId="44c0eae3-1754-40ca-b7fc-812aef1f268d" providerId="ADAL" clId="{177F8630-C439-3942-8E13-FF23A9400BFD}" dt="2022-01-22T01:39:48.909" v="16" actId="700"/>
          <ac:picMkLst>
            <pc:docMk/>
            <pc:sldMk cId="1186220817" sldId="357"/>
            <ac:picMk id="5" creationId="{00000000-0000-0000-0000-000000000000}"/>
          </ac:picMkLst>
        </pc:picChg>
      </pc:sldChg>
      <pc:sldChg chg="modSp add mod modClrScheme chgLayout">
        <pc:chgData name="Chen, Chao" userId="44c0eae3-1754-40ca-b7fc-812aef1f268d" providerId="ADAL" clId="{177F8630-C439-3942-8E13-FF23A9400BFD}" dt="2022-01-22T01:39:48.909" v="16" actId="700"/>
        <pc:sldMkLst>
          <pc:docMk/>
          <pc:sldMk cId="3392542887" sldId="358"/>
        </pc:sldMkLst>
        <pc:spChg chg="mod ord">
          <ac:chgData name="Chen, Chao" userId="44c0eae3-1754-40ca-b7fc-812aef1f268d" providerId="ADAL" clId="{177F8630-C439-3942-8E13-FF23A9400BFD}" dt="2022-01-22T01:39:48.909" v="16" actId="700"/>
          <ac:spMkLst>
            <pc:docMk/>
            <pc:sldMk cId="3392542887" sldId="358"/>
            <ac:spMk id="2" creationId="{449AA1B2-4285-4638-B6C2-3C13FE7E609F}"/>
          </ac:spMkLst>
        </pc:spChg>
        <pc:spChg chg="mod ord">
          <ac:chgData name="Chen, Chao" userId="44c0eae3-1754-40ca-b7fc-812aef1f268d" providerId="ADAL" clId="{177F8630-C439-3942-8E13-FF23A9400BFD}" dt="2022-01-22T01:39:48.909" v="16" actId="700"/>
          <ac:spMkLst>
            <pc:docMk/>
            <pc:sldMk cId="3392542887" sldId="358"/>
            <ac:spMk id="3" creationId="{9F2D31AA-43FE-43C1-B072-11617BCAC2CD}"/>
          </ac:spMkLst>
        </pc:spChg>
      </pc:sldChg>
      <pc:sldChg chg="modSp add mod modClrScheme chgLayout">
        <pc:chgData name="Chen, Chao" userId="44c0eae3-1754-40ca-b7fc-812aef1f268d" providerId="ADAL" clId="{177F8630-C439-3942-8E13-FF23A9400BFD}" dt="2022-01-22T01:39:48.909" v="16" actId="700"/>
        <pc:sldMkLst>
          <pc:docMk/>
          <pc:sldMk cId="3108444372" sldId="359"/>
        </pc:sldMkLst>
        <pc:spChg chg="mod ord">
          <ac:chgData name="Chen, Chao" userId="44c0eae3-1754-40ca-b7fc-812aef1f268d" providerId="ADAL" clId="{177F8630-C439-3942-8E13-FF23A9400BFD}" dt="2022-01-22T01:39:48.909" v="16" actId="700"/>
          <ac:spMkLst>
            <pc:docMk/>
            <pc:sldMk cId="3108444372" sldId="359"/>
            <ac:spMk id="2" creationId="{449AA1B2-4285-4638-B6C2-3C13FE7E609F}"/>
          </ac:spMkLst>
        </pc:spChg>
        <pc:spChg chg="mod ord">
          <ac:chgData name="Chen, Chao" userId="44c0eae3-1754-40ca-b7fc-812aef1f268d" providerId="ADAL" clId="{177F8630-C439-3942-8E13-FF23A9400BFD}" dt="2022-01-22T01:39:48.909" v="16" actId="700"/>
          <ac:spMkLst>
            <pc:docMk/>
            <pc:sldMk cId="3108444372" sldId="359"/>
            <ac:spMk id="3" creationId="{9F2D31AA-43FE-43C1-B072-11617BCAC2CD}"/>
          </ac:spMkLst>
        </pc:spChg>
      </pc:sldChg>
      <pc:sldChg chg="modSp add mod modClrScheme chgLayout">
        <pc:chgData name="Chen, Chao" userId="44c0eae3-1754-40ca-b7fc-812aef1f268d" providerId="ADAL" clId="{177F8630-C439-3942-8E13-FF23A9400BFD}" dt="2022-01-22T01:39:48.909" v="16" actId="700"/>
        <pc:sldMkLst>
          <pc:docMk/>
          <pc:sldMk cId="1484590171" sldId="360"/>
        </pc:sldMkLst>
        <pc:spChg chg="mod ord">
          <ac:chgData name="Chen, Chao" userId="44c0eae3-1754-40ca-b7fc-812aef1f268d" providerId="ADAL" clId="{177F8630-C439-3942-8E13-FF23A9400BFD}" dt="2022-01-22T01:39:48.909" v="16" actId="700"/>
          <ac:spMkLst>
            <pc:docMk/>
            <pc:sldMk cId="1484590171" sldId="360"/>
            <ac:spMk id="2" creationId="{AA6AD353-EC3B-4B1A-809E-A9E07ECCC8CC}"/>
          </ac:spMkLst>
        </pc:spChg>
        <pc:spChg chg="mod ord">
          <ac:chgData name="Chen, Chao" userId="44c0eae3-1754-40ca-b7fc-812aef1f268d" providerId="ADAL" clId="{177F8630-C439-3942-8E13-FF23A9400BFD}" dt="2022-01-22T01:39:48.909" v="16" actId="700"/>
          <ac:spMkLst>
            <pc:docMk/>
            <pc:sldMk cId="1484590171" sldId="360"/>
            <ac:spMk id="3" creationId="{2F3E1422-F232-4ABE-B380-78762BBDB1D0}"/>
          </ac:spMkLst>
        </pc:spChg>
      </pc:sldChg>
    </pc:docChg>
  </pc:docChgLst>
  <pc:docChgLst>
    <pc:chgData name="Chen, Chao" userId="44c0eae3-1754-40ca-b7fc-812aef1f268d" providerId="ADAL" clId="{10D7ED9B-00D8-4A4B-8343-FAF842663CF5}"/>
    <pc:docChg chg="custSel addSld delSld modSld sldOrd modMainMaster">
      <pc:chgData name="Chen, Chao" userId="44c0eae3-1754-40ca-b7fc-812aef1f268d" providerId="ADAL" clId="{10D7ED9B-00D8-4A4B-8343-FAF842663CF5}" dt="2022-01-20T06:30:00.765" v="75" actId="20577"/>
      <pc:docMkLst>
        <pc:docMk/>
      </pc:docMkLst>
      <pc:sldChg chg="del">
        <pc:chgData name="Chen, Chao" userId="44c0eae3-1754-40ca-b7fc-812aef1f268d" providerId="ADAL" clId="{10D7ED9B-00D8-4A4B-8343-FAF842663CF5}" dt="2022-01-20T06:20:53.605" v="11" actId="2696"/>
        <pc:sldMkLst>
          <pc:docMk/>
          <pc:sldMk cId="73321499" sldId="256"/>
        </pc:sldMkLst>
      </pc:sldChg>
      <pc:sldChg chg="modSp add mod modClrScheme chgLayout">
        <pc:chgData name="Chen, Chao" userId="44c0eae3-1754-40ca-b7fc-812aef1f268d" providerId="ADAL" clId="{10D7ED9B-00D8-4A4B-8343-FAF842663CF5}" dt="2022-01-20T06:21:17.948" v="13" actId="207"/>
        <pc:sldMkLst>
          <pc:docMk/>
          <pc:sldMk cId="3556347120" sldId="301"/>
        </pc:sldMkLst>
        <pc:spChg chg="mod ord">
          <ac:chgData name="Chen, Chao" userId="44c0eae3-1754-40ca-b7fc-812aef1f268d" providerId="ADAL" clId="{10D7ED9B-00D8-4A4B-8343-FAF842663CF5}" dt="2022-01-20T06:17:35.735" v="1" actId="700"/>
          <ac:spMkLst>
            <pc:docMk/>
            <pc:sldMk cId="3556347120" sldId="301"/>
            <ac:spMk id="2" creationId="{00000000-0000-0000-0000-000000000000}"/>
          </ac:spMkLst>
        </pc:spChg>
        <pc:spChg chg="mod ord">
          <ac:chgData name="Chen, Chao" userId="44c0eae3-1754-40ca-b7fc-812aef1f268d" providerId="ADAL" clId="{10D7ED9B-00D8-4A4B-8343-FAF842663CF5}" dt="2022-01-20T06:21:17.948" v="13" actId="207"/>
          <ac:spMkLst>
            <pc:docMk/>
            <pc:sldMk cId="3556347120" sldId="301"/>
            <ac:spMk id="3" creationId="{00000000-0000-0000-0000-000000000000}"/>
          </ac:spMkLst>
        </pc:spChg>
      </pc:sldChg>
      <pc:sldChg chg="modSp add mod modClrScheme chgLayout">
        <pc:chgData name="Chen, Chao" userId="44c0eae3-1754-40ca-b7fc-812aef1f268d" providerId="ADAL" clId="{10D7ED9B-00D8-4A4B-8343-FAF842663CF5}" dt="2022-01-20T06:26:01.794" v="33" actId="27636"/>
        <pc:sldMkLst>
          <pc:docMk/>
          <pc:sldMk cId="2292657764" sldId="302"/>
        </pc:sldMkLst>
        <pc:spChg chg="mod ord">
          <ac:chgData name="Chen, Chao" userId="44c0eae3-1754-40ca-b7fc-812aef1f268d" providerId="ADAL" clId="{10D7ED9B-00D8-4A4B-8343-FAF842663CF5}" dt="2022-01-20T06:17:46.311" v="2" actId="700"/>
          <ac:spMkLst>
            <pc:docMk/>
            <pc:sldMk cId="2292657764" sldId="302"/>
            <ac:spMk id="2" creationId="{00000000-0000-0000-0000-000000000000}"/>
          </ac:spMkLst>
        </pc:spChg>
        <pc:spChg chg="mod ord">
          <ac:chgData name="Chen, Chao" userId="44c0eae3-1754-40ca-b7fc-812aef1f268d" providerId="ADAL" clId="{10D7ED9B-00D8-4A4B-8343-FAF842663CF5}" dt="2022-01-20T06:26:01.794" v="33" actId="27636"/>
          <ac:spMkLst>
            <pc:docMk/>
            <pc:sldMk cId="2292657764" sldId="302"/>
            <ac:spMk id="3" creationId="{00000000-0000-0000-0000-000000000000}"/>
          </ac:spMkLst>
        </pc:spChg>
      </pc:sldChg>
      <pc:sldChg chg="modSp add mod modClrScheme chgLayout">
        <pc:chgData name="Chen, Chao" userId="44c0eae3-1754-40ca-b7fc-812aef1f268d" providerId="ADAL" clId="{10D7ED9B-00D8-4A4B-8343-FAF842663CF5}" dt="2022-01-20T06:29:45.964" v="58" actId="1076"/>
        <pc:sldMkLst>
          <pc:docMk/>
          <pc:sldMk cId="304627538" sldId="303"/>
        </pc:sldMkLst>
        <pc:spChg chg="mod ord">
          <ac:chgData name="Chen, Chao" userId="44c0eae3-1754-40ca-b7fc-812aef1f268d" providerId="ADAL" clId="{10D7ED9B-00D8-4A4B-8343-FAF842663CF5}" dt="2022-01-20T06:18:31.517" v="5" actId="700"/>
          <ac:spMkLst>
            <pc:docMk/>
            <pc:sldMk cId="304627538" sldId="303"/>
            <ac:spMk id="2" creationId="{00000000-0000-0000-0000-000000000000}"/>
          </ac:spMkLst>
        </pc:spChg>
        <pc:spChg chg="mod ord">
          <ac:chgData name="Chen, Chao" userId="44c0eae3-1754-40ca-b7fc-812aef1f268d" providerId="ADAL" clId="{10D7ED9B-00D8-4A4B-8343-FAF842663CF5}" dt="2022-01-20T06:29:45.964" v="58" actId="1076"/>
          <ac:spMkLst>
            <pc:docMk/>
            <pc:sldMk cId="304627538" sldId="303"/>
            <ac:spMk id="4" creationId="{00000000-0000-0000-0000-000000000000}"/>
          </ac:spMkLst>
        </pc:spChg>
        <pc:picChg chg="mod ord">
          <ac:chgData name="Chen, Chao" userId="44c0eae3-1754-40ca-b7fc-812aef1f268d" providerId="ADAL" clId="{10D7ED9B-00D8-4A4B-8343-FAF842663CF5}" dt="2022-01-20T06:18:44.435" v="9" actId="14100"/>
          <ac:picMkLst>
            <pc:docMk/>
            <pc:sldMk cId="304627538" sldId="303"/>
            <ac:picMk id="5" creationId="{00000000-0000-0000-0000-000000000000}"/>
          </ac:picMkLst>
        </pc:picChg>
      </pc:sldChg>
      <pc:sldChg chg="modSp add mod modClrScheme chgLayout">
        <pc:chgData name="Chen, Chao" userId="44c0eae3-1754-40ca-b7fc-812aef1f268d" providerId="ADAL" clId="{10D7ED9B-00D8-4A4B-8343-FAF842663CF5}" dt="2022-01-20T06:23:28.819" v="27" actId="2711"/>
        <pc:sldMkLst>
          <pc:docMk/>
          <pc:sldMk cId="1916732755" sldId="304"/>
        </pc:sldMkLst>
        <pc:spChg chg="mod ord">
          <ac:chgData name="Chen, Chao" userId="44c0eae3-1754-40ca-b7fc-812aef1f268d" providerId="ADAL" clId="{10D7ED9B-00D8-4A4B-8343-FAF842663CF5}" dt="2022-01-20T06:23:28.819" v="27" actId="2711"/>
          <ac:spMkLst>
            <pc:docMk/>
            <pc:sldMk cId="1916732755" sldId="304"/>
            <ac:spMk id="2" creationId="{00000000-0000-0000-0000-000000000000}"/>
          </ac:spMkLst>
        </pc:spChg>
        <pc:spChg chg="mod ord">
          <ac:chgData name="Chen, Chao" userId="44c0eae3-1754-40ca-b7fc-812aef1f268d" providerId="ADAL" clId="{10D7ED9B-00D8-4A4B-8343-FAF842663CF5}" dt="2022-01-20T06:23:12.581" v="26" actId="207"/>
          <ac:spMkLst>
            <pc:docMk/>
            <pc:sldMk cId="1916732755" sldId="304"/>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3168294154" sldId="305"/>
        </pc:sldMkLst>
        <pc:spChg chg="mod ord">
          <ac:chgData name="Chen, Chao" userId="44c0eae3-1754-40ca-b7fc-812aef1f268d" providerId="ADAL" clId="{10D7ED9B-00D8-4A4B-8343-FAF842663CF5}" dt="2022-01-20T06:19:05.357" v="10" actId="700"/>
          <ac:spMkLst>
            <pc:docMk/>
            <pc:sldMk cId="3168294154" sldId="305"/>
            <ac:spMk id="2" creationId="{00000000-0000-0000-0000-000000000000}"/>
          </ac:spMkLst>
        </pc:spChg>
        <pc:spChg chg="mod ord">
          <ac:chgData name="Chen, Chao" userId="44c0eae3-1754-40ca-b7fc-812aef1f268d" providerId="ADAL" clId="{10D7ED9B-00D8-4A4B-8343-FAF842663CF5}" dt="2022-01-20T06:19:05.357" v="10" actId="700"/>
          <ac:spMkLst>
            <pc:docMk/>
            <pc:sldMk cId="3168294154" sldId="305"/>
            <ac:spMk id="3" creationId="{00000000-0000-0000-0000-000000000000}"/>
          </ac:spMkLst>
        </pc:spChg>
      </pc:sldChg>
      <pc:sldChg chg="modSp add mod modClrScheme chgLayout">
        <pc:chgData name="Chen, Chao" userId="44c0eae3-1754-40ca-b7fc-812aef1f268d" providerId="ADAL" clId="{10D7ED9B-00D8-4A4B-8343-FAF842663CF5}" dt="2022-01-20T06:29:23.325" v="54" actId="1076"/>
        <pc:sldMkLst>
          <pc:docMk/>
          <pc:sldMk cId="2083914309" sldId="306"/>
        </pc:sldMkLst>
        <pc:spChg chg="mod ord">
          <ac:chgData name="Chen, Chao" userId="44c0eae3-1754-40ca-b7fc-812aef1f268d" providerId="ADAL" clId="{10D7ED9B-00D8-4A4B-8343-FAF842663CF5}" dt="2022-01-20T06:19:05.357" v="10" actId="700"/>
          <ac:spMkLst>
            <pc:docMk/>
            <pc:sldMk cId="2083914309" sldId="306"/>
            <ac:spMk id="2" creationId="{00000000-0000-0000-0000-000000000000}"/>
          </ac:spMkLst>
        </pc:spChg>
        <pc:spChg chg="mod ord">
          <ac:chgData name="Chen, Chao" userId="44c0eae3-1754-40ca-b7fc-812aef1f268d" providerId="ADAL" clId="{10D7ED9B-00D8-4A4B-8343-FAF842663CF5}" dt="2022-01-20T06:29:23.325" v="54" actId="1076"/>
          <ac:spMkLst>
            <pc:docMk/>
            <pc:sldMk cId="2083914309" sldId="306"/>
            <ac:spMk id="4" creationId="{00000000-0000-0000-0000-000000000000}"/>
          </ac:spMkLst>
        </pc:spChg>
        <pc:picChg chg="mod ord">
          <ac:chgData name="Chen, Chao" userId="44c0eae3-1754-40ca-b7fc-812aef1f268d" providerId="ADAL" clId="{10D7ED9B-00D8-4A4B-8343-FAF842663CF5}" dt="2022-01-20T06:29:19.567" v="53" actId="1076"/>
          <ac:picMkLst>
            <pc:docMk/>
            <pc:sldMk cId="2083914309" sldId="306"/>
            <ac:picMk id="5" creationId="{00000000-0000-0000-0000-000000000000}"/>
          </ac:picMkLst>
        </pc:picChg>
      </pc:sldChg>
      <pc:sldChg chg="modSp add mod modClrScheme chgLayout">
        <pc:chgData name="Chen, Chao" userId="44c0eae3-1754-40ca-b7fc-812aef1f268d" providerId="ADAL" clId="{10D7ED9B-00D8-4A4B-8343-FAF842663CF5}" dt="2022-01-20T06:19:05.357" v="10" actId="700"/>
        <pc:sldMkLst>
          <pc:docMk/>
          <pc:sldMk cId="92311697" sldId="307"/>
        </pc:sldMkLst>
        <pc:spChg chg="mod ord">
          <ac:chgData name="Chen, Chao" userId="44c0eae3-1754-40ca-b7fc-812aef1f268d" providerId="ADAL" clId="{10D7ED9B-00D8-4A4B-8343-FAF842663CF5}" dt="2022-01-20T06:19:05.357" v="10" actId="700"/>
          <ac:spMkLst>
            <pc:docMk/>
            <pc:sldMk cId="92311697" sldId="307"/>
            <ac:spMk id="2" creationId="{00000000-0000-0000-0000-000000000000}"/>
          </ac:spMkLst>
        </pc:spChg>
        <pc:spChg chg="mod ord">
          <ac:chgData name="Chen, Chao" userId="44c0eae3-1754-40ca-b7fc-812aef1f268d" providerId="ADAL" clId="{10D7ED9B-00D8-4A4B-8343-FAF842663CF5}" dt="2022-01-20T06:19:05.357" v="10" actId="700"/>
          <ac:spMkLst>
            <pc:docMk/>
            <pc:sldMk cId="92311697" sldId="307"/>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786195027" sldId="308"/>
        </pc:sldMkLst>
        <pc:spChg chg="mod ord">
          <ac:chgData name="Chen, Chao" userId="44c0eae3-1754-40ca-b7fc-812aef1f268d" providerId="ADAL" clId="{10D7ED9B-00D8-4A4B-8343-FAF842663CF5}" dt="2022-01-20T06:19:05.357" v="10" actId="700"/>
          <ac:spMkLst>
            <pc:docMk/>
            <pc:sldMk cId="786195027" sldId="308"/>
            <ac:spMk id="2" creationId="{00000000-0000-0000-0000-000000000000}"/>
          </ac:spMkLst>
        </pc:spChg>
        <pc:spChg chg="mod ord">
          <ac:chgData name="Chen, Chao" userId="44c0eae3-1754-40ca-b7fc-812aef1f268d" providerId="ADAL" clId="{10D7ED9B-00D8-4A4B-8343-FAF842663CF5}" dt="2022-01-20T06:19:05.357" v="10" actId="700"/>
          <ac:spMkLst>
            <pc:docMk/>
            <pc:sldMk cId="786195027" sldId="308"/>
            <ac:spMk id="3" creationId="{00000000-0000-0000-0000-000000000000}"/>
          </ac:spMkLst>
        </pc:spChg>
      </pc:sldChg>
      <pc:sldChg chg="modSp add mod modClrScheme chgLayout">
        <pc:chgData name="Chen, Chao" userId="44c0eae3-1754-40ca-b7fc-812aef1f268d" providerId="ADAL" clId="{10D7ED9B-00D8-4A4B-8343-FAF842663CF5}" dt="2022-01-20T06:28:42.024" v="44" actId="1076"/>
        <pc:sldMkLst>
          <pc:docMk/>
          <pc:sldMk cId="3879370524" sldId="309"/>
        </pc:sldMkLst>
        <pc:spChg chg="mod ord">
          <ac:chgData name="Chen, Chao" userId="44c0eae3-1754-40ca-b7fc-812aef1f268d" providerId="ADAL" clId="{10D7ED9B-00D8-4A4B-8343-FAF842663CF5}" dt="2022-01-20T06:19:05.357" v="10" actId="700"/>
          <ac:spMkLst>
            <pc:docMk/>
            <pc:sldMk cId="3879370524" sldId="309"/>
            <ac:spMk id="2" creationId="{00000000-0000-0000-0000-000000000000}"/>
          </ac:spMkLst>
        </pc:spChg>
        <pc:spChg chg="mod ord">
          <ac:chgData name="Chen, Chao" userId="44c0eae3-1754-40ca-b7fc-812aef1f268d" providerId="ADAL" clId="{10D7ED9B-00D8-4A4B-8343-FAF842663CF5}" dt="2022-01-20T06:28:42.024" v="44" actId="1076"/>
          <ac:spMkLst>
            <pc:docMk/>
            <pc:sldMk cId="3879370524" sldId="309"/>
            <ac:spMk id="4" creationId="{00000000-0000-0000-0000-000000000000}"/>
          </ac:spMkLst>
        </pc:spChg>
        <pc:picChg chg="mod ord">
          <ac:chgData name="Chen, Chao" userId="44c0eae3-1754-40ca-b7fc-812aef1f268d" providerId="ADAL" clId="{10D7ED9B-00D8-4A4B-8343-FAF842663CF5}" dt="2022-01-20T06:28:23.746" v="39" actId="1076"/>
          <ac:picMkLst>
            <pc:docMk/>
            <pc:sldMk cId="3879370524" sldId="309"/>
            <ac:picMk id="5" creationId="{00000000-0000-0000-0000-000000000000}"/>
          </ac:picMkLst>
        </pc:picChg>
      </pc:sldChg>
      <pc:sldChg chg="modSp add mod modClrScheme chgLayout">
        <pc:chgData name="Chen, Chao" userId="44c0eae3-1754-40ca-b7fc-812aef1f268d" providerId="ADAL" clId="{10D7ED9B-00D8-4A4B-8343-FAF842663CF5}" dt="2022-01-20T06:28:58.402" v="49" actId="1076"/>
        <pc:sldMkLst>
          <pc:docMk/>
          <pc:sldMk cId="4140762831" sldId="310"/>
        </pc:sldMkLst>
        <pc:spChg chg="mod ord">
          <ac:chgData name="Chen, Chao" userId="44c0eae3-1754-40ca-b7fc-812aef1f268d" providerId="ADAL" clId="{10D7ED9B-00D8-4A4B-8343-FAF842663CF5}" dt="2022-01-20T06:19:05.357" v="10" actId="700"/>
          <ac:spMkLst>
            <pc:docMk/>
            <pc:sldMk cId="4140762831" sldId="310"/>
            <ac:spMk id="2" creationId="{00000000-0000-0000-0000-000000000000}"/>
          </ac:spMkLst>
        </pc:spChg>
        <pc:spChg chg="mod ord">
          <ac:chgData name="Chen, Chao" userId="44c0eae3-1754-40ca-b7fc-812aef1f268d" providerId="ADAL" clId="{10D7ED9B-00D8-4A4B-8343-FAF842663CF5}" dt="2022-01-20T06:28:58.402" v="49" actId="1076"/>
          <ac:spMkLst>
            <pc:docMk/>
            <pc:sldMk cId="4140762831" sldId="310"/>
            <ac:spMk id="4" creationId="{00000000-0000-0000-0000-000000000000}"/>
          </ac:spMkLst>
        </pc:spChg>
        <pc:picChg chg="mod ord">
          <ac:chgData name="Chen, Chao" userId="44c0eae3-1754-40ca-b7fc-812aef1f268d" providerId="ADAL" clId="{10D7ED9B-00D8-4A4B-8343-FAF842663CF5}" dt="2022-01-20T06:28:46.709" v="45" actId="1076"/>
          <ac:picMkLst>
            <pc:docMk/>
            <pc:sldMk cId="4140762831" sldId="310"/>
            <ac:picMk id="5" creationId="{00000000-0000-0000-0000-000000000000}"/>
          </ac:picMkLst>
        </pc:picChg>
      </pc:sldChg>
      <pc:sldChg chg="addSp delSp modSp new mod ord modClrScheme chgLayout">
        <pc:chgData name="Chen, Chao" userId="44c0eae3-1754-40ca-b7fc-812aef1f268d" providerId="ADAL" clId="{10D7ED9B-00D8-4A4B-8343-FAF842663CF5}" dt="2022-01-20T06:30:00.765" v="75" actId="20577"/>
        <pc:sldMkLst>
          <pc:docMk/>
          <pc:sldMk cId="1560288090" sldId="311"/>
        </pc:sldMkLst>
        <pc:spChg chg="del mod ord">
          <ac:chgData name="Chen, Chao" userId="44c0eae3-1754-40ca-b7fc-812aef1f268d" providerId="ADAL" clId="{10D7ED9B-00D8-4A4B-8343-FAF842663CF5}" dt="2022-01-20T06:29:57.097" v="61" actId="700"/>
          <ac:spMkLst>
            <pc:docMk/>
            <pc:sldMk cId="1560288090" sldId="311"/>
            <ac:spMk id="2" creationId="{7BD83BE7-760C-0E4A-80DF-2FEB9E6322B6}"/>
          </ac:spMkLst>
        </pc:spChg>
        <pc:spChg chg="del mod ord">
          <ac:chgData name="Chen, Chao" userId="44c0eae3-1754-40ca-b7fc-812aef1f268d" providerId="ADAL" clId="{10D7ED9B-00D8-4A4B-8343-FAF842663CF5}" dt="2022-01-20T06:29:57.097" v="61" actId="700"/>
          <ac:spMkLst>
            <pc:docMk/>
            <pc:sldMk cId="1560288090" sldId="311"/>
            <ac:spMk id="3" creationId="{933B9677-A9EF-3649-B624-DDF0A6EAA461}"/>
          </ac:spMkLst>
        </pc:spChg>
        <pc:spChg chg="add mod ord">
          <ac:chgData name="Chen, Chao" userId="44c0eae3-1754-40ca-b7fc-812aef1f268d" providerId="ADAL" clId="{10D7ED9B-00D8-4A4B-8343-FAF842663CF5}" dt="2022-01-20T06:30:00.765" v="75" actId="20577"/>
          <ac:spMkLst>
            <pc:docMk/>
            <pc:sldMk cId="1560288090" sldId="311"/>
            <ac:spMk id="4" creationId="{9495F89F-F88F-6242-AECC-A68595D6555E}"/>
          </ac:spMkLst>
        </pc:spChg>
        <pc:spChg chg="add mod ord">
          <ac:chgData name="Chen, Chao" userId="44c0eae3-1754-40ca-b7fc-812aef1f268d" providerId="ADAL" clId="{10D7ED9B-00D8-4A4B-8343-FAF842663CF5}" dt="2022-01-20T06:29:57.097" v="61" actId="700"/>
          <ac:spMkLst>
            <pc:docMk/>
            <pc:sldMk cId="1560288090" sldId="311"/>
            <ac:spMk id="5" creationId="{FA37D75E-8CF9-224E-9F2E-549870D5CB41}"/>
          </ac:spMkLst>
        </pc:spChg>
      </pc:sldChg>
      <pc:sldMasterChg chg="modSldLayout">
        <pc:chgData name="Chen, Chao" userId="44c0eae3-1754-40ca-b7fc-812aef1f268d" providerId="ADAL" clId="{10D7ED9B-00D8-4A4B-8343-FAF842663CF5}" dt="2022-01-20T06:27:46.662" v="37" actId="207"/>
        <pc:sldMasterMkLst>
          <pc:docMk/>
          <pc:sldMasterMk cId="3442194177" sldId="2147483648"/>
        </pc:sldMasterMkLst>
        <pc:sldLayoutChg chg="modSp">
          <pc:chgData name="Chen, Chao" userId="44c0eae3-1754-40ca-b7fc-812aef1f268d" providerId="ADAL" clId="{10D7ED9B-00D8-4A4B-8343-FAF842663CF5}" dt="2022-01-20T06:26:33.781" v="36" actId="255"/>
          <pc:sldLayoutMkLst>
            <pc:docMk/>
            <pc:sldMasterMk cId="3442194177" sldId="2147483648"/>
            <pc:sldLayoutMk cId="1498501229" sldId="2147483649"/>
          </pc:sldLayoutMkLst>
          <pc:spChg chg="mod">
            <ac:chgData name="Chen, Chao" userId="44c0eae3-1754-40ca-b7fc-812aef1f268d" providerId="ADAL" clId="{10D7ED9B-00D8-4A4B-8343-FAF842663CF5}" dt="2022-01-20T06:26:33.781" v="36" actId="255"/>
            <ac:spMkLst>
              <pc:docMk/>
              <pc:sldMasterMk cId="3442194177" sldId="2147483648"/>
              <pc:sldLayoutMk cId="1498501229" sldId="2147483649"/>
              <ac:spMk id="2" creationId="{99F1B6BC-D639-F449-A88A-1DFC5F88DFCF}"/>
            </ac:spMkLst>
          </pc:spChg>
        </pc:sldLayoutChg>
        <pc:sldLayoutChg chg="modSp">
          <pc:chgData name="Chen, Chao" userId="44c0eae3-1754-40ca-b7fc-812aef1f268d" providerId="ADAL" clId="{10D7ED9B-00D8-4A4B-8343-FAF842663CF5}" dt="2022-01-20T06:27:46.662" v="37" actId="207"/>
          <pc:sldLayoutMkLst>
            <pc:docMk/>
            <pc:sldMasterMk cId="3442194177" sldId="2147483648"/>
            <pc:sldLayoutMk cId="2341990185" sldId="2147483650"/>
          </pc:sldLayoutMkLst>
          <pc:spChg chg="mod">
            <ac:chgData name="Chen, Chao" userId="44c0eae3-1754-40ca-b7fc-812aef1f268d" providerId="ADAL" clId="{10D7ED9B-00D8-4A4B-8343-FAF842663CF5}" dt="2022-01-20T06:25:44.746" v="29" actId="255"/>
            <ac:spMkLst>
              <pc:docMk/>
              <pc:sldMasterMk cId="3442194177" sldId="2147483648"/>
              <pc:sldLayoutMk cId="2341990185" sldId="2147483650"/>
              <ac:spMk id="2" creationId="{2AEDA715-AC41-AF40-B8C0-6EBCEFE7D610}"/>
            </ac:spMkLst>
          </pc:spChg>
          <pc:spChg chg="mod">
            <ac:chgData name="Chen, Chao" userId="44c0eae3-1754-40ca-b7fc-812aef1f268d" providerId="ADAL" clId="{10D7ED9B-00D8-4A4B-8343-FAF842663CF5}" dt="2022-01-20T06:27:46.662" v="37" actId="207"/>
            <ac:spMkLst>
              <pc:docMk/>
              <pc:sldMasterMk cId="3442194177" sldId="2147483648"/>
              <pc:sldLayoutMk cId="2341990185" sldId="2147483650"/>
              <ac:spMk id="3" creationId="{09C808C3-5F10-8943-AFE3-F9FE50DE4E15}"/>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b"/>
          <a:lstStyle>
            <a:lvl1pPr algn="ctr">
              <a:defRPr sz="4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49850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C16-3122-744A-B8BA-42789E1BBD0D}"/>
              </a:ext>
            </a:extLst>
          </p:cNvPr>
          <p:cNvSpPr>
            <a:spLocks noGrp="1"/>
          </p:cNvSpPr>
          <p:nvPr>
            <p:ph type="title"/>
          </p:nvPr>
        </p:nvSpPr>
        <p:spPr>
          <a:xfrm>
            <a:off x="614995" y="388418"/>
            <a:ext cx="10738805" cy="1302270"/>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BF395964-BB91-6E44-A211-96CF27C79446}"/>
              </a:ext>
            </a:extLst>
          </p:cNvPr>
          <p:cNvSpPr>
            <a:spLocks noGrp="1"/>
          </p:cNvSpPr>
          <p:nvPr>
            <p:ph type="body" orient="vert" idx="1"/>
          </p:nvPr>
        </p:nvSpPr>
        <p:spPr>
          <a:xfrm>
            <a:off x="614995" y="1796433"/>
            <a:ext cx="10738805" cy="3261090"/>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10F38C46-8726-914A-96E5-57E150F454EC}"/>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11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D1E26-AAFD-DC4D-9727-ED2AD57526E7}"/>
              </a:ext>
            </a:extLst>
          </p:cNvPr>
          <p:cNvSpPr>
            <a:spLocks noGrp="1"/>
          </p:cNvSpPr>
          <p:nvPr>
            <p:ph type="title" orient="vert"/>
          </p:nvPr>
        </p:nvSpPr>
        <p:spPr>
          <a:xfrm>
            <a:off x="8724900" y="509799"/>
            <a:ext cx="2628900" cy="4499171"/>
          </a:xfrm>
          <a:prstGeom prst="rect">
            <a:avLst/>
          </a:prstGeom>
        </p:spPr>
        <p:txBody>
          <a:bodyPr vert="eaVert"/>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D204AA2-651F-2C42-8394-969AE264FDC7}"/>
              </a:ext>
            </a:extLst>
          </p:cNvPr>
          <p:cNvSpPr>
            <a:spLocks noGrp="1"/>
          </p:cNvSpPr>
          <p:nvPr>
            <p:ph type="body" orient="vert" idx="1"/>
          </p:nvPr>
        </p:nvSpPr>
        <p:spPr>
          <a:xfrm>
            <a:off x="838200" y="509799"/>
            <a:ext cx="7734300" cy="5667164"/>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5DD65D45-F446-4742-84B6-5FBB07CC139D}"/>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803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7715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0113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582627"/>
            <a:ext cx="10738805" cy="1108061"/>
          </a:xfrm>
          <a:prstGeom prst="rect">
            <a:avLst/>
          </a:prstGeom>
        </p:spPr>
        <p:txBody>
          <a:bodyPr/>
          <a:lstStyle>
            <a:lvl1pPr>
              <a:defRPr sz="36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925903"/>
            <a:ext cx="10738805" cy="4251059"/>
          </a:xfrm>
          <a:prstGeom prst="rect">
            <a:avLst/>
          </a:prstGeom>
        </p:spPr>
        <p:txBody>
          <a:bodyPr/>
          <a:lstStyle>
            <a:lvl1pPr>
              <a:defRPr sz="2000" b="0" i="0">
                <a:latin typeface="Arial" panose="020B0604020202020204" pitchFamily="34" charset="0"/>
                <a:cs typeface="Arial" panose="020B0604020202020204" pitchFamily="34" charset="0"/>
              </a:defRPr>
            </a:lvl1pPr>
            <a:lvl2pPr>
              <a:defRPr sz="2000" b="0" i="0">
                <a:solidFill>
                  <a:schemeClr val="accent1"/>
                </a:solidFill>
                <a:latin typeface="Arial" panose="020B0604020202020204" pitchFamily="34" charset="0"/>
                <a:cs typeface="Arial" panose="020B0604020202020204" pitchFamily="34" charset="0"/>
              </a:defRPr>
            </a:lvl2pPr>
            <a:lvl3pPr>
              <a:defRPr sz="1800"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3419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6DF-0EC1-F346-80D4-05F77DFC9610}"/>
              </a:ext>
            </a:extLst>
          </p:cNvPr>
          <p:cNvSpPr>
            <a:spLocks noGrp="1"/>
          </p:cNvSpPr>
          <p:nvPr>
            <p:ph type="title"/>
          </p:nvPr>
        </p:nvSpPr>
        <p:spPr>
          <a:xfrm>
            <a:off x="614995" y="1523622"/>
            <a:ext cx="10572244" cy="2852737"/>
          </a:xfrm>
          <a:prstGeom prst="rect">
            <a:avLst/>
          </a:prstGeom>
        </p:spPr>
        <p:txBody>
          <a:bodyPr anchor="b"/>
          <a:lstStyle>
            <a:lvl1pPr>
              <a:defRPr sz="4000"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4185FF31-AF75-F14B-B569-24216365F649}"/>
              </a:ext>
            </a:extLst>
          </p:cNvPr>
          <p:cNvSpPr>
            <a:spLocks noGrp="1"/>
          </p:cNvSpPr>
          <p:nvPr>
            <p:ph type="body" idx="1"/>
          </p:nvPr>
        </p:nvSpPr>
        <p:spPr>
          <a:xfrm>
            <a:off x="614995" y="4531541"/>
            <a:ext cx="10732455" cy="1558110"/>
          </a:xfrm>
          <a:prstGeom prst="rect">
            <a:avLst/>
          </a:prstGeom>
        </p:spPr>
        <p:txBody>
          <a:bodyPr/>
          <a:lstStyle>
            <a:lvl1pPr marL="0" indent="0">
              <a:buNone/>
              <a:defRPr sz="24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Slide Number Placeholder 5">
            <a:extLst>
              <a:ext uri="{FF2B5EF4-FFF2-40B4-BE49-F238E27FC236}">
                <a16:creationId xmlns:a16="http://schemas.microsoft.com/office/drawing/2014/main" id="{8117A05C-902F-C442-AF33-2BF2685695D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9442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509799"/>
            <a:ext cx="10738805" cy="1180889"/>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830542"/>
            <a:ext cx="5181600" cy="435133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044750" y="1830541"/>
            <a:ext cx="5211946" cy="4346421"/>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067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A46-B6AC-CA44-8FED-236329A383D6}"/>
              </a:ext>
            </a:extLst>
          </p:cNvPr>
          <p:cNvSpPr>
            <a:spLocks noGrp="1"/>
          </p:cNvSpPr>
          <p:nvPr>
            <p:ph type="title"/>
          </p:nvPr>
        </p:nvSpPr>
        <p:spPr>
          <a:xfrm>
            <a:off x="598811" y="436970"/>
            <a:ext cx="10756577" cy="1253718"/>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5A179E8D-58C2-B84E-B4A4-FF3225334774}"/>
              </a:ext>
            </a:extLst>
          </p:cNvPr>
          <p:cNvSpPr>
            <a:spLocks noGrp="1"/>
          </p:cNvSpPr>
          <p:nvPr>
            <p:ph type="body" idx="1"/>
          </p:nvPr>
        </p:nvSpPr>
        <p:spPr>
          <a:xfrm>
            <a:off x="598811" y="1690688"/>
            <a:ext cx="5157787"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4B9D5F59-537F-104A-A0AF-F6DEB164736F}"/>
              </a:ext>
            </a:extLst>
          </p:cNvPr>
          <p:cNvSpPr>
            <a:spLocks noGrp="1"/>
          </p:cNvSpPr>
          <p:nvPr>
            <p:ph sz="half" idx="2"/>
          </p:nvPr>
        </p:nvSpPr>
        <p:spPr>
          <a:xfrm>
            <a:off x="598811" y="2535420"/>
            <a:ext cx="5157787"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D88B79F-1690-964F-945B-6D16F0711CF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BCEF02C-EDB8-D744-9198-D3E08AC33BDD}"/>
              </a:ext>
            </a:extLst>
          </p:cNvPr>
          <p:cNvSpPr>
            <a:spLocks noGrp="1"/>
          </p:cNvSpPr>
          <p:nvPr>
            <p:ph sz="quarter" idx="4"/>
          </p:nvPr>
        </p:nvSpPr>
        <p:spPr>
          <a:xfrm>
            <a:off x="6172200" y="2535420"/>
            <a:ext cx="5183188"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F488B019-B37C-2542-9ABA-83674F139371}"/>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277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3725-15E3-8649-B88C-78066B51FA92}"/>
              </a:ext>
            </a:extLst>
          </p:cNvPr>
          <p:cNvSpPr>
            <a:spLocks noGrp="1"/>
          </p:cNvSpPr>
          <p:nvPr>
            <p:ph type="title"/>
          </p:nvPr>
        </p:nvSpPr>
        <p:spPr>
          <a:xfrm>
            <a:off x="611624" y="446045"/>
            <a:ext cx="10515600" cy="1325563"/>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4" name="Slide Number Placeholder 5">
            <a:extLst>
              <a:ext uri="{FF2B5EF4-FFF2-40B4-BE49-F238E27FC236}">
                <a16:creationId xmlns:a16="http://schemas.microsoft.com/office/drawing/2014/main" id="{A3315374-D8C3-5D41-A27C-0BD5FEEC22E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473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6441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C8-600A-B347-99F9-628BF10FDF6E}"/>
              </a:ext>
            </a:extLst>
          </p:cNvPr>
          <p:cNvSpPr>
            <a:spLocks noGrp="1"/>
          </p:cNvSpPr>
          <p:nvPr>
            <p:ph type="title"/>
          </p:nvPr>
        </p:nvSpPr>
        <p:spPr>
          <a:xfrm>
            <a:off x="613212" y="457200"/>
            <a:ext cx="3932237" cy="1600200"/>
          </a:xfrm>
          <a:prstGeom prst="rect">
            <a:avLst/>
          </a:prstGeom>
        </p:spPr>
        <p:txBody>
          <a:bodyPr anchor="b"/>
          <a:lstStyle>
            <a:lvl1pPr>
              <a:defRPr sz="320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A7A24867-BF7D-5345-91E8-72C585FA8F99}"/>
              </a:ext>
            </a:extLst>
          </p:cNvPr>
          <p:cNvSpPr>
            <a:spLocks noGrp="1"/>
          </p:cNvSpPr>
          <p:nvPr>
            <p:ph idx="1"/>
          </p:nvPr>
        </p:nvSpPr>
        <p:spPr>
          <a:xfrm>
            <a:off x="5183188" y="987425"/>
            <a:ext cx="6172200" cy="4873625"/>
          </a:xfrm>
          <a:prstGeom prst="rect">
            <a:avLst/>
          </a:prstGeom>
        </p:spPr>
        <p:txBody>
          <a:bodyPr/>
          <a:lstStyle>
            <a:lvl1pPr>
              <a:defRPr sz="3200" b="0" i="0">
                <a:latin typeface="Arial" panose="020B0604020202020204" pitchFamily="34" charset="0"/>
                <a:cs typeface="Arial" panose="020B0604020202020204" pitchFamily="34" charset="0"/>
              </a:defRPr>
            </a:lvl1pPr>
            <a:lvl2pPr>
              <a:defRPr sz="2800" b="0" i="0">
                <a:latin typeface="Arial" panose="020B0604020202020204" pitchFamily="34" charset="0"/>
                <a:cs typeface="Arial" panose="020B0604020202020204" pitchFamily="34" charset="0"/>
              </a:defRPr>
            </a:lvl2pPr>
            <a:lvl3pPr>
              <a:defRPr sz="24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2000" b="0" i="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E986158-1487-C743-89F6-4F5C47886B10}"/>
              </a:ext>
            </a:extLst>
          </p:cNvPr>
          <p:cNvSpPr>
            <a:spLocks noGrp="1"/>
          </p:cNvSpPr>
          <p:nvPr>
            <p:ph type="body" sz="half" idx="2"/>
          </p:nvPr>
        </p:nvSpPr>
        <p:spPr>
          <a:xfrm>
            <a:off x="613212"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13AA6B29-1A50-B64D-B308-0BB317B295C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904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FE4-50E5-4E48-B22E-548BD09839E0}"/>
              </a:ext>
            </a:extLst>
          </p:cNvPr>
          <p:cNvSpPr>
            <a:spLocks noGrp="1"/>
          </p:cNvSpPr>
          <p:nvPr>
            <p:ph type="title"/>
          </p:nvPr>
        </p:nvSpPr>
        <p:spPr>
          <a:xfrm>
            <a:off x="597028" y="457200"/>
            <a:ext cx="3932237" cy="1600200"/>
          </a:xfrm>
          <a:prstGeom prst="rect">
            <a:avLst/>
          </a:prstGeom>
        </p:spPr>
        <p:txBody>
          <a:bodyPr anchor="b"/>
          <a:lstStyle>
            <a:lvl1pPr>
              <a:defRPr sz="3200" b="0" i="0">
                <a:latin typeface="Playfair Display" pitchFamily="2" charset="77"/>
              </a:defRPr>
            </a:lvl1pPr>
          </a:lstStyle>
          <a:p>
            <a:r>
              <a:rPr lang="en-US" dirty="0"/>
              <a:t>Click to edit Master title style</a:t>
            </a:r>
          </a:p>
        </p:txBody>
      </p:sp>
      <p:sp>
        <p:nvSpPr>
          <p:cNvPr id="3" name="Picture Placeholder 2">
            <a:extLst>
              <a:ext uri="{FF2B5EF4-FFF2-40B4-BE49-F238E27FC236}">
                <a16:creationId xmlns:a16="http://schemas.microsoft.com/office/drawing/2014/main" id="{DF307AEE-60E2-7E43-A304-F490370BE0CE}"/>
              </a:ext>
            </a:extLst>
          </p:cNvPr>
          <p:cNvSpPr>
            <a:spLocks noGrp="1"/>
          </p:cNvSpPr>
          <p:nvPr>
            <p:ph type="pic" idx="1"/>
          </p:nvPr>
        </p:nvSpPr>
        <p:spPr>
          <a:xfrm>
            <a:off x="5183188" y="987426"/>
            <a:ext cx="5312182" cy="38435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BEF2D99-0A04-9242-AB1E-FF89268B9D91}"/>
              </a:ext>
            </a:extLst>
          </p:cNvPr>
          <p:cNvSpPr>
            <a:spLocks noGrp="1"/>
          </p:cNvSpPr>
          <p:nvPr>
            <p:ph type="body" sz="half" idx="2"/>
          </p:nvPr>
        </p:nvSpPr>
        <p:spPr>
          <a:xfrm>
            <a:off x="597028"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00DD0B8E-8217-A24F-B169-2F02A946266B}"/>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9734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516596" y="6377340"/>
            <a:ext cx="11218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566005"/>
            <a:ext cx="9521965" cy="1536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463EA44D-90C5-CD45-B243-3CDEAA288586}"/>
              </a:ext>
            </a:extLst>
          </p:cNvPr>
          <p:cNvPicPr>
            <a:picLocks noChangeAspect="1"/>
          </p:cNvPicPr>
          <p:nvPr userDrawn="1"/>
        </p:nvPicPr>
        <p:blipFill>
          <a:blip r:embed="rId15"/>
          <a:stretch>
            <a:fillRect/>
          </a:stretch>
        </p:blipFill>
        <p:spPr>
          <a:xfrm>
            <a:off x="11137901" y="5695693"/>
            <a:ext cx="782006" cy="885681"/>
          </a:xfrm>
          <a:prstGeom prst="rect">
            <a:avLst/>
          </a:prstGeom>
        </p:spPr>
      </p:pic>
    </p:spTree>
    <p:extLst>
      <p:ext uri="{BB962C8B-B14F-4D97-AF65-F5344CB8AC3E}">
        <p14:creationId xmlns:p14="http://schemas.microsoft.com/office/powerpoint/2010/main" val="34421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dirty="0"/>
              <a:t>Wide Area Network (WAN) Essentials</a:t>
            </a:r>
          </a:p>
        </p:txBody>
      </p:sp>
    </p:spTree>
    <p:extLst>
      <p:ext uri="{BB962C8B-B14F-4D97-AF65-F5344CB8AC3E}">
        <p14:creationId xmlns:p14="http://schemas.microsoft.com/office/powerpoint/2010/main" val="15602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A215-A8FC-4EA9-9425-DB7A5E29BC74}"/>
              </a:ext>
            </a:extLst>
          </p:cNvPr>
          <p:cNvSpPr>
            <a:spLocks noGrp="1"/>
          </p:cNvSpPr>
          <p:nvPr>
            <p:ph type="title"/>
          </p:nvPr>
        </p:nvSpPr>
        <p:spPr/>
        <p:txBody>
          <a:bodyPr/>
          <a:lstStyle/>
          <a:p>
            <a:r>
              <a:rPr lang="en-US" dirty="0"/>
              <a:t>Routing Protocols (2 of 3)</a:t>
            </a:r>
          </a:p>
        </p:txBody>
      </p:sp>
      <p:sp>
        <p:nvSpPr>
          <p:cNvPr id="3" name="Text Placeholder 2">
            <a:extLst>
              <a:ext uri="{FF2B5EF4-FFF2-40B4-BE49-F238E27FC236}">
                <a16:creationId xmlns:a16="http://schemas.microsoft.com/office/drawing/2014/main" id="{71270BAB-6D7A-4773-B91B-FD95BDA9FD65}"/>
              </a:ext>
            </a:extLst>
          </p:cNvPr>
          <p:cNvSpPr>
            <a:spLocks noGrp="1"/>
          </p:cNvSpPr>
          <p:nvPr>
            <p:ph idx="1"/>
          </p:nvPr>
        </p:nvSpPr>
        <p:spPr>
          <a:xfrm>
            <a:off x="614996" y="1925903"/>
            <a:ext cx="8088430" cy="4251059"/>
          </a:xfrm>
        </p:spPr>
        <p:txBody>
          <a:bodyPr>
            <a:normAutofit/>
          </a:bodyPr>
          <a:lstStyle/>
          <a:p>
            <a:r>
              <a:rPr lang="en-US" dirty="0"/>
              <a:t>Router categories:</a:t>
            </a:r>
          </a:p>
          <a:p>
            <a:pPr lvl="1"/>
            <a:r>
              <a:rPr lang="en-US" b="1" dirty="0"/>
              <a:t>Core routers</a:t>
            </a:r>
            <a:r>
              <a:rPr lang="en-US" dirty="0"/>
              <a:t>, also called </a:t>
            </a:r>
            <a:r>
              <a:rPr lang="en-US" b="1" dirty="0"/>
              <a:t>interior routers</a:t>
            </a:r>
            <a:r>
              <a:rPr lang="en-US" dirty="0"/>
              <a:t>, direct data between networks within the same autonomous system (AS)</a:t>
            </a:r>
          </a:p>
          <a:p>
            <a:pPr lvl="1"/>
            <a:r>
              <a:rPr lang="en-US" b="1" dirty="0"/>
              <a:t>Edge routers</a:t>
            </a:r>
            <a:r>
              <a:rPr lang="en-US" dirty="0"/>
              <a:t>, or </a:t>
            </a:r>
            <a:r>
              <a:rPr lang="en-US" b="1" dirty="0"/>
              <a:t>border routers</a:t>
            </a:r>
            <a:r>
              <a:rPr lang="en-US" dirty="0"/>
              <a:t>,</a:t>
            </a:r>
            <a:r>
              <a:rPr lang="en-US" b="1" dirty="0"/>
              <a:t> </a:t>
            </a:r>
            <a:r>
              <a:rPr lang="en-US" dirty="0"/>
              <a:t>connect an autonomous system with an outside network</a:t>
            </a:r>
          </a:p>
          <a:p>
            <a:pPr lvl="1"/>
            <a:r>
              <a:rPr lang="en-US" b="1" dirty="0"/>
              <a:t>Exterior routers</a:t>
            </a:r>
            <a:r>
              <a:rPr lang="en-US" dirty="0"/>
              <a:t> refers to any router outside the organisation’s AS </a:t>
            </a:r>
          </a:p>
          <a:p>
            <a:pPr lvl="2"/>
            <a:r>
              <a:rPr lang="en-US" dirty="0"/>
              <a:t>Direct data between autonomous systems</a:t>
            </a:r>
          </a:p>
          <a:p>
            <a:endParaRPr lang="en-US" dirty="0"/>
          </a:p>
        </p:txBody>
      </p:sp>
    </p:spTree>
    <p:extLst>
      <p:ext uri="{BB962C8B-B14F-4D97-AF65-F5344CB8AC3E}">
        <p14:creationId xmlns:p14="http://schemas.microsoft.com/office/powerpoint/2010/main" val="2686892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9F28-129E-4ED6-BE95-BAC00BE1A4F3}"/>
              </a:ext>
            </a:extLst>
          </p:cNvPr>
          <p:cNvSpPr>
            <a:spLocks noGrp="1"/>
          </p:cNvSpPr>
          <p:nvPr>
            <p:ph type="title"/>
          </p:nvPr>
        </p:nvSpPr>
        <p:spPr/>
        <p:txBody>
          <a:bodyPr/>
          <a:lstStyle/>
          <a:p>
            <a:r>
              <a:rPr lang="en-US" dirty="0"/>
              <a:t>Routing Protocols (3 of 3)</a:t>
            </a:r>
          </a:p>
        </p:txBody>
      </p:sp>
      <p:pic>
        <p:nvPicPr>
          <p:cNvPr id="5" name="Picture Placeholder 4" descr="Routers are categorized into core, edge, and exterior routers based on their locations on a network or the Internet and the routing protocols they use. The illustration shows an autonomous system that has two core routers operating in the internal network of an organization. The core routers are connected to an edge router that connects the autonomous system with an outside network. The edge router is connected to the exterior router of I S P 1 which is another organization. The exterior router of I S P 1 is connected to the exterior router of I S P 2. The exterior router of I S P 2 is connected to the edge router of another autonomous system. The edge router is connected to three core routers within the autonomous system in a mesh network."/>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747" y="1875339"/>
            <a:ext cx="9115244" cy="3694188"/>
          </a:xfrm>
        </p:spPr>
      </p:pic>
    </p:spTree>
    <p:extLst>
      <p:ext uri="{BB962C8B-B14F-4D97-AF65-F5344CB8AC3E}">
        <p14:creationId xmlns:p14="http://schemas.microsoft.com/office/powerpoint/2010/main" val="309295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A89C-9CAB-4156-A9D9-1107B6DCA377}"/>
              </a:ext>
            </a:extLst>
          </p:cNvPr>
          <p:cNvSpPr>
            <a:spLocks noGrp="1"/>
          </p:cNvSpPr>
          <p:nvPr>
            <p:ph type="title"/>
          </p:nvPr>
        </p:nvSpPr>
        <p:spPr/>
        <p:txBody>
          <a:bodyPr/>
          <a:lstStyle/>
          <a:p>
            <a:r>
              <a:rPr lang="en-US" dirty="0"/>
              <a:t>Routing Tables (1 of 2)</a:t>
            </a:r>
          </a:p>
        </p:txBody>
      </p:sp>
      <p:sp>
        <p:nvSpPr>
          <p:cNvPr id="3" name="Text Placeholder 2">
            <a:extLst>
              <a:ext uri="{FF2B5EF4-FFF2-40B4-BE49-F238E27FC236}">
                <a16:creationId xmlns:a16="http://schemas.microsoft.com/office/drawing/2014/main" id="{D3AD1B6E-72C6-465F-B858-A6F91DCD24B6}"/>
              </a:ext>
            </a:extLst>
          </p:cNvPr>
          <p:cNvSpPr>
            <a:spLocks noGrp="1"/>
          </p:cNvSpPr>
          <p:nvPr>
            <p:ph idx="1"/>
          </p:nvPr>
        </p:nvSpPr>
        <p:spPr>
          <a:xfrm>
            <a:off x="614996" y="1925903"/>
            <a:ext cx="8221434" cy="4251059"/>
          </a:xfrm>
        </p:spPr>
        <p:txBody>
          <a:bodyPr/>
          <a:lstStyle/>
          <a:p>
            <a:r>
              <a:rPr lang="en-US" dirty="0"/>
              <a:t>A </a:t>
            </a:r>
            <a:r>
              <a:rPr lang="en-US" b="1" dirty="0"/>
              <a:t>routing table </a:t>
            </a:r>
            <a:r>
              <a:rPr lang="en-US" dirty="0"/>
              <a:t>is a database that holds information about where hosts are located and the most efficient way to reach them</a:t>
            </a:r>
          </a:p>
          <a:p>
            <a:pPr lvl="1"/>
            <a:r>
              <a:rPr lang="en-US" dirty="0"/>
              <a:t>Routers rely on them to identify which router is the next hop to reach a particular destination host</a:t>
            </a:r>
          </a:p>
          <a:p>
            <a:r>
              <a:rPr lang="en-US" dirty="0"/>
              <a:t>Routing tables contain IP addresses and network masks that identify a network that a host or another router belongs to</a:t>
            </a:r>
          </a:p>
          <a:p>
            <a:endParaRPr lang="en-US" dirty="0"/>
          </a:p>
        </p:txBody>
      </p:sp>
    </p:spTree>
    <p:extLst>
      <p:ext uri="{BB962C8B-B14F-4D97-AF65-F5344CB8AC3E}">
        <p14:creationId xmlns:p14="http://schemas.microsoft.com/office/powerpoint/2010/main" val="3668042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BC9B-FE51-460C-9066-11E21DD1880A}"/>
              </a:ext>
            </a:extLst>
          </p:cNvPr>
          <p:cNvSpPr>
            <a:spLocks noGrp="1"/>
          </p:cNvSpPr>
          <p:nvPr>
            <p:ph type="title"/>
          </p:nvPr>
        </p:nvSpPr>
        <p:spPr/>
        <p:txBody>
          <a:bodyPr/>
          <a:lstStyle/>
          <a:p>
            <a:r>
              <a:rPr lang="en-US" dirty="0"/>
              <a:t>Routing Tables (2 of 2)</a:t>
            </a:r>
          </a:p>
        </p:txBody>
      </p:sp>
      <p:pic>
        <p:nvPicPr>
          <p:cNvPr id="5" name="Picture Placeholder 4" descr="A network diagram showing four LANs connected to switches and routers connected to the Internet. Routers located destination hosts by looking at routing tables. The network diagrams shows four LANs. LAN A has three workstations connected to switch A. Switch A is connected to router A. LAN B has three workstations connected to switch B. Switch B is connected to router B. LAN C has two workstations connected to switch C. Switch C is connected to router C. LAN D has two workstations and a network printer connected to switch D. Switch D is connected to router C. Router A is connected to Routers B and C and router C is connected to router B as well. Router B further connects to the Interne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995" y="1869282"/>
            <a:ext cx="7947186" cy="3229768"/>
          </a:xfrm>
        </p:spPr>
      </p:pic>
    </p:spTree>
    <p:extLst>
      <p:ext uri="{BB962C8B-B14F-4D97-AF65-F5344CB8AC3E}">
        <p14:creationId xmlns:p14="http://schemas.microsoft.com/office/powerpoint/2010/main" val="358741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C627-4A83-4816-88AC-AC0849E0231D}"/>
              </a:ext>
            </a:extLst>
          </p:cNvPr>
          <p:cNvSpPr>
            <a:spLocks noGrp="1"/>
          </p:cNvSpPr>
          <p:nvPr>
            <p:ph type="title"/>
          </p:nvPr>
        </p:nvSpPr>
        <p:spPr/>
        <p:txBody>
          <a:bodyPr/>
          <a:lstStyle/>
          <a:p>
            <a:r>
              <a:rPr lang="en-US" dirty="0"/>
              <a:t>Routing Path Types</a:t>
            </a:r>
          </a:p>
        </p:txBody>
      </p:sp>
      <p:sp>
        <p:nvSpPr>
          <p:cNvPr id="3" name="Text Placeholder 2">
            <a:extLst>
              <a:ext uri="{FF2B5EF4-FFF2-40B4-BE49-F238E27FC236}">
                <a16:creationId xmlns:a16="http://schemas.microsoft.com/office/drawing/2014/main" id="{4783D1E2-787C-442A-9254-BDB6669F442A}"/>
              </a:ext>
            </a:extLst>
          </p:cNvPr>
          <p:cNvSpPr>
            <a:spLocks noGrp="1"/>
          </p:cNvSpPr>
          <p:nvPr>
            <p:ph idx="1"/>
          </p:nvPr>
        </p:nvSpPr>
        <p:spPr>
          <a:xfrm>
            <a:off x="614996" y="1925903"/>
            <a:ext cx="7905550" cy="4251059"/>
          </a:xfrm>
        </p:spPr>
        <p:txBody>
          <a:bodyPr/>
          <a:lstStyle/>
          <a:p>
            <a:r>
              <a:rPr lang="en-US" dirty="0"/>
              <a:t>Routing paths are determined in one of two ways</a:t>
            </a:r>
          </a:p>
          <a:p>
            <a:r>
              <a:rPr lang="en-US" b="1" dirty="0"/>
              <a:t>Static routing </a:t>
            </a:r>
            <a:r>
              <a:rPr lang="en-US" dirty="0"/>
              <a:t>– A network administrators configures a routing table to direct messages along specific paths</a:t>
            </a:r>
          </a:p>
          <a:p>
            <a:pPr lvl="1"/>
            <a:r>
              <a:rPr lang="en-US" dirty="0"/>
              <a:t>Example - a static route between a small business and its ISP</a:t>
            </a:r>
          </a:p>
          <a:p>
            <a:r>
              <a:rPr lang="en-US" b="1" dirty="0"/>
              <a:t>Dynamic routing </a:t>
            </a:r>
            <a:r>
              <a:rPr lang="en-US" dirty="0"/>
              <a:t>– A router automatically calculates the best path between two networks and maintains this information in a routing table</a:t>
            </a:r>
          </a:p>
          <a:p>
            <a:pPr lvl="1"/>
            <a:r>
              <a:rPr lang="en-US" dirty="0"/>
              <a:t>The router can detect problems with failed or congested routes and reroute messages through a different path</a:t>
            </a:r>
          </a:p>
          <a:p>
            <a:endParaRPr lang="en-US" dirty="0"/>
          </a:p>
        </p:txBody>
      </p:sp>
    </p:spTree>
    <p:extLst>
      <p:ext uri="{BB962C8B-B14F-4D97-AF65-F5344CB8AC3E}">
        <p14:creationId xmlns:p14="http://schemas.microsoft.com/office/powerpoint/2010/main" val="2837710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0801-A364-4A1D-AE4C-6C8F43816BBB}"/>
              </a:ext>
            </a:extLst>
          </p:cNvPr>
          <p:cNvSpPr>
            <a:spLocks noGrp="1"/>
          </p:cNvSpPr>
          <p:nvPr>
            <p:ph type="title"/>
          </p:nvPr>
        </p:nvSpPr>
        <p:spPr/>
        <p:txBody>
          <a:bodyPr/>
          <a:lstStyle/>
          <a:p>
            <a:r>
              <a:rPr lang="en-US" dirty="0"/>
              <a:t>route</a:t>
            </a:r>
          </a:p>
        </p:txBody>
      </p:sp>
      <p:sp>
        <p:nvSpPr>
          <p:cNvPr id="3" name="Text Placeholder 2">
            <a:extLst>
              <a:ext uri="{FF2B5EF4-FFF2-40B4-BE49-F238E27FC236}">
                <a16:creationId xmlns:a16="http://schemas.microsoft.com/office/drawing/2014/main" id="{8C733145-C598-4CCF-9B6D-E5C6A9703BD2}"/>
              </a:ext>
            </a:extLst>
          </p:cNvPr>
          <p:cNvSpPr>
            <a:spLocks noGrp="1"/>
          </p:cNvSpPr>
          <p:nvPr>
            <p:ph idx="1"/>
          </p:nvPr>
        </p:nvSpPr>
        <p:spPr>
          <a:xfrm>
            <a:off x="614995" y="1925903"/>
            <a:ext cx="8138307" cy="4251059"/>
          </a:xfrm>
        </p:spPr>
        <p:txBody>
          <a:bodyPr/>
          <a:lstStyle/>
          <a:p>
            <a:r>
              <a:rPr lang="en-US" dirty="0"/>
              <a:t>The </a:t>
            </a:r>
            <a:r>
              <a:rPr lang="en-US" b="1" dirty="0"/>
              <a:t>route</a:t>
            </a:r>
            <a:r>
              <a:rPr lang="en-US" dirty="0"/>
              <a:t> utility allows you to view a host’s routing table</a:t>
            </a:r>
          </a:p>
          <a:p>
            <a:r>
              <a:rPr lang="en-US" dirty="0"/>
              <a:t>The </a:t>
            </a:r>
            <a:r>
              <a:rPr lang="en-US" dirty="0">
                <a:latin typeface="Courier New" panose="02070309020205020404" pitchFamily="49" charset="0"/>
                <a:cs typeface="Courier New" panose="02070309020205020404" pitchFamily="49" charset="0"/>
              </a:rPr>
              <a:t>route</a:t>
            </a:r>
            <a:r>
              <a:rPr lang="en-US" dirty="0"/>
              <a:t> command can also be used to add or delete static routes</a:t>
            </a:r>
          </a:p>
          <a:p>
            <a:r>
              <a:rPr lang="en-US" dirty="0"/>
              <a:t>The following are some variations of the </a:t>
            </a:r>
            <a:r>
              <a:rPr lang="en-US" dirty="0">
                <a:latin typeface="Courier New" panose="02070309020205020404" pitchFamily="49" charset="0"/>
                <a:cs typeface="Courier New" panose="02070309020205020404" pitchFamily="49" charset="0"/>
              </a:rPr>
              <a:t>route</a:t>
            </a:r>
            <a:r>
              <a:rPr lang="en-US" dirty="0"/>
              <a:t> command for different operating systems:</a:t>
            </a:r>
          </a:p>
          <a:p>
            <a:pPr lvl="1"/>
            <a:r>
              <a:rPr lang="en-US" dirty="0"/>
              <a:t>On a Linux or UNIX system, use the command </a:t>
            </a:r>
            <a:r>
              <a:rPr lang="en-US" dirty="0">
                <a:latin typeface="Courier New" panose="02070309020205020404" pitchFamily="49" charset="0"/>
                <a:cs typeface="Courier New" panose="02070309020205020404" pitchFamily="49" charset="0"/>
              </a:rPr>
              <a:t>route</a:t>
            </a:r>
          </a:p>
          <a:p>
            <a:pPr lvl="1"/>
            <a:r>
              <a:rPr lang="en-US" dirty="0"/>
              <a:t>On a Windows-based system, use the command </a:t>
            </a:r>
            <a:r>
              <a:rPr lang="en-US" dirty="0">
                <a:latin typeface="Courier New" panose="02070309020205020404" pitchFamily="49" charset="0"/>
                <a:cs typeface="Courier New" panose="02070309020205020404" pitchFamily="49" charset="0"/>
              </a:rPr>
              <a:t>route print </a:t>
            </a:r>
          </a:p>
          <a:p>
            <a:pPr lvl="1"/>
            <a:r>
              <a:rPr lang="en-US" dirty="0"/>
              <a:t>On a Cisco IOS, use the command </a:t>
            </a:r>
            <a:r>
              <a:rPr lang="en-US" dirty="0">
                <a:latin typeface="Courier New" panose="02070309020205020404" pitchFamily="49" charset="0"/>
                <a:cs typeface="Courier New" panose="02070309020205020404" pitchFamily="49" charset="0"/>
              </a:rPr>
              <a:t>show ip route</a:t>
            </a:r>
          </a:p>
          <a:p>
            <a:endParaRPr lang="en-US" dirty="0"/>
          </a:p>
        </p:txBody>
      </p:sp>
    </p:spTree>
    <p:extLst>
      <p:ext uri="{BB962C8B-B14F-4D97-AF65-F5344CB8AC3E}">
        <p14:creationId xmlns:p14="http://schemas.microsoft.com/office/powerpoint/2010/main" val="162687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4210-5AA0-4CC8-B4E6-1FDE9DED3DA5}"/>
              </a:ext>
            </a:extLst>
          </p:cNvPr>
          <p:cNvSpPr>
            <a:spLocks noGrp="1"/>
          </p:cNvSpPr>
          <p:nvPr>
            <p:ph type="title"/>
          </p:nvPr>
        </p:nvSpPr>
        <p:spPr/>
        <p:txBody>
          <a:bodyPr/>
          <a:lstStyle/>
          <a:p>
            <a:r>
              <a:rPr lang="en-US" dirty="0"/>
              <a:t>Routing Metrics</a:t>
            </a:r>
          </a:p>
        </p:txBody>
      </p:sp>
      <p:sp>
        <p:nvSpPr>
          <p:cNvPr id="3" name="Text Placeholder 2">
            <a:extLst>
              <a:ext uri="{FF2B5EF4-FFF2-40B4-BE49-F238E27FC236}">
                <a16:creationId xmlns:a16="http://schemas.microsoft.com/office/drawing/2014/main" id="{C22C276B-C5C4-4560-AEAB-9A1B9AAEE521}"/>
              </a:ext>
            </a:extLst>
          </p:cNvPr>
          <p:cNvSpPr>
            <a:spLocks noGrp="1"/>
          </p:cNvSpPr>
          <p:nvPr>
            <p:ph idx="1"/>
          </p:nvPr>
        </p:nvSpPr>
        <p:spPr>
          <a:xfrm>
            <a:off x="614995" y="1925903"/>
            <a:ext cx="7980365" cy="4251059"/>
          </a:xfrm>
        </p:spPr>
        <p:txBody>
          <a:bodyPr/>
          <a:lstStyle/>
          <a:p>
            <a:r>
              <a:rPr lang="en-US" b="1" dirty="0"/>
              <a:t>Routing metrics </a:t>
            </a:r>
            <a:r>
              <a:rPr lang="en-US" dirty="0"/>
              <a:t>are properties of a route used by routers to determine the best path to a destination:</a:t>
            </a:r>
          </a:p>
          <a:p>
            <a:pPr lvl="1"/>
            <a:r>
              <a:rPr lang="en-US" dirty="0"/>
              <a:t>Hop count</a:t>
            </a:r>
          </a:p>
          <a:p>
            <a:pPr lvl="1"/>
            <a:r>
              <a:rPr lang="en-US" dirty="0"/>
              <a:t>Theoretical bandwidth and actual throughput</a:t>
            </a:r>
          </a:p>
          <a:p>
            <a:pPr lvl="1"/>
            <a:r>
              <a:rPr lang="en-US" dirty="0"/>
              <a:t>Delay, or latency, on a potential path</a:t>
            </a:r>
          </a:p>
          <a:p>
            <a:pPr lvl="1"/>
            <a:r>
              <a:rPr lang="en-US" dirty="0"/>
              <a:t>Load, or the traffic or processing burden</a:t>
            </a:r>
          </a:p>
          <a:p>
            <a:pPr lvl="1"/>
            <a:r>
              <a:rPr lang="en-US" dirty="0"/>
              <a:t>MTU (maximum transmission unit), or the largest IP packet size in bytes allowable without fragmentation</a:t>
            </a:r>
          </a:p>
          <a:p>
            <a:pPr lvl="1"/>
            <a:r>
              <a:rPr lang="en-US" b="1" dirty="0"/>
              <a:t>Routing cost</a:t>
            </a:r>
            <a:r>
              <a:rPr lang="en-US" dirty="0"/>
              <a:t>, or a value assigned to a particular route</a:t>
            </a:r>
          </a:p>
          <a:p>
            <a:pPr lvl="1"/>
            <a:r>
              <a:rPr lang="en-US" dirty="0"/>
              <a:t>Reliability of a potential path</a:t>
            </a:r>
          </a:p>
          <a:p>
            <a:pPr lvl="1"/>
            <a:r>
              <a:rPr lang="en-US" dirty="0"/>
              <a:t>Topology of a network </a:t>
            </a:r>
          </a:p>
          <a:p>
            <a:endParaRPr lang="en-US" dirty="0"/>
          </a:p>
        </p:txBody>
      </p:sp>
    </p:spTree>
    <p:extLst>
      <p:ext uri="{BB962C8B-B14F-4D97-AF65-F5344CB8AC3E}">
        <p14:creationId xmlns:p14="http://schemas.microsoft.com/office/powerpoint/2010/main" val="40004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88F1-B453-450B-A1EC-EE2BE522DC2B}"/>
              </a:ext>
            </a:extLst>
          </p:cNvPr>
          <p:cNvSpPr>
            <a:spLocks noGrp="1"/>
          </p:cNvSpPr>
          <p:nvPr>
            <p:ph type="title"/>
          </p:nvPr>
        </p:nvSpPr>
        <p:spPr/>
        <p:txBody>
          <a:bodyPr/>
          <a:lstStyle/>
          <a:p>
            <a:r>
              <a:rPr lang="en-US" dirty="0"/>
              <a:t>Routing Protocols to Determine Best Paths</a:t>
            </a:r>
          </a:p>
        </p:txBody>
      </p:sp>
      <p:sp>
        <p:nvSpPr>
          <p:cNvPr id="3" name="Text Placeholder 2">
            <a:extLst>
              <a:ext uri="{FF2B5EF4-FFF2-40B4-BE49-F238E27FC236}">
                <a16:creationId xmlns:a16="http://schemas.microsoft.com/office/drawing/2014/main" id="{F321C333-2002-41E4-9AD5-5E13518F33E1}"/>
              </a:ext>
            </a:extLst>
          </p:cNvPr>
          <p:cNvSpPr>
            <a:spLocks noGrp="1"/>
          </p:cNvSpPr>
          <p:nvPr>
            <p:ph idx="1"/>
          </p:nvPr>
        </p:nvSpPr>
        <p:spPr>
          <a:xfrm>
            <a:off x="614996" y="1925903"/>
            <a:ext cx="8362750" cy="4251059"/>
          </a:xfrm>
        </p:spPr>
        <p:txBody>
          <a:bodyPr/>
          <a:lstStyle/>
          <a:p>
            <a:r>
              <a:rPr lang="en-US" b="1" dirty="0"/>
              <a:t>Routing protocols </a:t>
            </a:r>
            <a:r>
              <a:rPr lang="en-US" dirty="0"/>
              <a:t>are used by routers to communicate with each other to determine the best path</a:t>
            </a:r>
          </a:p>
          <a:p>
            <a:r>
              <a:rPr lang="en-US" dirty="0"/>
              <a:t>Routers rate the reliability and priority of a routing protocol’s data based on these criteria:</a:t>
            </a:r>
          </a:p>
          <a:p>
            <a:pPr lvl="1"/>
            <a:r>
              <a:rPr lang="en-US" b="1" dirty="0"/>
              <a:t>AD (administrative distance) </a:t>
            </a:r>
            <a:r>
              <a:rPr lang="en-US" dirty="0"/>
              <a:t>– a number indicating the protocol’s reliability</a:t>
            </a:r>
          </a:p>
          <a:p>
            <a:pPr lvl="1"/>
            <a:r>
              <a:rPr lang="en-US" b="1" dirty="0"/>
              <a:t>Convergence time</a:t>
            </a:r>
            <a:r>
              <a:rPr lang="en-US" dirty="0"/>
              <a:t> – the time it takes to recognise a best path in the event of a change or network outage</a:t>
            </a:r>
          </a:p>
          <a:p>
            <a:pPr lvl="1"/>
            <a:r>
              <a:rPr lang="en-US" b="1" dirty="0"/>
              <a:t>Overhead</a:t>
            </a:r>
            <a:r>
              <a:rPr lang="en-US" dirty="0"/>
              <a:t> – the burden placed on the underlying network to support the protocol</a:t>
            </a:r>
          </a:p>
          <a:p>
            <a:endParaRPr lang="en-US" dirty="0"/>
          </a:p>
        </p:txBody>
      </p:sp>
    </p:spTree>
    <p:extLst>
      <p:ext uri="{BB962C8B-B14F-4D97-AF65-F5344CB8AC3E}">
        <p14:creationId xmlns:p14="http://schemas.microsoft.com/office/powerpoint/2010/main" val="251042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4" descr="A diagram showing a network of routers and the gateway protocols that are used by them for communicating with each other. Routing protocols are classified into Interior Gateway Protocols (I G P) or Exterior Gateway Protocols (E G P). The network diagram shows the following information. Two autonomous systems are depicted. The first one has two core routers and an edge router. The core routers use I G Ps such as R I P, R I P v 2, O S P F, I S - I S, and E I G R P. The edge router in the first autonomous system is connected to an exterior router belonging to I S P 1. The communication between the Edge router and the Exterior router happens through an E G P called Border Gateway Protocol or B G P. The exterior router in I S P 1 is connected to an exterior router in I S P 2. The exterior routers in I S P 1 and I S P 2 also communicate through the E G P called Border Gateway Protocol. The exterior router in I S P 2 is connected to an Edge router in a second autonomous system. The communication between them is through the E G P called Border Gateway Protocol. The Edge router is connected to three core routers in a mesh network. The communication between the core routers occurs through I G Ps such as R I P, R I P v 2, O S P F, I S - I S, and E I G R P.">
            <a:extLst>
              <a:ext uri="{FF2B5EF4-FFF2-40B4-BE49-F238E27FC236}">
                <a16:creationId xmlns:a16="http://schemas.microsoft.com/office/drawing/2014/main" id="{0849CCED-5BF7-4774-9BE5-D5BADE2B7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2494" y="4034672"/>
            <a:ext cx="6280036" cy="2655217"/>
          </a:xfrm>
          <a:prstGeom prst="rect">
            <a:avLst/>
          </a:prstGeom>
        </p:spPr>
      </p:pic>
      <p:sp>
        <p:nvSpPr>
          <p:cNvPr id="2" name="Title 1">
            <a:extLst>
              <a:ext uri="{FF2B5EF4-FFF2-40B4-BE49-F238E27FC236}">
                <a16:creationId xmlns:a16="http://schemas.microsoft.com/office/drawing/2014/main" id="{449AA1B2-4285-4638-B6C2-3C13FE7E609F}"/>
              </a:ext>
            </a:extLst>
          </p:cNvPr>
          <p:cNvSpPr>
            <a:spLocks noGrp="1"/>
          </p:cNvSpPr>
          <p:nvPr>
            <p:ph type="title"/>
          </p:nvPr>
        </p:nvSpPr>
        <p:spPr/>
        <p:txBody>
          <a:bodyPr/>
          <a:lstStyle/>
          <a:p>
            <a:r>
              <a:rPr lang="en-US" dirty="0"/>
              <a:t>Interior and Exterior Gateway Protocols (1 of 5)</a:t>
            </a:r>
          </a:p>
        </p:txBody>
      </p:sp>
      <p:sp>
        <p:nvSpPr>
          <p:cNvPr id="3" name="Text Placeholder 2">
            <a:extLst>
              <a:ext uri="{FF2B5EF4-FFF2-40B4-BE49-F238E27FC236}">
                <a16:creationId xmlns:a16="http://schemas.microsoft.com/office/drawing/2014/main" id="{9F2D31AA-43FE-43C1-B072-11617BCAC2CD}"/>
              </a:ext>
            </a:extLst>
          </p:cNvPr>
          <p:cNvSpPr>
            <a:spLocks noGrp="1"/>
          </p:cNvSpPr>
          <p:nvPr>
            <p:ph idx="1"/>
          </p:nvPr>
        </p:nvSpPr>
        <p:spPr>
          <a:xfrm>
            <a:off x="614996" y="1349072"/>
            <a:ext cx="6280036" cy="4251059"/>
          </a:xfrm>
        </p:spPr>
        <p:txBody>
          <a:bodyPr/>
          <a:lstStyle/>
          <a:p>
            <a:r>
              <a:rPr lang="en-US" b="1" dirty="0"/>
              <a:t>IGPs (interior gateway protocols) </a:t>
            </a:r>
            <a:r>
              <a:rPr lang="en-US" dirty="0"/>
              <a:t>are routing protocols used by core routers and edge routers within autonomous systems and are often grouped according to the algorithms they use to calculate best paths:</a:t>
            </a:r>
          </a:p>
          <a:p>
            <a:pPr lvl="1"/>
            <a:r>
              <a:rPr lang="en-US" b="1" dirty="0"/>
              <a:t>Distance-vector routing protocols </a:t>
            </a:r>
            <a:r>
              <a:rPr lang="en-US" dirty="0"/>
              <a:t>calculate path on the basis of the distance to that destination</a:t>
            </a:r>
          </a:p>
          <a:p>
            <a:pPr lvl="1"/>
            <a:r>
              <a:rPr lang="en-US" b="1" dirty="0"/>
              <a:t>Link-state routing protocols</a:t>
            </a:r>
            <a:r>
              <a:rPr lang="en-US" dirty="0"/>
              <a:t> enables routers to communicate beyond neighboring routers in order to independently map the network and determine the best path </a:t>
            </a:r>
          </a:p>
          <a:p>
            <a:endParaRPr lang="en-US" dirty="0"/>
          </a:p>
        </p:txBody>
      </p:sp>
    </p:spTree>
    <p:extLst>
      <p:ext uri="{BB962C8B-B14F-4D97-AF65-F5344CB8AC3E}">
        <p14:creationId xmlns:p14="http://schemas.microsoft.com/office/powerpoint/2010/main" val="100093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A1B2-4285-4638-B6C2-3C13FE7E609F}"/>
              </a:ext>
            </a:extLst>
          </p:cNvPr>
          <p:cNvSpPr>
            <a:spLocks noGrp="1"/>
          </p:cNvSpPr>
          <p:nvPr>
            <p:ph type="title"/>
          </p:nvPr>
        </p:nvSpPr>
        <p:spPr/>
        <p:txBody>
          <a:bodyPr/>
          <a:lstStyle/>
          <a:p>
            <a:r>
              <a:rPr lang="en-US" dirty="0"/>
              <a:t>Interior and Exterior Gateway Protocols (1 of 5)</a:t>
            </a:r>
          </a:p>
        </p:txBody>
      </p:sp>
      <p:sp>
        <p:nvSpPr>
          <p:cNvPr id="3" name="Text Placeholder 2">
            <a:extLst>
              <a:ext uri="{FF2B5EF4-FFF2-40B4-BE49-F238E27FC236}">
                <a16:creationId xmlns:a16="http://schemas.microsoft.com/office/drawing/2014/main" id="{9F2D31AA-43FE-43C1-B072-11617BCAC2CD}"/>
              </a:ext>
            </a:extLst>
          </p:cNvPr>
          <p:cNvSpPr>
            <a:spLocks noGrp="1"/>
          </p:cNvSpPr>
          <p:nvPr>
            <p:ph idx="1"/>
          </p:nvPr>
        </p:nvSpPr>
        <p:spPr>
          <a:xfrm>
            <a:off x="614995" y="1925903"/>
            <a:ext cx="8229747" cy="4251059"/>
          </a:xfrm>
        </p:spPr>
        <p:txBody>
          <a:bodyPr/>
          <a:lstStyle/>
          <a:p>
            <a:r>
              <a:rPr lang="en-US" b="1" dirty="0"/>
              <a:t>EGPs (exterior gateway protocols) </a:t>
            </a:r>
            <a:r>
              <a:rPr lang="en-US" dirty="0"/>
              <a:t>are used by edge routers and exterior routers to distribute data outside of autonomous systems</a:t>
            </a:r>
          </a:p>
          <a:p>
            <a:pPr lvl="1"/>
            <a:r>
              <a:rPr lang="en-US" dirty="0"/>
              <a:t>The only EGP currently in use is BGP</a:t>
            </a:r>
          </a:p>
          <a:p>
            <a:endParaRPr lang="en-US" dirty="0"/>
          </a:p>
        </p:txBody>
      </p:sp>
      <p:pic>
        <p:nvPicPr>
          <p:cNvPr id="4" name="Picture Placeholder 4" descr="A diagram showing a network of routers and the gateway protocols that are used by them for communicating with each other. Routing protocols are classified into Interior Gateway Protocols (I G P) or Exterior Gateway Protocols (E G P). The network diagram shows the following information. Two autonomous systems are depicted. The first one has two core routers and an edge router. The core routers use I G Ps such as R I P, R I P v 2, O S P F, I S - I S, and E I G R P. The edge router in the first autonomous system is connected to an exterior router belonging to I S P 1. The communication between the Edge router and the Exterior router happens through an E G P called Border Gateway Protocol or B G P. The exterior router in I S P 1 is connected to an exterior router in I S P 2. The exterior routers in I S P 1 and I S P 2 also communicate through the E G P called Border Gateway Protocol. The exterior router in I S P 2 is connected to an Edge router in a second autonomous system. The communication between them is through the E G P called Border Gateway Protocol. The Edge router is connected to three core routers in a mesh network. The communication between the core routers occurs through I G Ps such as R I P, R I P v 2, O S P F, I S - I S, and E I G R P.">
            <a:extLst>
              <a:ext uri="{FF2B5EF4-FFF2-40B4-BE49-F238E27FC236}">
                <a16:creationId xmlns:a16="http://schemas.microsoft.com/office/drawing/2014/main" id="{D9B9C917-B8BD-41E8-B3C8-24A9BAD75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453" y="3250483"/>
            <a:ext cx="7700899" cy="3255962"/>
          </a:xfrm>
          <a:prstGeom prst="rect">
            <a:avLst/>
          </a:prstGeom>
        </p:spPr>
      </p:pic>
    </p:spTree>
    <p:extLst>
      <p:ext uri="{BB962C8B-B14F-4D97-AF65-F5344CB8AC3E}">
        <p14:creationId xmlns:p14="http://schemas.microsoft.com/office/powerpoint/2010/main" val="322819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WAN Essentials</a:t>
            </a:r>
            <a:endParaRPr lang="zh-CN" altLang="en-US" dirty="0"/>
          </a:p>
        </p:txBody>
      </p:sp>
      <p:sp>
        <p:nvSpPr>
          <p:cNvPr id="3" name="Text Placeholder 2"/>
          <p:cNvSpPr>
            <a:spLocks noGrp="1"/>
          </p:cNvSpPr>
          <p:nvPr>
            <p:ph idx="1"/>
          </p:nvPr>
        </p:nvSpPr>
        <p:spPr>
          <a:xfrm>
            <a:off x="614995" y="1925903"/>
            <a:ext cx="8229747" cy="4251059"/>
          </a:xfrm>
        </p:spPr>
        <p:txBody>
          <a:bodyPr/>
          <a:lstStyle/>
          <a:p>
            <a:r>
              <a:rPr lang="en-US" dirty="0"/>
              <a:t>A WAN traverses a significant distance and usually supports very high data throughput</a:t>
            </a:r>
          </a:p>
          <a:p>
            <a:r>
              <a:rPr lang="en-US" dirty="0"/>
              <a:t>Type of WAN needed depends upon the following factors:</a:t>
            </a:r>
          </a:p>
          <a:p>
            <a:pPr lvl="1"/>
            <a:r>
              <a:rPr lang="en-US" dirty="0"/>
              <a:t>Traffic load, budget, geographic breadth, and commercially available technology</a:t>
            </a:r>
            <a:endParaRPr lang="zh-CN" altLang="en-US" dirty="0"/>
          </a:p>
        </p:txBody>
      </p:sp>
    </p:spTree>
    <p:extLst>
      <p:ext uri="{BB962C8B-B14F-4D97-AF65-F5344CB8AC3E}">
        <p14:creationId xmlns:p14="http://schemas.microsoft.com/office/powerpoint/2010/main" val="3218412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A1B2-4285-4638-B6C2-3C13FE7E609F}"/>
              </a:ext>
            </a:extLst>
          </p:cNvPr>
          <p:cNvSpPr>
            <a:spLocks noGrp="1"/>
          </p:cNvSpPr>
          <p:nvPr>
            <p:ph type="title"/>
          </p:nvPr>
        </p:nvSpPr>
        <p:spPr/>
        <p:txBody>
          <a:bodyPr/>
          <a:lstStyle/>
          <a:p>
            <a:r>
              <a:rPr lang="en-US" dirty="0"/>
              <a:t>Interior and Exterior Gateway Protocols (3 of 5)</a:t>
            </a:r>
          </a:p>
        </p:txBody>
      </p:sp>
      <p:sp>
        <p:nvSpPr>
          <p:cNvPr id="3" name="Text Placeholder 2">
            <a:extLst>
              <a:ext uri="{FF2B5EF4-FFF2-40B4-BE49-F238E27FC236}">
                <a16:creationId xmlns:a16="http://schemas.microsoft.com/office/drawing/2014/main" id="{9F2D31AA-43FE-43C1-B072-11617BCAC2CD}"/>
              </a:ext>
            </a:extLst>
          </p:cNvPr>
          <p:cNvSpPr>
            <a:spLocks noGrp="1"/>
          </p:cNvSpPr>
          <p:nvPr>
            <p:ph idx="1"/>
          </p:nvPr>
        </p:nvSpPr>
        <p:spPr>
          <a:xfrm>
            <a:off x="614996" y="1925903"/>
            <a:ext cx="8849516" cy="4251059"/>
          </a:xfrm>
        </p:spPr>
        <p:txBody>
          <a:bodyPr/>
          <a:lstStyle/>
          <a:p>
            <a:r>
              <a:rPr lang="en-US" sz="2400" b="1" dirty="0"/>
              <a:t>OSPF (Open Shortest Path First) </a:t>
            </a:r>
            <a:r>
              <a:rPr lang="en-US" sz="2400" dirty="0"/>
              <a:t>is an IGP, and a link-state protocol used on interior or border routers</a:t>
            </a:r>
          </a:p>
          <a:p>
            <a:pPr lvl="1"/>
            <a:r>
              <a:rPr lang="en-US" sz="2400" dirty="0"/>
              <a:t>Characteristics include the following:</a:t>
            </a:r>
          </a:p>
          <a:p>
            <a:pPr lvl="2"/>
            <a:r>
              <a:rPr lang="en-US" sz="2000" b="1" dirty="0"/>
              <a:t>Supports large networks </a:t>
            </a:r>
            <a:r>
              <a:rPr lang="en-US" sz="2000" dirty="0"/>
              <a:t>- imposes no hop limits (unlike RIP)</a:t>
            </a:r>
          </a:p>
          <a:p>
            <a:pPr lvl="2"/>
            <a:r>
              <a:rPr lang="en-US" sz="2000" b="1" dirty="0"/>
              <a:t>Complex algorithm </a:t>
            </a:r>
            <a:r>
              <a:rPr lang="en-US" sz="2000" dirty="0"/>
              <a:t>– calculates a more efficient best path</a:t>
            </a:r>
          </a:p>
          <a:p>
            <a:pPr lvl="2"/>
            <a:r>
              <a:rPr lang="en-US" sz="2000" b="1" dirty="0"/>
              <a:t>Shared data </a:t>
            </a:r>
            <a:r>
              <a:rPr lang="en-US" sz="2000" dirty="0"/>
              <a:t>– maintains a database of other routers’ links</a:t>
            </a:r>
          </a:p>
          <a:p>
            <a:pPr lvl="2"/>
            <a:r>
              <a:rPr lang="en-US" sz="2000" b="1" dirty="0"/>
              <a:t>Low overhead, fast convergence </a:t>
            </a:r>
            <a:r>
              <a:rPr lang="en-US" sz="2000" dirty="0"/>
              <a:t>– demands more memory and CPU power for calculations, but keeps network bandwidth to a minimum and provides a very fast convergence time</a:t>
            </a:r>
          </a:p>
          <a:p>
            <a:pPr lvl="2"/>
            <a:r>
              <a:rPr lang="en-US" sz="2000" b="1" dirty="0"/>
              <a:t>Stability</a:t>
            </a:r>
            <a:r>
              <a:rPr lang="en-US" sz="2000" dirty="0"/>
              <a:t> – uses algorithms that prevent routing loops</a:t>
            </a:r>
          </a:p>
          <a:p>
            <a:pPr lvl="2"/>
            <a:r>
              <a:rPr lang="en-US" sz="2000" b="1" dirty="0"/>
              <a:t>Multi-vendor routers </a:t>
            </a:r>
            <a:r>
              <a:rPr lang="en-US" sz="2000" dirty="0"/>
              <a:t>– supported by all modern routers</a:t>
            </a:r>
          </a:p>
          <a:p>
            <a:endParaRPr lang="en-US" sz="2400" dirty="0"/>
          </a:p>
        </p:txBody>
      </p:sp>
    </p:spTree>
    <p:extLst>
      <p:ext uri="{BB962C8B-B14F-4D97-AF65-F5344CB8AC3E}">
        <p14:creationId xmlns:p14="http://schemas.microsoft.com/office/powerpoint/2010/main" val="3393219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A1B2-4285-4638-B6C2-3C13FE7E609F}"/>
              </a:ext>
            </a:extLst>
          </p:cNvPr>
          <p:cNvSpPr>
            <a:spLocks noGrp="1"/>
          </p:cNvSpPr>
          <p:nvPr>
            <p:ph type="title"/>
          </p:nvPr>
        </p:nvSpPr>
        <p:spPr/>
        <p:txBody>
          <a:bodyPr/>
          <a:lstStyle/>
          <a:p>
            <a:r>
              <a:rPr lang="en-US" dirty="0"/>
              <a:t>Interior and Exterior Gateway Protocols (4 of 5)</a:t>
            </a:r>
          </a:p>
        </p:txBody>
      </p:sp>
      <p:sp>
        <p:nvSpPr>
          <p:cNvPr id="3" name="Text Placeholder 2">
            <a:extLst>
              <a:ext uri="{FF2B5EF4-FFF2-40B4-BE49-F238E27FC236}">
                <a16:creationId xmlns:a16="http://schemas.microsoft.com/office/drawing/2014/main" id="{9F2D31AA-43FE-43C1-B072-11617BCAC2CD}"/>
              </a:ext>
            </a:extLst>
          </p:cNvPr>
          <p:cNvSpPr>
            <a:spLocks noGrp="1"/>
          </p:cNvSpPr>
          <p:nvPr>
            <p:ph idx="1"/>
          </p:nvPr>
        </p:nvSpPr>
        <p:spPr>
          <a:xfrm>
            <a:off x="614996" y="1925903"/>
            <a:ext cx="9170028" cy="4251059"/>
          </a:xfrm>
        </p:spPr>
        <p:txBody>
          <a:bodyPr/>
          <a:lstStyle/>
          <a:p>
            <a:r>
              <a:rPr lang="en-US" b="1" dirty="0"/>
              <a:t>IS-IS (Intermediate System to Intermediate System) </a:t>
            </a:r>
            <a:r>
              <a:rPr lang="en-US" dirty="0"/>
              <a:t>is an IGP and link-state routing protocol</a:t>
            </a:r>
          </a:p>
          <a:p>
            <a:pPr lvl="1"/>
            <a:r>
              <a:rPr lang="en-US" dirty="0"/>
              <a:t>It uses a best-path algorithm similar to OSPF’s</a:t>
            </a:r>
          </a:p>
          <a:p>
            <a:pPr lvl="1"/>
            <a:r>
              <a:rPr lang="en-US" dirty="0"/>
              <a:t>It is designed for use on core routers only (unlike OSPF) </a:t>
            </a:r>
          </a:p>
          <a:p>
            <a:endParaRPr lang="en-US" dirty="0"/>
          </a:p>
        </p:txBody>
      </p:sp>
    </p:spTree>
    <p:extLst>
      <p:ext uri="{BB962C8B-B14F-4D97-AF65-F5344CB8AC3E}">
        <p14:creationId xmlns:p14="http://schemas.microsoft.com/office/powerpoint/2010/main" val="339254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A1B2-4285-4638-B6C2-3C13FE7E609F}"/>
              </a:ext>
            </a:extLst>
          </p:cNvPr>
          <p:cNvSpPr>
            <a:spLocks noGrp="1"/>
          </p:cNvSpPr>
          <p:nvPr>
            <p:ph type="title"/>
          </p:nvPr>
        </p:nvSpPr>
        <p:spPr/>
        <p:txBody>
          <a:bodyPr/>
          <a:lstStyle/>
          <a:p>
            <a:r>
              <a:rPr lang="en-US" dirty="0"/>
              <a:t>Interior and Exterior Gateway Protocols (4 of 5)</a:t>
            </a:r>
          </a:p>
        </p:txBody>
      </p:sp>
      <p:sp>
        <p:nvSpPr>
          <p:cNvPr id="3" name="Text Placeholder 2">
            <a:extLst>
              <a:ext uri="{FF2B5EF4-FFF2-40B4-BE49-F238E27FC236}">
                <a16:creationId xmlns:a16="http://schemas.microsoft.com/office/drawing/2014/main" id="{9F2D31AA-43FE-43C1-B072-11617BCAC2CD}"/>
              </a:ext>
            </a:extLst>
          </p:cNvPr>
          <p:cNvSpPr>
            <a:spLocks noGrp="1"/>
          </p:cNvSpPr>
          <p:nvPr>
            <p:ph idx="1"/>
          </p:nvPr>
        </p:nvSpPr>
        <p:spPr>
          <a:xfrm>
            <a:off x="614996" y="1925903"/>
            <a:ext cx="9170028" cy="4251059"/>
          </a:xfrm>
        </p:spPr>
        <p:txBody>
          <a:bodyPr/>
          <a:lstStyle/>
          <a:p>
            <a:r>
              <a:rPr lang="en-US" b="1" dirty="0"/>
              <a:t>EIGRP (Enhanced Interior Gateway Routing Protocol)</a:t>
            </a:r>
            <a:r>
              <a:rPr lang="en-US" dirty="0"/>
              <a:t> is an advanced distance-vector protocol that combines some of the features of a link-state protocol</a:t>
            </a:r>
          </a:p>
          <a:p>
            <a:pPr lvl="1"/>
            <a:r>
              <a:rPr lang="en-US" dirty="0"/>
              <a:t>It is often referred to as a hybrid protocol</a:t>
            </a:r>
          </a:p>
          <a:p>
            <a:pPr lvl="1"/>
            <a:r>
              <a:rPr lang="en-US" dirty="0"/>
              <a:t>Offers fast convergence time and low network overhead</a:t>
            </a:r>
          </a:p>
          <a:p>
            <a:pPr lvl="1"/>
            <a:r>
              <a:rPr lang="en-US" dirty="0"/>
              <a:t>It is easier to configure and less CPU-intensive than OSPF</a:t>
            </a:r>
          </a:p>
          <a:p>
            <a:pPr lvl="1"/>
            <a:r>
              <a:rPr lang="en-US" dirty="0"/>
              <a:t>Supports multiple protocols and limits unnecessary network traffic between routers</a:t>
            </a:r>
          </a:p>
          <a:p>
            <a:pPr lvl="1"/>
            <a:r>
              <a:rPr lang="en-US" dirty="0"/>
              <a:t>EIGRP was originally proprietary to Cisco routers</a:t>
            </a:r>
          </a:p>
          <a:p>
            <a:endParaRPr lang="en-US" dirty="0"/>
          </a:p>
        </p:txBody>
      </p:sp>
    </p:spTree>
    <p:extLst>
      <p:ext uri="{BB962C8B-B14F-4D97-AF65-F5344CB8AC3E}">
        <p14:creationId xmlns:p14="http://schemas.microsoft.com/office/powerpoint/2010/main" val="2274700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A1B2-4285-4638-B6C2-3C13FE7E609F}"/>
              </a:ext>
            </a:extLst>
          </p:cNvPr>
          <p:cNvSpPr>
            <a:spLocks noGrp="1"/>
          </p:cNvSpPr>
          <p:nvPr>
            <p:ph type="title"/>
          </p:nvPr>
        </p:nvSpPr>
        <p:spPr/>
        <p:txBody>
          <a:bodyPr/>
          <a:lstStyle/>
          <a:p>
            <a:r>
              <a:rPr lang="en-US" dirty="0"/>
              <a:t>Interior and Exterior Gateway Protocols (5 of 5)</a:t>
            </a:r>
          </a:p>
        </p:txBody>
      </p:sp>
      <p:sp>
        <p:nvSpPr>
          <p:cNvPr id="3" name="Text Placeholder 2">
            <a:extLst>
              <a:ext uri="{FF2B5EF4-FFF2-40B4-BE49-F238E27FC236}">
                <a16:creationId xmlns:a16="http://schemas.microsoft.com/office/drawing/2014/main" id="{9F2D31AA-43FE-43C1-B072-11617BCAC2CD}"/>
              </a:ext>
            </a:extLst>
          </p:cNvPr>
          <p:cNvSpPr>
            <a:spLocks noGrp="1"/>
          </p:cNvSpPr>
          <p:nvPr>
            <p:ph idx="1"/>
          </p:nvPr>
        </p:nvSpPr>
        <p:spPr>
          <a:xfrm>
            <a:off x="614996" y="1925903"/>
            <a:ext cx="7872300" cy="4251059"/>
          </a:xfrm>
        </p:spPr>
        <p:txBody>
          <a:bodyPr/>
          <a:lstStyle/>
          <a:p>
            <a:r>
              <a:rPr lang="en-US" b="1" dirty="0"/>
              <a:t>BGP (Border Gateway Protocol) </a:t>
            </a:r>
            <a:r>
              <a:rPr lang="en-US" dirty="0"/>
              <a:t>is the only current EGP and is known as the “protocol of the Internet”</a:t>
            </a:r>
          </a:p>
          <a:p>
            <a:pPr lvl="1"/>
            <a:r>
              <a:rPr lang="en-US" dirty="0"/>
              <a:t>BGP spans multiple autonomous systems</a:t>
            </a:r>
          </a:p>
          <a:p>
            <a:pPr lvl="1"/>
            <a:r>
              <a:rPr lang="en-US" dirty="0"/>
              <a:t>Special characteristics of BGP include the following:</a:t>
            </a:r>
          </a:p>
          <a:p>
            <a:pPr lvl="2"/>
            <a:r>
              <a:rPr lang="en-US" b="1" dirty="0"/>
              <a:t>Path-vector routing protocol</a:t>
            </a:r>
          </a:p>
          <a:p>
            <a:pPr lvl="2"/>
            <a:r>
              <a:rPr lang="en-US" b="1" dirty="0"/>
              <a:t>Efficient</a:t>
            </a:r>
          </a:p>
          <a:p>
            <a:pPr lvl="2"/>
            <a:r>
              <a:rPr lang="en-US" b="1" dirty="0"/>
              <a:t>Customisable</a:t>
            </a:r>
          </a:p>
          <a:p>
            <a:pPr lvl="1"/>
            <a:r>
              <a:rPr lang="en-US" dirty="0"/>
              <a:t>BGP is the most complex of the routing protocols mentioned in this module</a:t>
            </a:r>
          </a:p>
          <a:p>
            <a:endParaRPr lang="en-US" dirty="0"/>
          </a:p>
        </p:txBody>
      </p:sp>
    </p:spTree>
    <p:extLst>
      <p:ext uri="{BB962C8B-B14F-4D97-AF65-F5344CB8AC3E}">
        <p14:creationId xmlns:p14="http://schemas.microsoft.com/office/powerpoint/2010/main" val="3108444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D353-EC3B-4B1A-809E-A9E07ECCC8CC}"/>
              </a:ext>
            </a:extLst>
          </p:cNvPr>
          <p:cNvSpPr>
            <a:spLocks noGrp="1"/>
          </p:cNvSpPr>
          <p:nvPr>
            <p:ph type="title"/>
          </p:nvPr>
        </p:nvSpPr>
        <p:spPr/>
        <p:txBody>
          <a:bodyPr/>
          <a:lstStyle/>
          <a:p>
            <a:r>
              <a:rPr lang="en-US" dirty="0"/>
              <a:t>Routing Redundancy</a:t>
            </a:r>
          </a:p>
        </p:txBody>
      </p:sp>
      <p:sp>
        <p:nvSpPr>
          <p:cNvPr id="3" name="Text Placeholder 2">
            <a:extLst>
              <a:ext uri="{FF2B5EF4-FFF2-40B4-BE49-F238E27FC236}">
                <a16:creationId xmlns:a16="http://schemas.microsoft.com/office/drawing/2014/main" id="{2F3E1422-F232-4ABE-B380-78762BBDB1D0}"/>
              </a:ext>
            </a:extLst>
          </p:cNvPr>
          <p:cNvSpPr>
            <a:spLocks noGrp="1"/>
          </p:cNvSpPr>
          <p:nvPr>
            <p:ph idx="1"/>
          </p:nvPr>
        </p:nvSpPr>
        <p:spPr>
          <a:xfrm>
            <a:off x="614996" y="1925903"/>
            <a:ext cx="8013616" cy="4251059"/>
          </a:xfrm>
        </p:spPr>
        <p:txBody>
          <a:bodyPr/>
          <a:lstStyle/>
          <a:p>
            <a:r>
              <a:rPr lang="en-US" dirty="0"/>
              <a:t>Large networks should have multiple ISP connections with each using geographically separate hardware and network media</a:t>
            </a:r>
          </a:p>
          <a:p>
            <a:r>
              <a:rPr lang="en-US" dirty="0"/>
              <a:t>Two redundancy techniques include the following:</a:t>
            </a:r>
          </a:p>
          <a:p>
            <a:pPr lvl="1"/>
            <a:r>
              <a:rPr lang="en-US" b="1" dirty="0"/>
              <a:t>Active-active redundancy </a:t>
            </a:r>
            <a:r>
              <a:rPr lang="en-US" dirty="0"/>
              <a:t>– all redundant resources are active at all times, and work is distributed among them</a:t>
            </a:r>
          </a:p>
          <a:p>
            <a:pPr lvl="1"/>
            <a:r>
              <a:rPr lang="en-US" b="1" dirty="0"/>
              <a:t>Active-passive redundancy</a:t>
            </a:r>
            <a:r>
              <a:rPr lang="en-US" dirty="0"/>
              <a:t> – only one or a few redundant resources are active at any time with the backup devices on standby  </a:t>
            </a:r>
            <a:endParaRPr lang="en-US" b="1" dirty="0"/>
          </a:p>
        </p:txBody>
      </p:sp>
    </p:spTree>
    <p:extLst>
      <p:ext uri="{BB962C8B-B14F-4D97-AF65-F5344CB8AC3E}">
        <p14:creationId xmlns:p14="http://schemas.microsoft.com/office/powerpoint/2010/main" val="1484590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D353-EC3B-4B1A-809E-A9E07ECCC8CC}"/>
              </a:ext>
            </a:extLst>
          </p:cNvPr>
          <p:cNvSpPr>
            <a:spLocks noGrp="1"/>
          </p:cNvSpPr>
          <p:nvPr>
            <p:ph type="title"/>
          </p:nvPr>
        </p:nvSpPr>
        <p:spPr/>
        <p:txBody>
          <a:bodyPr/>
          <a:lstStyle/>
          <a:p>
            <a:r>
              <a:rPr lang="en-US" dirty="0"/>
              <a:t>Routing Redundancy</a:t>
            </a:r>
          </a:p>
        </p:txBody>
      </p:sp>
      <p:sp>
        <p:nvSpPr>
          <p:cNvPr id="3" name="Text Placeholder 2">
            <a:extLst>
              <a:ext uri="{FF2B5EF4-FFF2-40B4-BE49-F238E27FC236}">
                <a16:creationId xmlns:a16="http://schemas.microsoft.com/office/drawing/2014/main" id="{2F3E1422-F232-4ABE-B380-78762BBDB1D0}"/>
              </a:ext>
            </a:extLst>
          </p:cNvPr>
          <p:cNvSpPr>
            <a:spLocks noGrp="1"/>
          </p:cNvSpPr>
          <p:nvPr>
            <p:ph idx="1"/>
          </p:nvPr>
        </p:nvSpPr>
        <p:spPr>
          <a:xfrm>
            <a:off x="614995" y="1925903"/>
            <a:ext cx="8387689" cy="4251059"/>
          </a:xfrm>
        </p:spPr>
        <p:txBody>
          <a:bodyPr/>
          <a:lstStyle/>
          <a:p>
            <a:r>
              <a:rPr lang="en-US" b="1" dirty="0"/>
              <a:t>FHRP (First Hop Redundancy Protocol) </a:t>
            </a:r>
            <a:r>
              <a:rPr lang="en-US" dirty="0"/>
              <a:t>can be used to provide a VIP (virtual IP) address as the default gateway</a:t>
            </a:r>
          </a:p>
          <a:p>
            <a:pPr lvl="1"/>
            <a:r>
              <a:rPr lang="en-US" b="1" dirty="0"/>
              <a:t>VRRP (Virtual Router Redundancy Protocol)</a:t>
            </a:r>
          </a:p>
          <a:p>
            <a:pPr lvl="1"/>
            <a:r>
              <a:rPr lang="en-US" b="1" dirty="0"/>
              <a:t>HSRP (Hot Standby Routing Protocol)</a:t>
            </a:r>
          </a:p>
          <a:p>
            <a:pPr lvl="1"/>
            <a:r>
              <a:rPr lang="en-US" b="1" dirty="0"/>
              <a:t>GLBP (Gateway Load Balancing Protocol)</a:t>
            </a:r>
          </a:p>
        </p:txBody>
      </p:sp>
    </p:spTree>
    <p:extLst>
      <p:ext uri="{BB962C8B-B14F-4D97-AF65-F5344CB8AC3E}">
        <p14:creationId xmlns:p14="http://schemas.microsoft.com/office/powerpoint/2010/main" val="116798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WAN Essentials</a:t>
            </a:r>
            <a:endParaRPr lang="zh-CN" altLang="en-US" dirty="0"/>
          </a:p>
        </p:txBody>
      </p:sp>
      <p:sp>
        <p:nvSpPr>
          <p:cNvPr id="3" name="Text Placeholder 2"/>
          <p:cNvSpPr>
            <a:spLocks noGrp="1"/>
          </p:cNvSpPr>
          <p:nvPr>
            <p:ph idx="1"/>
          </p:nvPr>
        </p:nvSpPr>
        <p:spPr>
          <a:xfrm>
            <a:off x="614995" y="1925903"/>
            <a:ext cx="8229747" cy="4251059"/>
          </a:xfrm>
        </p:spPr>
        <p:txBody>
          <a:bodyPr/>
          <a:lstStyle/>
          <a:p>
            <a:r>
              <a:rPr lang="en-US" dirty="0"/>
              <a:t>WAN and LAN differences include the following:</a:t>
            </a:r>
          </a:p>
          <a:p>
            <a:pPr lvl="1"/>
            <a:r>
              <a:rPr lang="en-US" dirty="0"/>
              <a:t>LANs connect nodes; WANs connect networks spread over wide geographic area</a:t>
            </a:r>
          </a:p>
          <a:p>
            <a:pPr lvl="1"/>
            <a:r>
              <a:rPr lang="en-US" dirty="0"/>
              <a:t>Differ at Layers 1 and 2 access methods, topologies, media</a:t>
            </a:r>
          </a:p>
          <a:p>
            <a:pPr lvl="1"/>
            <a:r>
              <a:rPr lang="en-US" dirty="0"/>
              <a:t>Both LANs and WANs use the same protocols from Layer 3 and higher</a:t>
            </a:r>
          </a:p>
          <a:p>
            <a:pPr lvl="1"/>
            <a:r>
              <a:rPr lang="en-US" dirty="0"/>
              <a:t>LANs are typically privately owned</a:t>
            </a:r>
          </a:p>
          <a:p>
            <a:pPr lvl="1"/>
            <a:r>
              <a:rPr lang="en-US" dirty="0"/>
              <a:t>WANs are typically owned and operated by telcos, also known as NSPs (network service providers)</a:t>
            </a:r>
          </a:p>
          <a:p>
            <a:pPr lvl="2"/>
            <a:r>
              <a:rPr lang="en-US" dirty="0"/>
              <a:t>Examples include AT&amp;T, Verizon, Spectrum, and Comcast</a:t>
            </a:r>
          </a:p>
          <a:p>
            <a:endParaRPr lang="zh-CN" altLang="en-US" dirty="0"/>
          </a:p>
        </p:txBody>
      </p:sp>
    </p:spTree>
    <p:extLst>
      <p:ext uri="{BB962C8B-B14F-4D97-AF65-F5344CB8AC3E}">
        <p14:creationId xmlns:p14="http://schemas.microsoft.com/office/powerpoint/2010/main" val="237880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2BD7-6364-40FB-B8F2-950D2D170AC6}"/>
              </a:ext>
            </a:extLst>
          </p:cNvPr>
          <p:cNvSpPr>
            <a:spLocks noGrp="1"/>
          </p:cNvSpPr>
          <p:nvPr>
            <p:ph type="title"/>
          </p:nvPr>
        </p:nvSpPr>
        <p:spPr/>
        <p:txBody>
          <a:bodyPr/>
          <a:lstStyle/>
          <a:p>
            <a:r>
              <a:rPr lang="en-US" dirty="0"/>
              <a:t>Entry Point Equipment (1 of 3)</a:t>
            </a:r>
          </a:p>
        </p:txBody>
      </p:sp>
      <p:sp>
        <p:nvSpPr>
          <p:cNvPr id="3" name="Text Placeholder 2">
            <a:extLst>
              <a:ext uri="{FF2B5EF4-FFF2-40B4-BE49-F238E27FC236}">
                <a16:creationId xmlns:a16="http://schemas.microsoft.com/office/drawing/2014/main" id="{80782782-2B56-4CB8-BF4F-7063ADD44256}"/>
              </a:ext>
            </a:extLst>
          </p:cNvPr>
          <p:cNvSpPr>
            <a:spLocks noGrp="1"/>
          </p:cNvSpPr>
          <p:nvPr>
            <p:ph idx="1"/>
          </p:nvPr>
        </p:nvSpPr>
        <p:spPr>
          <a:xfrm>
            <a:off x="614996" y="1925903"/>
            <a:ext cx="8196496" cy="4251059"/>
          </a:xfrm>
        </p:spPr>
        <p:txBody>
          <a:bodyPr/>
          <a:lstStyle/>
          <a:p>
            <a:pPr>
              <a:lnSpc>
                <a:spcPct val="90000"/>
              </a:lnSpc>
            </a:pPr>
            <a:r>
              <a:rPr lang="en-US" dirty="0"/>
              <a:t>If you have DSL or cable Internet service, you cannot your home router to a modem</a:t>
            </a:r>
          </a:p>
          <a:p>
            <a:pPr lvl="1"/>
            <a:r>
              <a:rPr lang="en-US" dirty="0"/>
              <a:t>A </a:t>
            </a:r>
            <a:r>
              <a:rPr lang="en-US" b="1" dirty="0"/>
              <a:t>modem</a:t>
            </a:r>
            <a:r>
              <a:rPr lang="en-US" dirty="0"/>
              <a:t> is a demodulation device that converts digital and analog signals</a:t>
            </a:r>
          </a:p>
          <a:p>
            <a:pPr>
              <a:lnSpc>
                <a:spcPct val="90000"/>
              </a:lnSpc>
            </a:pPr>
            <a:r>
              <a:rPr lang="en-US" b="1" dirty="0"/>
              <a:t>Data Terminal Equipment (DTE) </a:t>
            </a:r>
            <a:r>
              <a:rPr lang="en-US" dirty="0"/>
              <a:t>is the customer’s endpoint device on the WAN</a:t>
            </a:r>
          </a:p>
          <a:p>
            <a:pPr lvl="1">
              <a:lnSpc>
                <a:spcPct val="90000"/>
              </a:lnSpc>
            </a:pPr>
            <a:r>
              <a:rPr lang="en-US" dirty="0"/>
              <a:t>Communicates on the LAN and is usually owned by the customer </a:t>
            </a:r>
          </a:p>
        </p:txBody>
      </p:sp>
    </p:spTree>
    <p:extLst>
      <p:ext uri="{BB962C8B-B14F-4D97-AF65-F5344CB8AC3E}">
        <p14:creationId xmlns:p14="http://schemas.microsoft.com/office/powerpoint/2010/main" val="307164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2BD7-6364-40FB-B8F2-950D2D170AC6}"/>
              </a:ext>
            </a:extLst>
          </p:cNvPr>
          <p:cNvSpPr>
            <a:spLocks noGrp="1"/>
          </p:cNvSpPr>
          <p:nvPr>
            <p:ph type="title"/>
          </p:nvPr>
        </p:nvSpPr>
        <p:spPr/>
        <p:txBody>
          <a:bodyPr/>
          <a:lstStyle/>
          <a:p>
            <a:r>
              <a:rPr lang="en-US" dirty="0"/>
              <a:t>Entry Point Equipment (1 of 3)</a:t>
            </a:r>
          </a:p>
        </p:txBody>
      </p:sp>
      <p:sp>
        <p:nvSpPr>
          <p:cNvPr id="3" name="Text Placeholder 2">
            <a:extLst>
              <a:ext uri="{FF2B5EF4-FFF2-40B4-BE49-F238E27FC236}">
                <a16:creationId xmlns:a16="http://schemas.microsoft.com/office/drawing/2014/main" id="{80782782-2B56-4CB8-BF4F-7063ADD44256}"/>
              </a:ext>
            </a:extLst>
          </p:cNvPr>
          <p:cNvSpPr>
            <a:spLocks noGrp="1"/>
          </p:cNvSpPr>
          <p:nvPr>
            <p:ph idx="1"/>
          </p:nvPr>
        </p:nvSpPr>
        <p:spPr>
          <a:xfrm>
            <a:off x="614996" y="1925903"/>
            <a:ext cx="8196496" cy="4251059"/>
          </a:xfrm>
        </p:spPr>
        <p:txBody>
          <a:bodyPr/>
          <a:lstStyle/>
          <a:p>
            <a:pPr>
              <a:lnSpc>
                <a:spcPct val="90000"/>
              </a:lnSpc>
            </a:pPr>
            <a:r>
              <a:rPr lang="en-US" b="1" dirty="0"/>
              <a:t>Data Communications Equipment (DCE) </a:t>
            </a:r>
            <a:r>
              <a:rPr lang="en-US" dirty="0"/>
              <a:t>is the carrier’s endpoint device for the WAN</a:t>
            </a:r>
          </a:p>
          <a:p>
            <a:pPr lvl="1">
              <a:lnSpc>
                <a:spcPct val="90000"/>
              </a:lnSpc>
            </a:pPr>
            <a:r>
              <a:rPr lang="en-US" dirty="0"/>
              <a:t>Communicates on the WAN and is usually owned by the ISP</a:t>
            </a:r>
          </a:p>
          <a:p>
            <a:r>
              <a:rPr lang="en-US" dirty="0"/>
              <a:t>Equipment located on the customer’s premises is called </a:t>
            </a:r>
            <a:r>
              <a:rPr lang="en-US" b="1" dirty="0"/>
              <a:t>CPE (customer premises equipment)</a:t>
            </a:r>
          </a:p>
          <a:p>
            <a:r>
              <a:rPr lang="en-US" dirty="0"/>
              <a:t>Demarc (demarcation point) is the point where the carrier’s responsibility ends, and the customer’s responsibility begins</a:t>
            </a:r>
          </a:p>
        </p:txBody>
      </p:sp>
    </p:spTree>
    <p:extLst>
      <p:ext uri="{BB962C8B-B14F-4D97-AF65-F5344CB8AC3E}">
        <p14:creationId xmlns:p14="http://schemas.microsoft.com/office/powerpoint/2010/main" val="40535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1AAF-E407-41C7-A9D9-11689204FC21}"/>
              </a:ext>
            </a:extLst>
          </p:cNvPr>
          <p:cNvSpPr>
            <a:spLocks noGrp="1"/>
          </p:cNvSpPr>
          <p:nvPr>
            <p:ph type="title"/>
          </p:nvPr>
        </p:nvSpPr>
        <p:spPr/>
        <p:txBody>
          <a:bodyPr/>
          <a:lstStyle/>
          <a:p>
            <a:r>
              <a:rPr lang="en-US" dirty="0"/>
              <a:t>Entry Point Equipment (2 of 3)</a:t>
            </a:r>
          </a:p>
        </p:txBody>
      </p:sp>
      <p:pic>
        <p:nvPicPr>
          <p:cNvPr id="5" name="Picture Placeholder 4" descr="A network diagram shows a SOHO router belonging to a customer connected to a modem. The modem connects to the Internet Service Provider's infrastructure and is connected to the Internet. The SOHO router is connected to the customer's network. The rotuer is technically called a Data Terminal Equipment or D T E and is the responsibility fo the customer.  The modem is technically known as the Data Circuit-terminating equipment or D C E and is the responsibility of the Internet Service Provid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526" y="1563688"/>
            <a:ext cx="9366789" cy="3294062"/>
          </a:xfrm>
        </p:spPr>
      </p:pic>
    </p:spTree>
    <p:extLst>
      <p:ext uri="{BB962C8B-B14F-4D97-AF65-F5344CB8AC3E}">
        <p14:creationId xmlns:p14="http://schemas.microsoft.com/office/powerpoint/2010/main" val="2963468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C06A-1DA9-4DE3-99A8-A923FA16F991}"/>
              </a:ext>
            </a:extLst>
          </p:cNvPr>
          <p:cNvSpPr>
            <a:spLocks noGrp="1"/>
          </p:cNvSpPr>
          <p:nvPr>
            <p:ph type="title"/>
          </p:nvPr>
        </p:nvSpPr>
        <p:spPr/>
        <p:txBody>
          <a:bodyPr/>
          <a:lstStyle/>
          <a:p>
            <a:r>
              <a:rPr lang="en-US" dirty="0"/>
              <a:t>Entry Point Equipment (3 of 3)</a:t>
            </a:r>
          </a:p>
        </p:txBody>
      </p:sp>
      <p:sp>
        <p:nvSpPr>
          <p:cNvPr id="3" name="Text Placeholder 2">
            <a:extLst>
              <a:ext uri="{FF2B5EF4-FFF2-40B4-BE49-F238E27FC236}">
                <a16:creationId xmlns:a16="http://schemas.microsoft.com/office/drawing/2014/main" id="{D47ED7CC-1DE7-4170-B809-4510563962A4}"/>
              </a:ext>
            </a:extLst>
          </p:cNvPr>
          <p:cNvSpPr>
            <a:spLocks noGrp="1"/>
          </p:cNvSpPr>
          <p:nvPr>
            <p:ph idx="1"/>
          </p:nvPr>
        </p:nvSpPr>
        <p:spPr>
          <a:xfrm>
            <a:off x="614995" y="1925903"/>
            <a:ext cx="8224205" cy="4251059"/>
          </a:xfrm>
        </p:spPr>
        <p:txBody>
          <a:bodyPr/>
          <a:lstStyle/>
          <a:p>
            <a:r>
              <a:rPr lang="en-US" dirty="0"/>
              <a:t>The following are devices commonly found near the demarc:</a:t>
            </a:r>
          </a:p>
          <a:p>
            <a:pPr lvl="1"/>
            <a:r>
              <a:rPr lang="en-US" b="1" dirty="0"/>
              <a:t>NIU (network interface unit) </a:t>
            </a:r>
            <a:r>
              <a:rPr lang="en-US" dirty="0"/>
              <a:t>– connects the ISP’s local loop to the customer’s network</a:t>
            </a:r>
          </a:p>
          <a:p>
            <a:pPr lvl="1"/>
            <a:r>
              <a:rPr lang="en-US" b="1" dirty="0"/>
              <a:t>Line driver</a:t>
            </a:r>
            <a:r>
              <a:rPr lang="en-US" dirty="0"/>
              <a:t> – essentially a repeater that can boost the signal across greater distances</a:t>
            </a:r>
          </a:p>
          <a:p>
            <a:pPr lvl="1"/>
            <a:r>
              <a:rPr lang="en-US" b="1" dirty="0"/>
              <a:t>CSU/DSU (channel service unit/data service unit) </a:t>
            </a:r>
            <a:r>
              <a:rPr lang="en-US" dirty="0"/>
              <a:t>– serves as the endpoint for a dedicated connection between an ISP and a customer</a:t>
            </a:r>
          </a:p>
        </p:txBody>
      </p:sp>
    </p:spTree>
    <p:extLst>
      <p:ext uri="{BB962C8B-B14F-4D97-AF65-F5344CB8AC3E}">
        <p14:creationId xmlns:p14="http://schemas.microsoft.com/office/powerpoint/2010/main" val="4401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A215-A8FC-4EA9-9425-DB7A5E29BC74}"/>
              </a:ext>
            </a:extLst>
          </p:cNvPr>
          <p:cNvSpPr>
            <a:spLocks noGrp="1"/>
          </p:cNvSpPr>
          <p:nvPr>
            <p:ph type="title"/>
          </p:nvPr>
        </p:nvSpPr>
        <p:spPr/>
        <p:txBody>
          <a:bodyPr/>
          <a:lstStyle/>
          <a:p>
            <a:r>
              <a:rPr lang="en-US" dirty="0"/>
              <a:t>Routing Protocols (1 of 3)</a:t>
            </a:r>
          </a:p>
        </p:txBody>
      </p:sp>
      <p:sp>
        <p:nvSpPr>
          <p:cNvPr id="3" name="Text Placeholder 2">
            <a:extLst>
              <a:ext uri="{FF2B5EF4-FFF2-40B4-BE49-F238E27FC236}">
                <a16:creationId xmlns:a16="http://schemas.microsoft.com/office/drawing/2014/main" id="{71270BAB-6D7A-4773-B91B-FD95BDA9FD65}"/>
              </a:ext>
            </a:extLst>
          </p:cNvPr>
          <p:cNvSpPr>
            <a:spLocks noGrp="1"/>
          </p:cNvSpPr>
          <p:nvPr>
            <p:ph idx="1"/>
          </p:nvPr>
        </p:nvSpPr>
        <p:spPr>
          <a:xfrm>
            <a:off x="614996" y="1925903"/>
            <a:ext cx="8207272" cy="4251059"/>
          </a:xfrm>
        </p:spPr>
        <p:txBody>
          <a:bodyPr>
            <a:normAutofit/>
          </a:bodyPr>
          <a:lstStyle/>
          <a:p>
            <a:r>
              <a:rPr lang="en-US" dirty="0"/>
              <a:t>A router joins two or more networks and passes packets from one network to another</a:t>
            </a:r>
          </a:p>
          <a:p>
            <a:r>
              <a:rPr lang="en-US" dirty="0"/>
              <a:t>Routers can do the following:</a:t>
            </a:r>
          </a:p>
          <a:p>
            <a:pPr lvl="1"/>
            <a:r>
              <a:rPr lang="en-US" dirty="0"/>
              <a:t>Connect dissimilar networks (LANs and WANs)</a:t>
            </a:r>
          </a:p>
          <a:p>
            <a:pPr lvl="1"/>
            <a:r>
              <a:rPr lang="en-US" dirty="0"/>
              <a:t>Interpret Layer 3 and often Layer 4 addressing</a:t>
            </a:r>
          </a:p>
          <a:p>
            <a:pPr lvl="1"/>
            <a:r>
              <a:rPr lang="en-US" dirty="0"/>
              <a:t>Determine the best path for data to follow from point A to point B</a:t>
            </a:r>
          </a:p>
          <a:p>
            <a:pPr lvl="1"/>
            <a:r>
              <a:rPr lang="en-US" dirty="0"/>
              <a:t>Reroute traffic if the path of first choice is down but another path is available </a:t>
            </a:r>
          </a:p>
          <a:p>
            <a:endParaRPr lang="en-US" dirty="0"/>
          </a:p>
        </p:txBody>
      </p:sp>
    </p:spTree>
    <p:extLst>
      <p:ext uri="{BB962C8B-B14F-4D97-AF65-F5344CB8AC3E}">
        <p14:creationId xmlns:p14="http://schemas.microsoft.com/office/powerpoint/2010/main" val="136706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A215-A8FC-4EA9-9425-DB7A5E29BC74}"/>
              </a:ext>
            </a:extLst>
          </p:cNvPr>
          <p:cNvSpPr>
            <a:spLocks noGrp="1"/>
          </p:cNvSpPr>
          <p:nvPr>
            <p:ph type="title"/>
          </p:nvPr>
        </p:nvSpPr>
        <p:spPr/>
        <p:txBody>
          <a:bodyPr/>
          <a:lstStyle/>
          <a:p>
            <a:r>
              <a:rPr lang="en-US" dirty="0"/>
              <a:t>Routing Protocols (1 of 3)</a:t>
            </a:r>
          </a:p>
        </p:txBody>
      </p:sp>
      <p:sp>
        <p:nvSpPr>
          <p:cNvPr id="3" name="Text Placeholder 2">
            <a:extLst>
              <a:ext uri="{FF2B5EF4-FFF2-40B4-BE49-F238E27FC236}">
                <a16:creationId xmlns:a16="http://schemas.microsoft.com/office/drawing/2014/main" id="{71270BAB-6D7A-4773-B91B-FD95BDA9FD65}"/>
              </a:ext>
            </a:extLst>
          </p:cNvPr>
          <p:cNvSpPr>
            <a:spLocks noGrp="1"/>
          </p:cNvSpPr>
          <p:nvPr>
            <p:ph idx="1"/>
          </p:nvPr>
        </p:nvSpPr>
        <p:spPr>
          <a:xfrm>
            <a:off x="614996" y="1925903"/>
            <a:ext cx="8207272" cy="4251059"/>
          </a:xfrm>
        </p:spPr>
        <p:txBody>
          <a:bodyPr>
            <a:normAutofit/>
          </a:bodyPr>
          <a:lstStyle/>
          <a:p>
            <a:r>
              <a:rPr lang="en-US" dirty="0"/>
              <a:t>Routers may perform any of the following optional functions:</a:t>
            </a:r>
          </a:p>
          <a:p>
            <a:pPr lvl="1"/>
            <a:r>
              <a:rPr lang="en-US" dirty="0"/>
              <a:t>Filter broadcast transmissions</a:t>
            </a:r>
          </a:p>
          <a:p>
            <a:pPr lvl="1"/>
            <a:r>
              <a:rPr lang="en-US" dirty="0"/>
              <a:t>Prevent certain types of traffic from getting to a network</a:t>
            </a:r>
          </a:p>
          <a:p>
            <a:pPr lvl="1"/>
            <a:r>
              <a:rPr lang="en-US" dirty="0"/>
              <a:t>Support simultaneous local and remote connectivity</a:t>
            </a:r>
          </a:p>
          <a:p>
            <a:pPr lvl="1"/>
            <a:r>
              <a:rPr lang="en-US" dirty="0"/>
              <a:t>Provide high network fault tolerance through redundant components</a:t>
            </a:r>
          </a:p>
          <a:p>
            <a:pPr lvl="1"/>
            <a:r>
              <a:rPr lang="en-US" dirty="0"/>
              <a:t>Monitor network traffic and report statistics</a:t>
            </a:r>
          </a:p>
          <a:p>
            <a:pPr lvl="1"/>
            <a:r>
              <a:rPr lang="en-US" dirty="0"/>
              <a:t>Diagnose internal or other connectivity problems and trigger alarms</a:t>
            </a:r>
          </a:p>
          <a:p>
            <a:endParaRPr lang="en-US" dirty="0"/>
          </a:p>
        </p:txBody>
      </p:sp>
    </p:spTree>
    <p:extLst>
      <p:ext uri="{BB962C8B-B14F-4D97-AF65-F5344CB8AC3E}">
        <p14:creationId xmlns:p14="http://schemas.microsoft.com/office/powerpoint/2010/main" val="1950697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0201AE-09A5-42BA-834D-FF831F189C20}">
  <ds:schemaRefs>
    <ds:schemaRef ds:uri="0f5e39c8-e5a1-4a0d-b53f-9134be983d19"/>
    <ds:schemaRef ds:uri="http://purl.org/dc/terms/"/>
    <ds:schemaRef ds:uri="http://purl.org/dc/elements/1.1/"/>
    <ds:schemaRef ds:uri="http://schemas.microsoft.com/office/2006/documentManagement/types"/>
    <ds:schemaRef ds:uri="c64b295e-e158-430a-a9fe-95bbf17b9d7d"/>
    <ds:schemaRef ds:uri="http://schemas.microsoft.com/office/2006/metadata/properties"/>
    <ds:schemaRef ds:uri="http://purl.org/dc/dcmitype/"/>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70FFEB7A-B337-4243-A57C-C710571A948C}">
  <ds:schemaRefs>
    <ds:schemaRef ds:uri="http://schemas.microsoft.com/sharepoint/v3/contenttype/forms"/>
  </ds:schemaRefs>
</ds:datastoreItem>
</file>

<file path=customXml/itemProps3.xml><?xml version="1.0" encoding="utf-8"?>
<ds:datastoreItem xmlns:ds="http://schemas.openxmlformats.org/officeDocument/2006/customXml" ds:itemID="{984239B0-49C4-4732-96E4-98EB42773C28}"/>
</file>

<file path=docProps/app.xml><?xml version="1.0" encoding="utf-8"?>
<Properties xmlns="http://schemas.openxmlformats.org/officeDocument/2006/extended-properties" xmlns:vt="http://schemas.openxmlformats.org/officeDocument/2006/docPropsVTypes">
  <TotalTime>315</TotalTime>
  <Words>1453</Words>
  <Application>Microsoft Office PowerPoint</Application>
  <PresentationFormat>Widescreen</PresentationFormat>
  <Paragraphs>130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Courier New</vt:lpstr>
      <vt:lpstr>Helvetica</vt:lpstr>
      <vt:lpstr>Playfair Display</vt:lpstr>
      <vt:lpstr>Office Theme</vt:lpstr>
      <vt:lpstr>Wide Area Network (WAN) Essentials</vt:lpstr>
      <vt:lpstr>WAN Essentials</vt:lpstr>
      <vt:lpstr>WAN Essentials</vt:lpstr>
      <vt:lpstr>Entry Point Equipment (1 of 3)</vt:lpstr>
      <vt:lpstr>Entry Point Equipment (1 of 3)</vt:lpstr>
      <vt:lpstr>Entry Point Equipment (2 of 3)</vt:lpstr>
      <vt:lpstr>Entry Point Equipment (3 of 3)</vt:lpstr>
      <vt:lpstr>Routing Protocols (1 of 3)</vt:lpstr>
      <vt:lpstr>Routing Protocols (1 of 3)</vt:lpstr>
      <vt:lpstr>Routing Protocols (2 of 3)</vt:lpstr>
      <vt:lpstr>Routing Protocols (3 of 3)</vt:lpstr>
      <vt:lpstr>Routing Tables (1 of 2)</vt:lpstr>
      <vt:lpstr>Routing Tables (2 of 2)</vt:lpstr>
      <vt:lpstr>Routing Path Types</vt:lpstr>
      <vt:lpstr>route</vt:lpstr>
      <vt:lpstr>Routing Metrics</vt:lpstr>
      <vt:lpstr>Routing Protocols to Determine Best Paths</vt:lpstr>
      <vt:lpstr>Interior and Exterior Gateway Protocols (1 of 5)</vt:lpstr>
      <vt:lpstr>Interior and Exterior Gateway Protocols (1 of 5)</vt:lpstr>
      <vt:lpstr>Interior and Exterior Gateway Protocols (3 of 5)</vt:lpstr>
      <vt:lpstr>Interior and Exterior Gateway Protocols (4 of 5)</vt:lpstr>
      <vt:lpstr>Interior and Exterior Gateway Protocols (4 of 5)</vt:lpstr>
      <vt:lpstr>Interior and Exterior Gateway Protocols (5 of 5)</vt:lpstr>
      <vt:lpstr>Routing Redundancy</vt:lpstr>
      <vt:lpstr>Routing Redundancy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LeBherz, Cameron</dc:creator>
  <cp:lastModifiedBy>Suwanwiwat, Art</cp:lastModifiedBy>
  <cp:revision>18</cp:revision>
  <dcterms:created xsi:type="dcterms:W3CDTF">2018-04-09T23:36:04Z</dcterms:created>
  <dcterms:modified xsi:type="dcterms:W3CDTF">2022-01-28T04:49:25Z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