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11" r:id="rId5"/>
    <p:sldId id="375" r:id="rId6"/>
    <p:sldId id="376" r:id="rId7"/>
    <p:sldId id="377" r:id="rId8"/>
    <p:sldId id="378" r:id="rId9"/>
    <p:sldId id="381" r:id="rId10"/>
    <p:sldId id="379" r:id="rId11"/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9B6A5-4202-F744-8EA9-FC52E504A32F}" v="2" dt="2022-01-22T01:42:4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5759B6A5-4202-F744-8EA9-FC52E504A32F}"/>
    <pc:docChg chg="custSel addSld delSld modSld">
      <pc:chgData name="Chen, Chao" userId="44c0eae3-1754-40ca-b7fc-812aef1f268d" providerId="ADAL" clId="{5759B6A5-4202-F744-8EA9-FC52E504A32F}" dt="2022-01-22T01:43:14.971" v="20" actId="2696"/>
      <pc:docMkLst>
        <pc:docMk/>
      </pc:docMkLst>
      <pc:sldChg chg="modSp add del mod modClrScheme chgLayout">
        <pc:chgData name="Chen, Chao" userId="44c0eae3-1754-40ca-b7fc-812aef1f268d" providerId="ADAL" clId="{5759B6A5-4202-F744-8EA9-FC52E504A32F}" dt="2022-01-22T01:43:14.971" v="20" actId="2696"/>
        <pc:sldMkLst>
          <pc:docMk/>
          <pc:sldMk cId="355761746" sldId="293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355761746" sldId="293"/>
            <ac:spMk id="2" creationId="{00000000-0000-0000-0000-000000000000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355761746" sldId="293"/>
            <ac:spMk id="4" creationId="{00000000-0000-0000-0000-000000000000}"/>
          </ac:spMkLst>
        </pc:spChg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5759B6A5-4202-F744-8EA9-FC52E504A32F}" dt="2022-01-22T01:42:06.977" v="13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5759B6A5-4202-F744-8EA9-FC52E504A32F}" dt="2022-01-22T01:42:03.660" v="12" actId="20577"/>
        <pc:sldMkLst>
          <pc:docMk/>
          <pc:sldMk cId="1560288090" sldId="311"/>
        </pc:sldMkLst>
        <pc:spChg chg="mod">
          <ac:chgData name="Chen, Chao" userId="44c0eae3-1754-40ca-b7fc-812aef1f268d" providerId="ADAL" clId="{5759B6A5-4202-F744-8EA9-FC52E504A32F}" dt="2022-01-22T01:42:03.660" v="1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3:09.996" v="19" actId="2696"/>
        <pc:sldMkLst>
          <pc:docMk/>
          <pc:sldMk cId="1509534628" sldId="338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509534628" sldId="338"/>
            <ac:spMk id="2" creationId="{00000000-0000-0000-0000-000000000000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509534628" sldId="338"/>
            <ac:spMk id="4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3:09.996" v="19" actId="2696"/>
        <pc:sldMkLst>
          <pc:docMk/>
          <pc:sldMk cId="3282624057" sldId="341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3282624057" sldId="341"/>
            <ac:spMk id="2" creationId="{00000000-0000-0000-0000-000000000000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3282624057" sldId="341"/>
            <ac:spMk id="4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2714804834" sldId="375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714804834" sldId="375"/>
            <ac:spMk id="2" creationId="{AB3072EE-79FE-4BB7-A426-B738CA290CBA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714804834" sldId="375"/>
            <ac:spMk id="3" creationId="{7CD33700-EFF3-4BFB-A0F4-17642C24A73D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566715363" sldId="376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566715363" sldId="376"/>
            <ac:spMk id="2" creationId="{40B0E2FA-625C-4BDD-A420-8886D0287189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566715363" sldId="376"/>
            <ac:spMk id="3" creationId="{F9D64889-587A-4938-8D6E-B746AE592209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1446796035" sldId="377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446796035" sldId="377"/>
            <ac:spMk id="2" creationId="{48349DA0-1333-454A-8A87-BF3FB8737CB2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446796035" sldId="377"/>
            <ac:spMk id="4" creationId="{E66613EE-9D57-4485-82E3-D0E4BE65C5A7}"/>
          </ac:spMkLst>
        </pc:spChg>
        <pc:picChg chg="mod ord">
          <ac:chgData name="Chen, Chao" userId="44c0eae3-1754-40ca-b7fc-812aef1f268d" providerId="ADAL" clId="{5759B6A5-4202-F744-8EA9-FC52E504A32F}" dt="2022-01-22T01:42:47.102" v="18" actId="700"/>
          <ac:picMkLst>
            <pc:docMk/>
            <pc:sldMk cId="1446796035" sldId="377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69038690" sldId="378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69038690" sldId="378"/>
            <ac:spMk id="2" creationId="{E83E825F-2999-432D-B46F-FA55A60D8523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69038690" sldId="378"/>
            <ac:spMk id="3" creationId="{C06BD254-1623-466A-8961-C3391D0574B8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1014277328" sldId="379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014277328" sldId="379"/>
            <ac:spMk id="2" creationId="{FB1DB4EF-3665-469F-B1DE-97DF57987E57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1014277328" sldId="379"/>
            <ac:spMk id="4" creationId="{C62FFCCE-DFBB-4DDD-9885-921A624F802C}"/>
          </ac:spMkLst>
        </pc:spChg>
        <pc:picChg chg="mod ord">
          <ac:chgData name="Chen, Chao" userId="44c0eae3-1754-40ca-b7fc-812aef1f268d" providerId="ADAL" clId="{5759B6A5-4202-F744-8EA9-FC52E504A32F}" dt="2022-01-22T01:42:47.102" v="18" actId="700"/>
          <ac:picMkLst>
            <pc:docMk/>
            <pc:sldMk cId="1014277328" sldId="379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5759B6A5-4202-F744-8EA9-FC52E504A32F}" dt="2022-01-22T01:42:47.102" v="18" actId="700"/>
        <pc:sldMkLst>
          <pc:docMk/>
          <pc:sldMk cId="2547603203" sldId="380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547603203" sldId="380"/>
            <ac:spMk id="2" creationId="{4F4818C5-0465-4E8B-866C-F090AF3D3CAE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547603203" sldId="380"/>
            <ac:spMk id="3" creationId="{E2C7A2A7-5105-4060-AA6B-B78B67959298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3:14.971" v="20" actId="2696"/>
        <pc:sldMkLst>
          <pc:docMk/>
          <pc:sldMk cId="2521379488" sldId="381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521379488" sldId="381"/>
            <ac:spMk id="2" creationId="{0CAF3DAE-C406-40BD-BE76-D01CA3725C1F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521379488" sldId="381"/>
            <ac:spMk id="3" creationId="{BBD0DBA4-043C-4DA7-88C6-7438621D6C4E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3:14.971" v="20" actId="2696"/>
        <pc:sldMkLst>
          <pc:docMk/>
          <pc:sldMk cId="44952002" sldId="382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44952002" sldId="382"/>
            <ac:spMk id="2" creationId="{599B608C-C402-4186-8F08-57225813E9FC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44952002" sldId="382"/>
            <ac:spMk id="4" creationId="{506231FD-D8E2-4BDE-B84E-BC771A100EB5}"/>
          </ac:spMkLst>
        </pc:spChg>
        <pc:picChg chg="mod ord">
          <ac:chgData name="Chen, Chao" userId="44c0eae3-1754-40ca-b7fc-812aef1f268d" providerId="ADAL" clId="{5759B6A5-4202-F744-8EA9-FC52E504A32F}" dt="2022-01-22T01:42:47.102" v="18" actId="700"/>
          <ac:picMkLst>
            <pc:docMk/>
            <pc:sldMk cId="44952002" sldId="382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5759B6A5-4202-F744-8EA9-FC52E504A32F}" dt="2022-01-22T01:43:14.971" v="20" actId="2696"/>
        <pc:sldMkLst>
          <pc:docMk/>
          <pc:sldMk cId="4283426386" sldId="383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4283426386" sldId="383"/>
            <ac:spMk id="2" creationId="{5DE9337C-61DB-4199-8BF8-1C48F0702D21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4283426386" sldId="383"/>
            <ac:spMk id="3" creationId="{5377570D-4473-42CC-8F83-CD3585C44F5F}"/>
          </ac:spMkLst>
        </pc:spChg>
      </pc:sldChg>
      <pc:sldChg chg="modSp add del mod modClrScheme chgLayout">
        <pc:chgData name="Chen, Chao" userId="44c0eae3-1754-40ca-b7fc-812aef1f268d" providerId="ADAL" clId="{5759B6A5-4202-F744-8EA9-FC52E504A32F}" dt="2022-01-22T01:43:14.971" v="20" actId="2696"/>
        <pc:sldMkLst>
          <pc:docMk/>
          <pc:sldMk cId="2467510012" sldId="384"/>
        </pc:sldMkLst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467510012" sldId="384"/>
            <ac:spMk id="2" creationId="{411058D9-1445-4E1A-B5AA-ABB748D061BB}"/>
          </ac:spMkLst>
        </pc:spChg>
        <pc:spChg chg="mod ord">
          <ac:chgData name="Chen, Chao" userId="44c0eae3-1754-40ca-b7fc-812aef1f268d" providerId="ADAL" clId="{5759B6A5-4202-F744-8EA9-FC52E504A32F}" dt="2022-01-22T01:42:47.102" v="18" actId="700"/>
          <ac:spMkLst>
            <pc:docMk/>
            <pc:sldMk cId="2467510012" sldId="384"/>
            <ac:spMk id="4" creationId="{0E164632-FFC1-4A47-8DF8-78318FAD9390}"/>
          </ac:spMkLst>
        </pc:spChg>
        <pc:picChg chg="mod ord">
          <ac:chgData name="Chen, Chao" userId="44c0eae3-1754-40ca-b7fc-812aef1f268d" providerId="ADAL" clId="{5759B6A5-4202-F744-8EA9-FC52E504A32F}" dt="2022-01-22T01:42:47.102" v="18" actId="700"/>
          <ac:picMkLst>
            <pc:docMk/>
            <pc:sldMk cId="2467510012" sldId="384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80F7-0492-AB4C-8C97-B28AC1ECFBA4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FE197-F097-A94E-AFFB-2F0EF05A68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10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2380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8366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2059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4226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5350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Wireless WANs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72EE-79FE-4BB7-A426-B738CA29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WANs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3700-EFF3-4BFB-A0F4-17642C24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05056" cy="4251059"/>
          </a:xfrm>
        </p:spPr>
        <p:txBody>
          <a:bodyPr/>
          <a:lstStyle/>
          <a:p>
            <a:r>
              <a:rPr lang="en-US" dirty="0"/>
              <a:t>Wireless WANS are specifically designed for high-throughput; long-distance digital data exchange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E2FA-625C-4BDD-A420-8886D028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64889-587A-4938-8D6E-B746AE59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304561" cy="4251059"/>
          </a:xfrm>
        </p:spPr>
        <p:txBody>
          <a:bodyPr>
            <a:normAutofit/>
          </a:bodyPr>
          <a:lstStyle/>
          <a:p>
            <a:r>
              <a:rPr lang="en-US" dirty="0"/>
              <a:t>Cellular networks were initially designed for analog phone service</a:t>
            </a:r>
          </a:p>
          <a:p>
            <a:pPr lvl="1"/>
            <a:r>
              <a:rPr lang="en-US" dirty="0"/>
              <a:t>Today it can deliver data and voice</a:t>
            </a:r>
          </a:p>
          <a:p>
            <a:r>
              <a:rPr lang="en-US" dirty="0"/>
              <a:t>Cellular technology generations include the following</a:t>
            </a:r>
          </a:p>
          <a:p>
            <a:pPr lvl="1"/>
            <a:r>
              <a:rPr lang="en-US" dirty="0"/>
              <a:t>1G (first generation) were analog</a:t>
            </a:r>
          </a:p>
          <a:p>
            <a:pPr lvl="1"/>
            <a:r>
              <a:rPr lang="en-US" dirty="0"/>
              <a:t>2G (second generation) used digital transmission up to 240Kbps</a:t>
            </a:r>
          </a:p>
          <a:p>
            <a:pPr lvl="1"/>
            <a:r>
              <a:rPr lang="en-US" b="1" dirty="0"/>
              <a:t>3G (third generation) </a:t>
            </a:r>
            <a:r>
              <a:rPr lang="en-US" dirty="0"/>
              <a:t>supported data rates up to 384Kbps</a:t>
            </a:r>
          </a:p>
          <a:p>
            <a:pPr lvl="2"/>
            <a:r>
              <a:rPr lang="en-US" dirty="0"/>
              <a:t>Data communications use packet switching</a:t>
            </a:r>
          </a:p>
          <a:p>
            <a:pPr lvl="1"/>
            <a:r>
              <a:rPr lang="en-US" b="1" dirty="0"/>
              <a:t>4G (fourth generation) </a:t>
            </a:r>
            <a:r>
              <a:rPr lang="en-US" dirty="0"/>
              <a:t>services are characterized by an all-IP network for data and voice</a:t>
            </a:r>
          </a:p>
          <a:p>
            <a:pPr lvl="2"/>
            <a:r>
              <a:rPr lang="en-US" dirty="0"/>
              <a:t>Specifies throughputs of 100 Mbps to 1 Gbps speeds</a:t>
            </a:r>
          </a:p>
          <a:p>
            <a:pPr lvl="1"/>
            <a:r>
              <a:rPr lang="en-US" b="1" dirty="0"/>
              <a:t>5G (fifth generation) </a:t>
            </a:r>
            <a:r>
              <a:rPr lang="en-US" dirty="0"/>
              <a:t>services require minimum speeds of 1 Gbps and max out at 20 Gbps and upload speeds of 10 Gbps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9DA0-1333-454A-8A87-BF3FB873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(2 of 2)</a:t>
            </a:r>
          </a:p>
        </p:txBody>
      </p:sp>
      <p:pic>
        <p:nvPicPr>
          <p:cNvPr id="5" name="Picture Placeholder 4" descr="A cellular network. The central office of the service provider is connected to a mobile switching center. The mobile switching center is linked to multiple base stations located on different locations in a geography through wireless link or fiber-optic cabling. Each one of the base stations form an individual cell that covers a specific area of the land. A mobile client passing through the cells is seamlessly connected to the service provider through the base station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5" y="1299355"/>
            <a:ext cx="6969308" cy="4912210"/>
          </a:xfrm>
        </p:spPr>
      </p:pic>
    </p:spTree>
    <p:extLst>
      <p:ext uri="{BB962C8B-B14F-4D97-AF65-F5344CB8AC3E}">
        <p14:creationId xmlns:p14="http://schemas.microsoft.com/office/powerpoint/2010/main" val="14467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5F-2999-432D-B46F-FA55A60D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254-1623-466A-8961-C3391D05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88183" cy="4251059"/>
          </a:xfrm>
        </p:spPr>
        <p:txBody>
          <a:bodyPr/>
          <a:lstStyle/>
          <a:p>
            <a:r>
              <a:rPr lang="en-US" dirty="0"/>
              <a:t>Today, satellites are used for transmitting consumer voice, video, music, and data</a:t>
            </a:r>
          </a:p>
          <a:p>
            <a:pPr>
              <a:defRPr/>
            </a:pPr>
            <a:r>
              <a:rPr lang="en-US" dirty="0"/>
              <a:t>Satellite orbits</a:t>
            </a:r>
          </a:p>
          <a:p>
            <a:pPr lvl="1">
              <a:defRPr/>
            </a:pPr>
            <a:r>
              <a:rPr lang="en-US" dirty="0"/>
              <a:t>Most satellites circle the Earth in a geosynchronous orbit </a:t>
            </a:r>
          </a:p>
          <a:p>
            <a:pPr lvl="1">
              <a:defRPr/>
            </a:pPr>
            <a:r>
              <a:rPr lang="en-US" dirty="0"/>
              <a:t>GEO (geosynchronous earth orbit) satellites orbit at the same rate the Earth turns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Information is transmitted to the satellite in an uplink from an Earth-based transmitter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 satellite transponder transmits signal to Earth-based transmitter in a downlink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GEO satellites are the type used by the most popular satellite data service providers </a:t>
            </a:r>
          </a:p>
        </p:txBody>
      </p:sp>
    </p:spTree>
    <p:extLst>
      <p:ext uri="{BB962C8B-B14F-4D97-AF65-F5344CB8AC3E}">
        <p14:creationId xmlns:p14="http://schemas.microsoft.com/office/powerpoint/2010/main" val="690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5F-2999-432D-B46F-FA55A60D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254-1623-466A-8961-C3391D05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88183" cy="4251059"/>
          </a:xfrm>
        </p:spPr>
        <p:txBody>
          <a:bodyPr/>
          <a:lstStyle/>
          <a:p>
            <a:r>
              <a:rPr lang="en-US" dirty="0"/>
              <a:t>Satellite Internet services</a:t>
            </a:r>
          </a:p>
          <a:p>
            <a:pPr lvl="1"/>
            <a:r>
              <a:rPr lang="en-US" dirty="0"/>
              <a:t>A handful of companies offer high-bandwidth Internet access via GEO satellite links</a:t>
            </a:r>
          </a:p>
          <a:p>
            <a:pPr lvl="1"/>
            <a:r>
              <a:rPr lang="en-US" dirty="0"/>
              <a:t>Satellite services are typically asymmetrical, and bandwidth is shared among many subscribers </a:t>
            </a:r>
          </a:p>
          <a:p>
            <a:pPr lvl="1"/>
            <a:r>
              <a:rPr lang="en-US" dirty="0"/>
              <a:t>Throughputs vary and are controlled by the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03813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4EF-3665-469F-B1DE-97DF579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(2 of 2)</a:t>
            </a:r>
          </a:p>
        </p:txBody>
      </p:sp>
      <p:pic>
        <p:nvPicPr>
          <p:cNvPr id="5" name="Picture Placeholder 4" descr="An illustration showing satellite communication. A satellite in orbit above the earth has a transponder through which gets an uplink and downlink connection from base stations on the earth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7" y="1614574"/>
            <a:ext cx="7419066" cy="4006679"/>
          </a:xfrm>
        </p:spPr>
      </p:pic>
    </p:spTree>
    <p:extLst>
      <p:ext uri="{BB962C8B-B14F-4D97-AF65-F5344CB8AC3E}">
        <p14:creationId xmlns:p14="http://schemas.microsoft.com/office/powerpoint/2010/main" val="10142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18C5-0465-4E8B-866C-F090AF3D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Connectivity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A2A7-5105-4060-AA6B-B78B6795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21681" cy="4251059"/>
          </a:xfrm>
        </p:spPr>
        <p:txBody>
          <a:bodyPr/>
          <a:lstStyle/>
          <a:p>
            <a:r>
              <a:rPr lang="en-US" dirty="0"/>
              <a:t>When you lose Internet connectivity, troubleshooting can help determine the location of the problem and the party responsible for repairing the connection</a:t>
            </a:r>
          </a:p>
          <a:p>
            <a:r>
              <a:rPr lang="en-US" dirty="0"/>
              <a:t>The following list presents some common issues to look for on your own equipment:</a:t>
            </a:r>
          </a:p>
          <a:p>
            <a:pPr lvl="1"/>
            <a:r>
              <a:rPr lang="en-US" dirty="0"/>
              <a:t>Interface error</a:t>
            </a:r>
          </a:p>
          <a:p>
            <a:pPr lvl="1"/>
            <a:r>
              <a:rPr lang="en-US" dirty="0"/>
              <a:t>DNS issues</a:t>
            </a:r>
          </a:p>
          <a:p>
            <a:pPr lvl="1"/>
            <a:r>
              <a:rPr lang="en-US" dirty="0"/>
              <a:t>Router misconfiguration</a:t>
            </a:r>
          </a:p>
          <a:p>
            <a:pPr lvl="1"/>
            <a:r>
              <a:rPr lang="en-US" dirty="0"/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25476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0f5e39c8-e5a1-4a0d-b53f-9134be983d19"/>
    <ds:schemaRef ds:uri="http://www.w3.org/XML/1998/namespace"/>
    <ds:schemaRef ds:uri="http://purl.org/dc/terms/"/>
    <ds:schemaRef ds:uri="http://schemas.openxmlformats.org/package/2006/metadata/core-properties"/>
    <ds:schemaRef ds:uri="c64b295e-e158-430a-a9fe-95bbf17b9d7d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B051C1-3F28-4C1F-B91D-8A4A2098EF69}"/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Wireless WANs</vt:lpstr>
      <vt:lpstr>Wireless WANs</vt:lpstr>
      <vt:lpstr>Cellular (1 of 2)</vt:lpstr>
      <vt:lpstr>Cellular (2 of 2)</vt:lpstr>
      <vt:lpstr>Satellite (1 of 2)</vt:lpstr>
      <vt:lpstr>Satellite (1 of 2)</vt:lpstr>
      <vt:lpstr>Satellite (2 of 2)</vt:lpstr>
      <vt:lpstr>Internet Connectivity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17</cp:revision>
  <dcterms:created xsi:type="dcterms:W3CDTF">2018-04-09T23:36:04Z</dcterms:created>
  <dcterms:modified xsi:type="dcterms:W3CDTF">2022-01-28T04:56:16Z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