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4" r:id="rId5"/>
    <p:sldId id="483" r:id="rId6"/>
    <p:sldId id="481" r:id="rId7"/>
    <p:sldId id="263" r:id="rId8"/>
    <p:sldId id="262" r:id="rId9"/>
    <p:sldId id="4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18212-323F-4901-B869-46BD6A34BE56}" v="7" dt="2022-05-05T04:32:01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teri Kaskenpalo" userId="5efdb177581a5e88" providerId="LiveId" clId="{15018212-323F-4901-B869-46BD6A34BE56}"/>
    <pc:docChg chg="undo redo custSel addSld delSld modSld">
      <pc:chgData name="Petteri Kaskenpalo" userId="5efdb177581a5e88" providerId="LiveId" clId="{15018212-323F-4901-B869-46BD6A34BE56}" dt="2022-05-05T04:42:42.252" v="401" actId="1035"/>
      <pc:docMkLst>
        <pc:docMk/>
      </pc:docMkLst>
      <pc:sldChg chg="modSp add del mod">
        <pc:chgData name="Petteri Kaskenpalo" userId="5efdb177581a5e88" providerId="LiveId" clId="{15018212-323F-4901-B869-46BD6A34BE56}" dt="2022-05-05T04:29:20.848" v="290"/>
        <pc:sldMkLst>
          <pc:docMk/>
          <pc:sldMk cId="2265132092" sldId="262"/>
        </pc:sldMkLst>
        <pc:spChg chg="mod ord">
          <ac:chgData name="Petteri Kaskenpalo" userId="5efdb177581a5e88" providerId="LiveId" clId="{15018212-323F-4901-B869-46BD6A34BE56}" dt="2022-05-05T02:13:08.885" v="1" actId="167"/>
          <ac:spMkLst>
            <pc:docMk/>
            <pc:sldMk cId="2265132092" sldId="262"/>
            <ac:spMk id="6" creationId="{661CDED7-0074-4499-82AC-829E367A114F}"/>
          </ac:spMkLst>
        </pc:spChg>
        <pc:spChg chg="mod">
          <ac:chgData name="Petteri Kaskenpalo" userId="5efdb177581a5e88" providerId="LiveId" clId="{15018212-323F-4901-B869-46BD6A34BE56}" dt="2022-05-05T02:13:21.048" v="2" actId="207"/>
          <ac:spMkLst>
            <pc:docMk/>
            <pc:sldMk cId="2265132092" sldId="262"/>
            <ac:spMk id="12" creationId="{58B76242-996F-464F-9C48-5DE77ECC6550}"/>
          </ac:spMkLst>
        </pc:spChg>
        <pc:spChg chg="mod">
          <ac:chgData name="Petteri Kaskenpalo" userId="5efdb177581a5e88" providerId="LiveId" clId="{15018212-323F-4901-B869-46BD6A34BE56}" dt="2022-05-05T04:15:35.495" v="265" actId="1076"/>
          <ac:spMkLst>
            <pc:docMk/>
            <pc:sldMk cId="2265132092" sldId="262"/>
            <ac:spMk id="26" creationId="{ADB59FE8-7679-4CF7-8E1F-408490CD7675}"/>
          </ac:spMkLst>
        </pc:spChg>
      </pc:sldChg>
      <pc:sldChg chg="addSp delSp modSp new mod setBg modClrScheme chgLayout">
        <pc:chgData name="Petteri Kaskenpalo" userId="5efdb177581a5e88" providerId="LiveId" clId="{15018212-323F-4901-B869-46BD6A34BE56}" dt="2022-05-05T04:42:42.252" v="401" actId="1035"/>
        <pc:sldMkLst>
          <pc:docMk/>
          <pc:sldMk cId="3306915680" sldId="264"/>
        </pc:sldMkLst>
        <pc:spChg chg="del mod ord">
          <ac:chgData name="Petteri Kaskenpalo" userId="5efdb177581a5e88" providerId="LiveId" clId="{15018212-323F-4901-B869-46BD6A34BE56}" dt="2022-05-05T03:58:23.123" v="4" actId="700"/>
          <ac:spMkLst>
            <pc:docMk/>
            <pc:sldMk cId="3306915680" sldId="264"/>
            <ac:spMk id="2" creationId="{0FAAFE00-1BB9-EA16-C0C7-ACE7503DD12F}"/>
          </ac:spMkLst>
        </pc:spChg>
        <pc:spChg chg="del">
          <ac:chgData name="Petteri Kaskenpalo" userId="5efdb177581a5e88" providerId="LiveId" clId="{15018212-323F-4901-B869-46BD6A34BE56}" dt="2022-05-05T03:58:23.123" v="4" actId="700"/>
          <ac:spMkLst>
            <pc:docMk/>
            <pc:sldMk cId="3306915680" sldId="264"/>
            <ac:spMk id="3" creationId="{B812AF3F-F0DD-ACB7-1946-1BE90C2D3A19}"/>
          </ac:spMkLst>
        </pc:spChg>
        <pc:spChg chg="add del mod ord">
          <ac:chgData name="Petteri Kaskenpalo" userId="5efdb177581a5e88" providerId="LiveId" clId="{15018212-323F-4901-B869-46BD6A34BE56}" dt="2022-05-05T04:00:41.998" v="96" actId="478"/>
          <ac:spMkLst>
            <pc:docMk/>
            <pc:sldMk cId="3306915680" sldId="264"/>
            <ac:spMk id="4" creationId="{5736F6C4-1D23-DF5C-9461-C0C6F4F6D986}"/>
          </ac:spMkLst>
        </pc:spChg>
        <pc:spChg chg="add">
          <ac:chgData name="Petteri Kaskenpalo" userId="5efdb177581a5e88" providerId="LiveId" clId="{15018212-323F-4901-B869-46BD6A34BE56}" dt="2022-05-05T03:58:50.015" v="10" actId="26606"/>
          <ac:spMkLst>
            <pc:docMk/>
            <pc:sldMk cId="3306915680" sldId="264"/>
            <ac:spMk id="11" creationId="{9089EED9-F54D-4F20-A2C6-949DE4176959}"/>
          </ac:spMkLst>
        </pc:spChg>
        <pc:spChg chg="add mod">
          <ac:chgData name="Petteri Kaskenpalo" userId="5efdb177581a5e88" providerId="LiveId" clId="{15018212-323F-4901-B869-46BD6A34BE56}" dt="2022-05-05T03:59:51.959" v="35" actId="1076"/>
          <ac:spMkLst>
            <pc:docMk/>
            <pc:sldMk cId="3306915680" sldId="264"/>
            <ac:spMk id="12" creationId="{97C2971A-077C-AA8A-238E-E2BD3E3C7430}"/>
          </ac:spMkLst>
        </pc:spChg>
        <pc:spChg chg="add">
          <ac:chgData name="Petteri Kaskenpalo" userId="5efdb177581a5e88" providerId="LiveId" clId="{15018212-323F-4901-B869-46BD6A34BE56}" dt="2022-05-05T03:58:50.015" v="10" actId="26606"/>
          <ac:spMkLst>
            <pc:docMk/>
            <pc:sldMk cId="3306915680" sldId="264"/>
            <ac:spMk id="13" creationId="{1A85619E-59AB-4E59-8DD1-77D17FCB331C}"/>
          </ac:spMkLst>
        </pc:spChg>
        <pc:spChg chg="add mod">
          <ac:chgData name="Petteri Kaskenpalo" userId="5efdb177581a5e88" providerId="LiveId" clId="{15018212-323F-4901-B869-46BD6A34BE56}" dt="2022-05-05T04:15:11.543" v="261" actId="1036"/>
          <ac:spMkLst>
            <pc:docMk/>
            <pc:sldMk cId="3306915680" sldId="264"/>
            <ac:spMk id="14" creationId="{85006886-1A14-82A1-A332-C6741A6AC5DC}"/>
          </ac:spMkLst>
        </pc:spChg>
        <pc:spChg chg="add">
          <ac:chgData name="Petteri Kaskenpalo" userId="5efdb177581a5e88" providerId="LiveId" clId="{15018212-323F-4901-B869-46BD6A34BE56}" dt="2022-05-05T03:58:50.015" v="10" actId="26606"/>
          <ac:spMkLst>
            <pc:docMk/>
            <pc:sldMk cId="3306915680" sldId="264"/>
            <ac:spMk id="15" creationId="{B5AAC39E-8294-44DC-AB9F-2B9F22C397E1}"/>
          </ac:spMkLst>
        </pc:spChg>
        <pc:spChg chg="add mod">
          <ac:chgData name="Petteri Kaskenpalo" userId="5efdb177581a5e88" providerId="LiveId" clId="{15018212-323F-4901-B869-46BD6A34BE56}" dt="2022-05-05T04:41:48.632" v="382" actId="20577"/>
          <ac:spMkLst>
            <pc:docMk/>
            <pc:sldMk cId="3306915680" sldId="264"/>
            <ac:spMk id="16" creationId="{787F6FA3-D363-BD05-49E0-2268743B4A1D}"/>
          </ac:spMkLst>
        </pc:spChg>
        <pc:spChg chg="add">
          <ac:chgData name="Petteri Kaskenpalo" userId="5efdb177581a5e88" providerId="LiveId" clId="{15018212-323F-4901-B869-46BD6A34BE56}" dt="2022-05-05T03:58:50.015" v="10" actId="26606"/>
          <ac:spMkLst>
            <pc:docMk/>
            <pc:sldMk cId="3306915680" sldId="264"/>
            <ac:spMk id="17" creationId="{11685A1B-C158-49A6-BF8F-0D48688527D1}"/>
          </ac:spMkLst>
        </pc:spChg>
        <pc:spChg chg="add mod">
          <ac:chgData name="Petteri Kaskenpalo" userId="5efdb177581a5e88" providerId="LiveId" clId="{15018212-323F-4901-B869-46BD6A34BE56}" dt="2022-05-05T04:42:42.252" v="401" actId="1035"/>
          <ac:spMkLst>
            <pc:docMk/>
            <pc:sldMk cId="3306915680" sldId="264"/>
            <ac:spMk id="19" creationId="{15F05383-04F4-13A0-C53A-930F4CE5DA6A}"/>
          </ac:spMkLst>
        </pc:spChg>
        <pc:picChg chg="add mod modCrop">
          <ac:chgData name="Petteri Kaskenpalo" userId="5efdb177581a5e88" providerId="LiveId" clId="{15018212-323F-4901-B869-46BD6A34BE56}" dt="2022-05-05T03:59:42.053" v="33"/>
          <ac:picMkLst>
            <pc:docMk/>
            <pc:sldMk cId="3306915680" sldId="264"/>
            <ac:picMk id="6" creationId="{17C68FF1-D93B-A29C-87D3-3225FA9B9F7A}"/>
          </ac:picMkLst>
        </pc:picChg>
        <pc:picChg chg="add mod modCrop">
          <ac:chgData name="Petteri Kaskenpalo" userId="5efdb177581a5e88" providerId="LiveId" clId="{15018212-323F-4901-B869-46BD6A34BE56}" dt="2022-05-05T04:42:42.252" v="401" actId="1035"/>
          <ac:picMkLst>
            <pc:docMk/>
            <pc:sldMk cId="3306915680" sldId="264"/>
            <ac:picMk id="18" creationId="{E5A9701D-EDC6-4786-9B3C-CD8ABF1ED3D3}"/>
          </ac:picMkLst>
        </pc:picChg>
      </pc:sldChg>
      <pc:sldChg chg="modSp add mod">
        <pc:chgData name="Petteri Kaskenpalo" userId="5efdb177581a5e88" providerId="LiveId" clId="{15018212-323F-4901-B869-46BD6A34BE56}" dt="2022-05-05T04:25:49.876" v="288" actId="20577"/>
        <pc:sldMkLst>
          <pc:docMk/>
          <pc:sldMk cId="2453461913" sldId="481"/>
        </pc:sldMkLst>
        <pc:spChg chg="mod">
          <ac:chgData name="Petteri Kaskenpalo" userId="5efdb177581a5e88" providerId="LiveId" clId="{15018212-323F-4901-B869-46BD6A34BE56}" dt="2022-05-05T04:25:49.876" v="288" actId="20577"/>
          <ac:spMkLst>
            <pc:docMk/>
            <pc:sldMk cId="2453461913" sldId="481"/>
            <ac:spMk id="3" creationId="{00000000-0000-0000-0000-000000000000}"/>
          </ac:spMkLst>
        </pc:spChg>
      </pc:sldChg>
      <pc:sldChg chg="delSp new mod modClrScheme chgLayout">
        <pc:chgData name="Petteri Kaskenpalo" userId="5efdb177581a5e88" providerId="LiveId" clId="{15018212-323F-4901-B869-46BD6A34BE56}" dt="2022-05-05T04:29:33.780" v="292" actId="700"/>
        <pc:sldMkLst>
          <pc:docMk/>
          <pc:sldMk cId="3651226696" sldId="482"/>
        </pc:sldMkLst>
        <pc:spChg chg="del">
          <ac:chgData name="Petteri Kaskenpalo" userId="5efdb177581a5e88" providerId="LiveId" clId="{15018212-323F-4901-B869-46BD6A34BE56}" dt="2022-05-05T04:29:33.780" v="292" actId="700"/>
          <ac:spMkLst>
            <pc:docMk/>
            <pc:sldMk cId="3651226696" sldId="482"/>
            <ac:spMk id="2" creationId="{F20D551A-711A-3A01-8F3C-649F3545B7C3}"/>
          </ac:spMkLst>
        </pc:spChg>
        <pc:spChg chg="del">
          <ac:chgData name="Petteri Kaskenpalo" userId="5efdb177581a5e88" providerId="LiveId" clId="{15018212-323F-4901-B869-46BD6A34BE56}" dt="2022-05-05T04:29:33.780" v="292" actId="700"/>
          <ac:spMkLst>
            <pc:docMk/>
            <pc:sldMk cId="3651226696" sldId="482"/>
            <ac:spMk id="3" creationId="{CBEF1846-B028-BB56-D33C-B7CB631B77F6}"/>
          </ac:spMkLst>
        </pc:spChg>
      </pc:sldChg>
      <pc:sldChg chg="addSp modSp new mod setBg modClrScheme chgLayout">
        <pc:chgData name="Petteri Kaskenpalo" userId="5efdb177581a5e88" providerId="LiveId" clId="{15018212-323F-4901-B869-46BD6A34BE56}" dt="2022-05-05T04:38:51.766" v="375" actId="26606"/>
        <pc:sldMkLst>
          <pc:docMk/>
          <pc:sldMk cId="2878391425" sldId="483"/>
        </pc:sldMkLst>
        <pc:spChg chg="mod ord">
          <ac:chgData name="Petteri Kaskenpalo" userId="5efdb177581a5e88" providerId="LiveId" clId="{15018212-323F-4901-B869-46BD6A34BE56}" dt="2022-05-05T04:38:51.766" v="375" actId="26606"/>
          <ac:spMkLst>
            <pc:docMk/>
            <pc:sldMk cId="2878391425" sldId="483"/>
            <ac:spMk id="2" creationId="{547EE5C1-DCA0-8DAB-B335-37B21BD0EC3F}"/>
          </ac:spMkLst>
        </pc:spChg>
        <pc:spChg chg="add mod ord">
          <ac:chgData name="Petteri Kaskenpalo" userId="5efdb177581a5e88" providerId="LiveId" clId="{15018212-323F-4901-B869-46BD6A34BE56}" dt="2022-05-05T04:38:51.766" v="375" actId="26606"/>
          <ac:spMkLst>
            <pc:docMk/>
            <pc:sldMk cId="2878391425" sldId="483"/>
            <ac:spMk id="3" creationId="{FF8819FC-9BB2-D78E-E879-824AA213F258}"/>
          </ac:spMkLst>
        </pc:spChg>
        <pc:spChg chg="add">
          <ac:chgData name="Petteri Kaskenpalo" userId="5efdb177581a5e88" providerId="LiveId" clId="{15018212-323F-4901-B869-46BD6A34BE56}" dt="2022-05-05T04:38:51.766" v="375" actId="26606"/>
          <ac:spMkLst>
            <pc:docMk/>
            <pc:sldMk cId="2878391425" sldId="483"/>
            <ac:spMk id="12" creationId="{AAAE94E3-A7DB-4868-B1E3-E49703488BBC}"/>
          </ac:spMkLst>
        </pc:spChg>
        <pc:spChg chg="add">
          <ac:chgData name="Petteri Kaskenpalo" userId="5efdb177581a5e88" providerId="LiveId" clId="{15018212-323F-4901-B869-46BD6A34BE56}" dt="2022-05-05T04:38:51.766" v="375" actId="26606"/>
          <ac:spMkLst>
            <pc:docMk/>
            <pc:sldMk cId="2878391425" sldId="483"/>
            <ac:spMk id="18" creationId="{3873B707-463F-40B0-8227-E8CC6C67EB25}"/>
          </ac:spMkLst>
        </pc:spChg>
        <pc:spChg chg="add">
          <ac:chgData name="Petteri Kaskenpalo" userId="5efdb177581a5e88" providerId="LiveId" clId="{15018212-323F-4901-B869-46BD6A34BE56}" dt="2022-05-05T04:38:51.766" v="375" actId="26606"/>
          <ac:spMkLst>
            <pc:docMk/>
            <pc:sldMk cId="2878391425" sldId="483"/>
            <ac:spMk id="20" creationId="{C13237C8-E62C-4F0D-A318-BD6FB6C2D138}"/>
          </ac:spMkLst>
        </pc:spChg>
        <pc:spChg chg="add">
          <ac:chgData name="Petteri Kaskenpalo" userId="5efdb177581a5e88" providerId="LiveId" clId="{15018212-323F-4901-B869-46BD6A34BE56}" dt="2022-05-05T04:38:51.766" v="375" actId="26606"/>
          <ac:spMkLst>
            <pc:docMk/>
            <pc:sldMk cId="2878391425" sldId="483"/>
            <ac:spMk id="22" creationId="{19C9EAEA-39D0-4B0E-A0EB-51E7B26740B1}"/>
          </ac:spMkLst>
        </pc:spChg>
        <pc:spChg chg="add">
          <ac:chgData name="Petteri Kaskenpalo" userId="5efdb177581a5e88" providerId="LiveId" clId="{15018212-323F-4901-B869-46BD6A34BE56}" dt="2022-05-05T04:38:51.766" v="375" actId="26606"/>
          <ac:spMkLst>
            <pc:docMk/>
            <pc:sldMk cId="2878391425" sldId="483"/>
            <ac:spMk id="24" creationId="{8CB5D2D7-DF65-4E86-BFBA-FFB9B5ACEB64}"/>
          </ac:spMkLst>
        </pc:spChg>
        <pc:grpChg chg="add">
          <ac:chgData name="Petteri Kaskenpalo" userId="5efdb177581a5e88" providerId="LiveId" clId="{15018212-323F-4901-B869-46BD6A34BE56}" dt="2022-05-05T04:38:51.766" v="375" actId="26606"/>
          <ac:grpSpMkLst>
            <pc:docMk/>
            <pc:sldMk cId="2878391425" sldId="483"/>
            <ac:grpSpMk id="14" creationId="{1DE889C7-FAD6-4397-98E2-05D503484459}"/>
          </ac:grpSpMkLst>
        </pc:grpChg>
        <pc:picChg chg="add mod modCrop">
          <ac:chgData name="Petteri Kaskenpalo" userId="5efdb177581a5e88" providerId="LiveId" clId="{15018212-323F-4901-B869-46BD6A34BE56}" dt="2022-05-05T04:38:51.766" v="375" actId="26606"/>
          <ac:picMkLst>
            <pc:docMk/>
            <pc:sldMk cId="2878391425" sldId="483"/>
            <ac:picMk id="5" creationId="{F05E22CE-A114-5066-0EFF-F3ED74FFBCD5}"/>
          </ac:picMkLst>
        </pc:picChg>
        <pc:picChg chg="add mod">
          <ac:chgData name="Petteri Kaskenpalo" userId="5efdb177581a5e88" providerId="LiveId" clId="{15018212-323F-4901-B869-46BD6A34BE56}" dt="2022-05-05T04:38:51.766" v="375" actId="26606"/>
          <ac:picMkLst>
            <pc:docMk/>
            <pc:sldMk cId="2878391425" sldId="483"/>
            <ac:picMk id="7" creationId="{C595DB58-9321-827B-6063-DBFB1B5DA2F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64304-2288-4222-84DD-8C2ED04800D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3E23A-AE00-4FF7-993B-B16F5568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8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C05D-AA11-4E13-BAFE-4852AE644DF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3DF3-44A8-4A49-AE37-07BC2587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4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C05D-AA11-4E13-BAFE-4852AE644DF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3DF3-44A8-4A49-AE37-07BC2587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4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C05D-AA11-4E13-BAFE-4852AE644DF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3DF3-44A8-4A49-AE37-07BC2587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C05D-AA11-4E13-BAFE-4852AE644DF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3DF3-44A8-4A49-AE37-07BC2587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1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C05D-AA11-4E13-BAFE-4852AE644DF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3DF3-44A8-4A49-AE37-07BC2587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C05D-AA11-4E13-BAFE-4852AE644DF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3DF3-44A8-4A49-AE37-07BC2587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C05D-AA11-4E13-BAFE-4852AE644DF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3DF3-44A8-4A49-AE37-07BC2587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6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C05D-AA11-4E13-BAFE-4852AE644DF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3DF3-44A8-4A49-AE37-07BC2587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C05D-AA11-4E13-BAFE-4852AE644DF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3DF3-44A8-4A49-AE37-07BC2587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9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C05D-AA11-4E13-BAFE-4852AE644DF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3DF3-44A8-4A49-AE37-07BC2587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C05D-AA11-4E13-BAFE-4852AE644DF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3DF3-44A8-4A49-AE37-07BC2587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3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2C05D-AA11-4E13-BAFE-4852AE644DF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3DF3-44A8-4A49-AE37-07BC2587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answers.jcu.edu.au/faq/26471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://www.linkedi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ubspot.com/marketing/examples-brand-style-guides" TargetMode="External"/><Relationship Id="rId2" Type="http://schemas.openxmlformats.org/officeDocument/2006/relationships/hyperlink" Target="https://developer.apple.com/design/human-interface-guidelines/watchos/overview/app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or.adobe.com/create/color-whee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3.svg"/><Relationship Id="rId17" Type="http://schemas.openxmlformats.org/officeDocument/2006/relationships/image" Target="../media/image31.png"/><Relationship Id="rId2" Type="http://schemas.openxmlformats.org/officeDocument/2006/relationships/image" Target="../media/image20.jpe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85619E-59AB-4E59-8DD1-77D17FCB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6150" cy="6858000"/>
          </a:xfrm>
          <a:custGeom>
            <a:avLst/>
            <a:gdLst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424315 w 7579856"/>
              <a:gd name="connsiteY4" fmla="*/ 333533 h 6858000"/>
              <a:gd name="connsiteX5" fmla="*/ 7371566 w 7579856"/>
              <a:gd name="connsiteY5" fmla="*/ 479678 h 6858000"/>
              <a:gd name="connsiteX6" fmla="*/ 7333409 w 7579856"/>
              <a:gd name="connsiteY6" fmla="*/ 639474 h 6858000"/>
              <a:gd name="connsiteX7" fmla="*/ 7277592 w 7579856"/>
              <a:gd name="connsiteY7" fmla="*/ 752461 h 6858000"/>
              <a:gd name="connsiteX8" fmla="*/ 7168002 w 7579856"/>
              <a:gd name="connsiteY8" fmla="*/ 908523 h 6858000"/>
              <a:gd name="connsiteX9" fmla="*/ 6878697 w 7579856"/>
              <a:gd name="connsiteY9" fmla="*/ 1346641 h 6858000"/>
              <a:gd name="connsiteX10" fmla="*/ 6794992 w 7579856"/>
              <a:gd name="connsiteY10" fmla="*/ 1562952 h 6858000"/>
              <a:gd name="connsiteX11" fmla="*/ 6734639 w 7579856"/>
              <a:gd name="connsiteY11" fmla="*/ 1920622 h 6858000"/>
              <a:gd name="connsiteX12" fmla="*/ 6730519 w 7579856"/>
              <a:gd name="connsiteY12" fmla="*/ 2097872 h 6858000"/>
              <a:gd name="connsiteX13" fmla="*/ 6705894 w 7579856"/>
              <a:gd name="connsiteY13" fmla="*/ 2420416 h 6858000"/>
              <a:gd name="connsiteX14" fmla="*/ 6683705 w 7579856"/>
              <a:gd name="connsiteY14" fmla="*/ 2654677 h 6858000"/>
              <a:gd name="connsiteX15" fmla="*/ 6638423 w 7579856"/>
              <a:gd name="connsiteY15" fmla="*/ 2846969 h 6858000"/>
              <a:gd name="connsiteX16" fmla="*/ 6553674 w 7579856"/>
              <a:gd name="connsiteY16" fmla="*/ 3101886 h 6858000"/>
              <a:gd name="connsiteX17" fmla="*/ 6511102 w 7579856"/>
              <a:gd name="connsiteY17" fmla="*/ 3227971 h 6858000"/>
              <a:gd name="connsiteX18" fmla="*/ 6492768 w 7579856"/>
              <a:gd name="connsiteY18" fmla="*/ 3410007 h 6858000"/>
              <a:gd name="connsiteX19" fmla="*/ 6483278 w 7579856"/>
              <a:gd name="connsiteY19" fmla="*/ 3413112 h 6858000"/>
              <a:gd name="connsiteX20" fmla="*/ 6457853 w 7579856"/>
              <a:gd name="connsiteY20" fmla="*/ 3475597 h 6858000"/>
              <a:gd name="connsiteX21" fmla="*/ 6410459 w 7579856"/>
              <a:gd name="connsiteY21" fmla="*/ 3726672 h 6858000"/>
              <a:gd name="connsiteX22" fmla="*/ 6359621 w 7579856"/>
              <a:gd name="connsiteY22" fmla="*/ 3847892 h 6858000"/>
              <a:gd name="connsiteX23" fmla="*/ 6334856 w 7579856"/>
              <a:gd name="connsiteY23" fmla="*/ 3885724 h 6858000"/>
              <a:gd name="connsiteX24" fmla="*/ 6293786 w 7579856"/>
              <a:gd name="connsiteY24" fmla="*/ 3949434 h 6858000"/>
              <a:gd name="connsiteX25" fmla="*/ 6245606 w 7579856"/>
              <a:gd name="connsiteY25" fmla="*/ 3999200 h 6858000"/>
              <a:gd name="connsiteX26" fmla="*/ 6141951 w 7579856"/>
              <a:gd name="connsiteY26" fmla="*/ 4086732 h 6858000"/>
              <a:gd name="connsiteX27" fmla="*/ 6078664 w 7579856"/>
              <a:gd name="connsiteY27" fmla="*/ 4186250 h 6858000"/>
              <a:gd name="connsiteX28" fmla="*/ 6022393 w 7579856"/>
              <a:gd name="connsiteY28" fmla="*/ 4256032 h 6858000"/>
              <a:gd name="connsiteX29" fmla="*/ 5948407 w 7579856"/>
              <a:gd name="connsiteY29" fmla="*/ 4384326 h 6858000"/>
              <a:gd name="connsiteX30" fmla="*/ 5876649 w 7579856"/>
              <a:gd name="connsiteY30" fmla="*/ 4557747 h 6858000"/>
              <a:gd name="connsiteX31" fmla="*/ 5843760 w 7579856"/>
              <a:gd name="connsiteY31" fmla="*/ 4628455 h 6858000"/>
              <a:gd name="connsiteX32" fmla="*/ 5770009 w 7579856"/>
              <a:gd name="connsiteY32" fmla="*/ 4708689 h 6858000"/>
              <a:gd name="connsiteX33" fmla="*/ 5725056 w 7579856"/>
              <a:gd name="connsiteY33" fmla="*/ 4751553 h 6858000"/>
              <a:gd name="connsiteX34" fmla="*/ 5673106 w 7579856"/>
              <a:gd name="connsiteY34" fmla="*/ 4803022 h 6858000"/>
              <a:gd name="connsiteX35" fmla="*/ 5646635 w 7579856"/>
              <a:gd name="connsiteY35" fmla="*/ 4918486 h 6858000"/>
              <a:gd name="connsiteX36" fmla="*/ 5632308 w 7579856"/>
              <a:gd name="connsiteY36" fmla="*/ 5003261 h 6858000"/>
              <a:gd name="connsiteX37" fmla="*/ 5600041 w 7579856"/>
              <a:gd name="connsiteY37" fmla="*/ 5126502 h 6858000"/>
              <a:gd name="connsiteX38" fmla="*/ 5593786 w 7579856"/>
              <a:gd name="connsiteY38" fmla="*/ 5183759 h 6858000"/>
              <a:gd name="connsiteX39" fmla="*/ 5566847 w 7579856"/>
              <a:gd name="connsiteY39" fmla="*/ 5283130 h 6858000"/>
              <a:gd name="connsiteX40" fmla="*/ 5545211 w 7579856"/>
              <a:gd name="connsiteY40" fmla="*/ 5391620 h 6858000"/>
              <a:gd name="connsiteX41" fmla="*/ 5504490 w 7579856"/>
              <a:gd name="connsiteY41" fmla="*/ 5443028 h 6858000"/>
              <a:gd name="connsiteX42" fmla="*/ 5495036 w 7579856"/>
              <a:gd name="connsiteY42" fmla="*/ 5535042 h 6858000"/>
              <a:gd name="connsiteX43" fmla="*/ 5481653 w 7579856"/>
              <a:gd name="connsiteY43" fmla="*/ 5579759 h 6858000"/>
              <a:gd name="connsiteX44" fmla="*/ 5453795 w 7579856"/>
              <a:gd name="connsiteY44" fmla="*/ 5665992 h 6858000"/>
              <a:gd name="connsiteX45" fmla="*/ 5417837 w 7579856"/>
              <a:gd name="connsiteY45" fmla="*/ 5741729 h 6858000"/>
              <a:gd name="connsiteX46" fmla="*/ 5398588 w 7579856"/>
              <a:gd name="connsiteY46" fmla="*/ 5893367 h 6858000"/>
              <a:gd name="connsiteX47" fmla="*/ 5412427 w 7579856"/>
              <a:gd name="connsiteY47" fmla="*/ 5943796 h 6858000"/>
              <a:gd name="connsiteX48" fmla="*/ 5400101 w 7579856"/>
              <a:gd name="connsiteY48" fmla="*/ 6000335 h 6858000"/>
              <a:gd name="connsiteX49" fmla="*/ 5408124 w 7579856"/>
              <a:gd name="connsiteY49" fmla="*/ 6055832 h 6858000"/>
              <a:gd name="connsiteX50" fmla="*/ 5382772 w 7579856"/>
              <a:gd name="connsiteY50" fmla="*/ 6106527 h 6858000"/>
              <a:gd name="connsiteX51" fmla="*/ 5354118 w 7579856"/>
              <a:gd name="connsiteY51" fmla="*/ 6177715 h 6858000"/>
              <a:gd name="connsiteX52" fmla="*/ 5352724 w 7579856"/>
              <a:gd name="connsiteY52" fmla="*/ 6231835 h 6858000"/>
              <a:gd name="connsiteX53" fmla="*/ 5314801 w 7579856"/>
              <a:gd name="connsiteY53" fmla="*/ 6378377 h 6858000"/>
              <a:gd name="connsiteX54" fmla="*/ 5346289 w 7579856"/>
              <a:gd name="connsiteY54" fmla="*/ 6531204 h 6858000"/>
              <a:gd name="connsiteX55" fmla="*/ 5296493 w 7579856"/>
              <a:gd name="connsiteY55" fmla="*/ 6828948 h 6858000"/>
              <a:gd name="connsiteX56" fmla="*/ 5299149 w 7579856"/>
              <a:gd name="connsiteY56" fmla="*/ 6850700 h 6858000"/>
              <a:gd name="connsiteX57" fmla="*/ 5293995 w 7579856"/>
              <a:gd name="connsiteY57" fmla="*/ 6858000 h 6858000"/>
              <a:gd name="connsiteX58" fmla="*/ 0 w 7579856"/>
              <a:gd name="connsiteY58" fmla="*/ 685800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93573 w 7579856"/>
              <a:gd name="connsiteY3" fmla="*/ 399956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579856" h="6858000">
                <a:moveTo>
                  <a:pt x="0" y="0"/>
                </a:moveTo>
                <a:lnTo>
                  <a:pt x="7579856" y="0"/>
                </a:lnTo>
                <a:lnTo>
                  <a:pt x="7470504" y="260102"/>
                </a:lnTo>
                <a:cubicBezTo>
                  <a:pt x="7461630" y="268839"/>
                  <a:pt x="7394342" y="394464"/>
                  <a:pt x="7393573" y="399956"/>
                </a:cubicBezTo>
                <a:cubicBezTo>
                  <a:pt x="7377083" y="436552"/>
                  <a:pt x="7379826" y="422089"/>
                  <a:pt x="7371566" y="479678"/>
                </a:cubicBezTo>
                <a:cubicBezTo>
                  <a:pt x="7375726" y="514866"/>
                  <a:pt x="7314090" y="538026"/>
                  <a:pt x="7333409" y="639474"/>
                </a:cubicBezTo>
                <a:cubicBezTo>
                  <a:pt x="7304030" y="645989"/>
                  <a:pt x="7277305" y="734514"/>
                  <a:pt x="7277592" y="752461"/>
                </a:cubicBezTo>
                <a:cubicBezTo>
                  <a:pt x="7263957" y="826326"/>
                  <a:pt x="7190549" y="831933"/>
                  <a:pt x="7168002" y="908523"/>
                </a:cubicBezTo>
                <a:cubicBezTo>
                  <a:pt x="7159192" y="1017987"/>
                  <a:pt x="6881131" y="1275734"/>
                  <a:pt x="6878697" y="1346641"/>
                </a:cubicBezTo>
                <a:cubicBezTo>
                  <a:pt x="6857377" y="1450976"/>
                  <a:pt x="6800249" y="1488570"/>
                  <a:pt x="6794992" y="1562952"/>
                </a:cubicBezTo>
                <a:cubicBezTo>
                  <a:pt x="6777186" y="1744477"/>
                  <a:pt x="6752997" y="1733417"/>
                  <a:pt x="6734639" y="1920622"/>
                </a:cubicBezTo>
                <a:cubicBezTo>
                  <a:pt x="6723638" y="2037344"/>
                  <a:pt x="6741520" y="1981150"/>
                  <a:pt x="6730519" y="2097872"/>
                </a:cubicBezTo>
                <a:lnTo>
                  <a:pt x="6705894" y="2420416"/>
                </a:lnTo>
                <a:cubicBezTo>
                  <a:pt x="6699729" y="2429580"/>
                  <a:pt x="6687282" y="2640728"/>
                  <a:pt x="6683705" y="2654677"/>
                </a:cubicBezTo>
                <a:cubicBezTo>
                  <a:pt x="6659846" y="2709901"/>
                  <a:pt x="6664499" y="2789595"/>
                  <a:pt x="6638423" y="2846969"/>
                </a:cubicBezTo>
                <a:cubicBezTo>
                  <a:pt x="6619172" y="2849418"/>
                  <a:pt x="6569554" y="3118422"/>
                  <a:pt x="6553674" y="3101886"/>
                </a:cubicBezTo>
                <a:cubicBezTo>
                  <a:pt x="6557982" y="3144969"/>
                  <a:pt x="6529319" y="3203242"/>
                  <a:pt x="6511102" y="3227971"/>
                </a:cubicBezTo>
                <a:cubicBezTo>
                  <a:pt x="6488937" y="3278163"/>
                  <a:pt x="6507177" y="3372316"/>
                  <a:pt x="6492768" y="3410007"/>
                </a:cubicBezTo>
                <a:cubicBezTo>
                  <a:pt x="6489589" y="3410402"/>
                  <a:pt x="6486392" y="3411447"/>
                  <a:pt x="6483278" y="3413112"/>
                </a:cubicBezTo>
                <a:cubicBezTo>
                  <a:pt x="6465197" y="3422775"/>
                  <a:pt x="6453811" y="3450753"/>
                  <a:pt x="6457853" y="3475597"/>
                </a:cubicBezTo>
                <a:cubicBezTo>
                  <a:pt x="6460183" y="3580433"/>
                  <a:pt x="6430321" y="3652787"/>
                  <a:pt x="6410459" y="3726672"/>
                </a:cubicBezTo>
                <a:cubicBezTo>
                  <a:pt x="6384227" y="3807490"/>
                  <a:pt x="6365561" y="3727296"/>
                  <a:pt x="6359621" y="3847892"/>
                </a:cubicBezTo>
                <a:cubicBezTo>
                  <a:pt x="6342065" y="3848387"/>
                  <a:pt x="6336582" y="3860219"/>
                  <a:pt x="6334856" y="3885724"/>
                </a:cubicBezTo>
                <a:cubicBezTo>
                  <a:pt x="6321106" y="3924250"/>
                  <a:pt x="6288462" y="3896248"/>
                  <a:pt x="6293786" y="3949434"/>
                </a:cubicBezTo>
                <a:lnTo>
                  <a:pt x="6245606" y="3999200"/>
                </a:lnTo>
                <a:cubicBezTo>
                  <a:pt x="6252452" y="3999667"/>
                  <a:pt x="6147291" y="4071013"/>
                  <a:pt x="6141951" y="4086732"/>
                </a:cubicBezTo>
                <a:lnTo>
                  <a:pt x="6078664" y="4186250"/>
                </a:lnTo>
                <a:cubicBezTo>
                  <a:pt x="6043445" y="4216806"/>
                  <a:pt x="6044102" y="4223020"/>
                  <a:pt x="6022393" y="4256032"/>
                </a:cubicBezTo>
                <a:cubicBezTo>
                  <a:pt x="6000683" y="4289045"/>
                  <a:pt x="6004124" y="4308922"/>
                  <a:pt x="5948407" y="4384326"/>
                </a:cubicBezTo>
                <a:cubicBezTo>
                  <a:pt x="5917508" y="4413425"/>
                  <a:pt x="5922990" y="4499081"/>
                  <a:pt x="5876649" y="4557747"/>
                </a:cubicBezTo>
                <a:cubicBezTo>
                  <a:pt x="5858396" y="4553894"/>
                  <a:pt x="5841562" y="4597689"/>
                  <a:pt x="5843760" y="4628455"/>
                </a:cubicBezTo>
                <a:lnTo>
                  <a:pt x="5770009" y="4708689"/>
                </a:lnTo>
                <a:cubicBezTo>
                  <a:pt x="5744628" y="4703789"/>
                  <a:pt x="5756788" y="4718752"/>
                  <a:pt x="5725056" y="4751553"/>
                </a:cubicBezTo>
                <a:cubicBezTo>
                  <a:pt x="5704052" y="4760054"/>
                  <a:pt x="5698443" y="4778037"/>
                  <a:pt x="5673106" y="4803022"/>
                </a:cubicBezTo>
                <a:cubicBezTo>
                  <a:pt x="5653325" y="4810967"/>
                  <a:pt x="5666864" y="4896812"/>
                  <a:pt x="5646635" y="4918486"/>
                </a:cubicBezTo>
                <a:cubicBezTo>
                  <a:pt x="5631909" y="4941605"/>
                  <a:pt x="5659196" y="4943736"/>
                  <a:pt x="5632308" y="5003261"/>
                </a:cubicBezTo>
                <a:cubicBezTo>
                  <a:pt x="5612112" y="5060835"/>
                  <a:pt x="5619821" y="5064904"/>
                  <a:pt x="5600041" y="5126502"/>
                </a:cubicBezTo>
                <a:cubicBezTo>
                  <a:pt x="5586116" y="5167992"/>
                  <a:pt x="5601826" y="5161046"/>
                  <a:pt x="5593786" y="5183759"/>
                </a:cubicBezTo>
                <a:cubicBezTo>
                  <a:pt x="5561334" y="5210589"/>
                  <a:pt x="5598993" y="5264555"/>
                  <a:pt x="5566847" y="5283130"/>
                </a:cubicBezTo>
                <a:lnTo>
                  <a:pt x="5545211" y="5391620"/>
                </a:lnTo>
                <a:lnTo>
                  <a:pt x="5504490" y="5443028"/>
                </a:lnTo>
                <a:cubicBezTo>
                  <a:pt x="5494192" y="5459332"/>
                  <a:pt x="5499256" y="5522813"/>
                  <a:pt x="5495036" y="5535042"/>
                </a:cubicBezTo>
                <a:cubicBezTo>
                  <a:pt x="5479787" y="5537507"/>
                  <a:pt x="5482184" y="5553460"/>
                  <a:pt x="5481653" y="5579759"/>
                </a:cubicBezTo>
                <a:cubicBezTo>
                  <a:pt x="5471160" y="5620723"/>
                  <a:pt x="5461279" y="5625872"/>
                  <a:pt x="5453795" y="5665992"/>
                </a:cubicBezTo>
                <a:cubicBezTo>
                  <a:pt x="5424217" y="5715929"/>
                  <a:pt x="5429438" y="5686607"/>
                  <a:pt x="5417837" y="5741729"/>
                </a:cubicBezTo>
                <a:cubicBezTo>
                  <a:pt x="5401590" y="5774002"/>
                  <a:pt x="5420077" y="5829059"/>
                  <a:pt x="5398588" y="5893367"/>
                </a:cubicBezTo>
                <a:cubicBezTo>
                  <a:pt x="5382045" y="5933309"/>
                  <a:pt x="5422284" y="5921390"/>
                  <a:pt x="5412427" y="5943796"/>
                </a:cubicBezTo>
                <a:lnTo>
                  <a:pt x="5400101" y="6000335"/>
                </a:lnTo>
                <a:lnTo>
                  <a:pt x="5408124" y="6055832"/>
                </a:lnTo>
                <a:cubicBezTo>
                  <a:pt x="5410319" y="6059068"/>
                  <a:pt x="5377455" y="6104819"/>
                  <a:pt x="5382772" y="6106527"/>
                </a:cubicBezTo>
                <a:lnTo>
                  <a:pt x="5354118" y="6177715"/>
                </a:lnTo>
                <a:cubicBezTo>
                  <a:pt x="5353654" y="6195756"/>
                  <a:pt x="5353188" y="6213795"/>
                  <a:pt x="5352724" y="6231835"/>
                </a:cubicBezTo>
                <a:lnTo>
                  <a:pt x="5314801" y="6378377"/>
                </a:lnTo>
                <a:cubicBezTo>
                  <a:pt x="5286767" y="6424906"/>
                  <a:pt x="5363614" y="6441657"/>
                  <a:pt x="5346289" y="6531204"/>
                </a:cubicBezTo>
                <a:cubicBezTo>
                  <a:pt x="5336370" y="6605939"/>
                  <a:pt x="5310363" y="6768382"/>
                  <a:pt x="5296493" y="6828948"/>
                </a:cubicBezTo>
                <a:cubicBezTo>
                  <a:pt x="5300217" y="6838357"/>
                  <a:pt x="5300699" y="6845216"/>
                  <a:pt x="5299149" y="6850700"/>
                </a:cubicBezTo>
                <a:lnTo>
                  <a:pt x="529399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350" y="618119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11685A1B-C158-49A6-BF8F-0D486885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48987" y="29485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68FF1-D93B-A29C-87D3-3225FA9B9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82" r="28083" b="-3784"/>
          <a:stretch/>
        </p:blipFill>
        <p:spPr>
          <a:xfrm>
            <a:off x="5137150" y="1263991"/>
            <a:ext cx="6239775" cy="4317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C2971A-077C-AA8A-238E-E2BD3E3C7430}"/>
              </a:ext>
            </a:extLst>
          </p:cNvPr>
          <p:cNvSpPr txBox="1"/>
          <p:nvPr/>
        </p:nvSpPr>
        <p:spPr>
          <a:xfrm>
            <a:off x="5280925" y="770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How do I login to LinkedIn Learning? - </a:t>
            </a:r>
            <a:r>
              <a:rPr lang="en-US" dirty="0" err="1">
                <a:hlinkClick r:id="rId3"/>
              </a:rPr>
              <a:t>LibAnswers</a:t>
            </a:r>
            <a:r>
              <a:rPr lang="en-US" dirty="0">
                <a:hlinkClick r:id="rId3"/>
              </a:rPr>
              <a:t> (jcu.edu.au)</a:t>
            </a:r>
            <a:endParaRPr lang="en-N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006886-1A14-82A1-A332-C6741A6AC5DC}"/>
              </a:ext>
            </a:extLst>
          </p:cNvPr>
          <p:cNvSpPr txBox="1"/>
          <p:nvPr/>
        </p:nvSpPr>
        <p:spPr>
          <a:xfrm>
            <a:off x="7146434" y="1114828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hlinkClick r:id="rId3"/>
              </a:rPr>
              <a:t>https://libanswers.jcu.edu.au/faq/264712</a:t>
            </a:r>
            <a:r>
              <a:rPr lang="en-NZ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F6FA3-D363-BD05-49E0-2268743B4A1D}"/>
              </a:ext>
            </a:extLst>
          </p:cNvPr>
          <p:cNvSpPr txBox="1"/>
          <p:nvPr/>
        </p:nvSpPr>
        <p:spPr>
          <a:xfrm>
            <a:off x="468674" y="136390"/>
            <a:ext cx="428267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 personal  LinkedIn account at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www.linkedin.com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Follow instructions on the right to link your personal account with your JCU account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 for “</a:t>
            </a:r>
            <a:r>
              <a:rPr lang="en-US" sz="2400" b="1" i="0" dirty="0">
                <a:effectLst/>
                <a:latin typeface="-apple-system"/>
              </a:rPr>
              <a:t>Figma Essential Training: The Basics</a:t>
            </a:r>
            <a:r>
              <a:rPr lang="en-US" sz="2400" dirty="0"/>
              <a:t>“</a:t>
            </a:r>
            <a:endParaRPr lang="en-NZ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A9701D-EDC6-4786-9B3C-CD8ABF1ED3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383" t="5171" r="15720" b="47659"/>
          <a:stretch/>
        </p:blipFill>
        <p:spPr>
          <a:xfrm>
            <a:off x="196485" y="2750968"/>
            <a:ext cx="6458849" cy="24169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F05383-04F4-13A0-C53A-930F4CE5DA6A}"/>
              </a:ext>
            </a:extLst>
          </p:cNvPr>
          <p:cNvSpPr/>
          <p:nvPr/>
        </p:nvSpPr>
        <p:spPr>
          <a:xfrm>
            <a:off x="5437523" y="2675371"/>
            <a:ext cx="1118259" cy="47370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691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EE5C1-DCA0-8DAB-B335-37B21BD0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NZ" sz="4000"/>
              <a:t>Guidelines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19FC-9BB2-D78E-E879-824AA213F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NZ" sz="2000"/>
              <a:t>Platforms</a:t>
            </a:r>
          </a:p>
          <a:p>
            <a:pPr lvl="1"/>
            <a:r>
              <a:rPr lang="en-NZ" sz="2000"/>
              <a:t>Like: </a:t>
            </a:r>
            <a:r>
              <a:rPr lang="en-NZ" sz="2000">
                <a:hlinkClick r:id="rId2"/>
              </a:rPr>
              <a:t>https://developer.apple.com/design/human-interface-guidelines/watchos/overview/apps/</a:t>
            </a:r>
            <a:r>
              <a:rPr lang="en-NZ" sz="2000"/>
              <a:t> </a:t>
            </a:r>
          </a:p>
          <a:p>
            <a:pPr marL="0" indent="0">
              <a:buNone/>
            </a:pPr>
            <a:endParaRPr lang="en-NZ" sz="2000"/>
          </a:p>
          <a:p>
            <a:r>
              <a:rPr lang="en-NZ" sz="2000"/>
              <a:t>Brands</a:t>
            </a:r>
          </a:p>
          <a:p>
            <a:pPr lvl="1"/>
            <a:r>
              <a:rPr lang="en-NZ" sz="2000"/>
              <a:t>Examples: </a:t>
            </a:r>
            <a:r>
              <a:rPr lang="en-NZ" sz="2000">
                <a:hlinkClick r:id="rId3"/>
              </a:rPr>
              <a:t>https://blog.hubspot.com/marketing/examples-brand-style-guides</a:t>
            </a:r>
            <a:r>
              <a:rPr lang="en-NZ" sz="200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E22CE-A114-5066-0EFF-F3ED74FFBC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67" t="5753" r="27923" b="31684"/>
          <a:stretch/>
        </p:blipFill>
        <p:spPr>
          <a:xfrm>
            <a:off x="7634624" y="581892"/>
            <a:ext cx="3295030" cy="251875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5DB58-9321-827B-6063-DBFB1B5DA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814" y="3707894"/>
            <a:ext cx="2928786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9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808595" y="3325504"/>
            <a:ext cx="6050160" cy="741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475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Group activity 1.3 (30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922"/>
            <a:ext cx="10515600" cy="4009023"/>
          </a:xfrm>
        </p:spPr>
        <p:txBody>
          <a:bodyPr>
            <a:noAutofit/>
          </a:bodyPr>
          <a:lstStyle/>
          <a:p>
            <a:r>
              <a:rPr lang="en-US" sz="2667" dirty="0">
                <a:solidFill>
                  <a:srgbClr val="0000FF"/>
                </a:solidFill>
              </a:rPr>
              <a:t>Group design activity</a:t>
            </a:r>
          </a:p>
          <a:p>
            <a:r>
              <a:rPr lang="en-NZ" sz="2667" dirty="0"/>
              <a:t>Colours for a purpose</a:t>
            </a:r>
          </a:p>
          <a:p>
            <a:r>
              <a:rPr lang="en-NZ" sz="2667" dirty="0"/>
              <a:t>Your challenge is to select three colours main colours for an app design for: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NZ" dirty="0"/>
              <a:t>Hospital / medical clinic (breakout groups 1, 6, </a:t>
            </a:r>
            <a:r>
              <a:rPr lang="en-NZ" b="1" dirty="0"/>
              <a:t>11</a:t>
            </a:r>
            <a:r>
              <a:rPr lang="en-NZ" dirty="0"/>
              <a:t>)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NZ" dirty="0"/>
              <a:t>Gym chain (breakout groups 2, 7, </a:t>
            </a:r>
            <a:r>
              <a:rPr lang="en-NZ" b="1" dirty="0"/>
              <a:t>12</a:t>
            </a:r>
            <a:r>
              <a:rPr lang="en-NZ" dirty="0"/>
              <a:t>)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NZ" dirty="0"/>
              <a:t>Supermarket (breakout groups </a:t>
            </a:r>
            <a:r>
              <a:rPr lang="en-NZ" b="1" dirty="0"/>
              <a:t>3</a:t>
            </a:r>
            <a:r>
              <a:rPr lang="en-NZ" dirty="0"/>
              <a:t>, 8, 13)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NZ" dirty="0"/>
              <a:t>High-end fashion brand (breakout groups </a:t>
            </a:r>
            <a:r>
              <a:rPr lang="en-NZ" b="1" dirty="0"/>
              <a:t>4</a:t>
            </a:r>
            <a:r>
              <a:rPr lang="en-NZ" dirty="0"/>
              <a:t>, 9, 14)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NZ" dirty="0"/>
              <a:t>Nature conservation association (breakout groups </a:t>
            </a:r>
            <a:r>
              <a:rPr lang="en-NZ" b="1" dirty="0"/>
              <a:t>5</a:t>
            </a:r>
            <a:r>
              <a:rPr lang="en-NZ" dirty="0"/>
              <a:t>, 10, 15)</a:t>
            </a:r>
          </a:p>
          <a:p>
            <a:pPr marL="914377" lvl="1" indent="-457189">
              <a:buFont typeface="+mj-lt"/>
              <a:buAutoNum type="arabicPeriod"/>
            </a:pPr>
            <a:endParaRPr lang="en-NZ" dirty="0"/>
          </a:p>
          <a:p>
            <a:r>
              <a:rPr lang="en-NZ" sz="2667" dirty="0"/>
              <a:t>Use the mobile app and watch app templates to test your colours</a:t>
            </a:r>
          </a:p>
          <a:p>
            <a:r>
              <a:rPr lang="en-NZ" sz="2667" dirty="0"/>
              <a:t>Colour Tool: </a:t>
            </a:r>
            <a:r>
              <a:rPr lang="en-NZ" sz="2667" dirty="0">
                <a:hlinkClick r:id="rId4"/>
              </a:rPr>
              <a:t>https://color.adobe.com/create/color-wheel</a:t>
            </a:r>
            <a:r>
              <a:rPr lang="en-NZ" sz="2667" dirty="0"/>
              <a:t> </a:t>
            </a:r>
          </a:p>
          <a:p>
            <a:endParaRPr lang="en-US" sz="2667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CP1403/1803 - DESIGN THINKING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CD369A8-E82E-4F1A-B3DD-AD0765BF498D}"/>
              </a:ext>
            </a:extLst>
          </p:cNvPr>
          <p:cNvSpPr/>
          <p:nvPr/>
        </p:nvSpPr>
        <p:spPr>
          <a:xfrm>
            <a:off x="4141472" y="4274012"/>
            <a:ext cx="1693958" cy="1174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Z" sz="9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98417-3B91-4E20-B19E-BE90A4830529}"/>
              </a:ext>
            </a:extLst>
          </p:cNvPr>
          <p:cNvSpPr/>
          <p:nvPr/>
        </p:nvSpPr>
        <p:spPr>
          <a:xfrm>
            <a:off x="1550687" y="2524081"/>
            <a:ext cx="1896221" cy="3316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3B7FA1-5BEB-42B8-A781-E054B712EC6F}"/>
              </a:ext>
            </a:extLst>
          </p:cNvPr>
          <p:cNvSpPr/>
          <p:nvPr/>
        </p:nvSpPr>
        <p:spPr>
          <a:xfrm>
            <a:off x="4031913" y="2524081"/>
            <a:ext cx="1896221" cy="3316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41486F-DB4F-46FB-AD03-DD535DA4F758}"/>
              </a:ext>
            </a:extLst>
          </p:cNvPr>
          <p:cNvSpPr/>
          <p:nvPr/>
        </p:nvSpPr>
        <p:spPr>
          <a:xfrm>
            <a:off x="6529898" y="2524081"/>
            <a:ext cx="1896221" cy="3316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8522A0-7373-48CE-AE5F-65AD422F3C6E}"/>
              </a:ext>
            </a:extLst>
          </p:cNvPr>
          <p:cNvSpPr/>
          <p:nvPr/>
        </p:nvSpPr>
        <p:spPr>
          <a:xfrm>
            <a:off x="9014059" y="2524081"/>
            <a:ext cx="1896221" cy="3316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ED701-D83B-4CEF-8BEA-817A9E5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App Template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790116-0A53-4216-845A-1A1898D42AE3}"/>
              </a:ext>
            </a:extLst>
          </p:cNvPr>
          <p:cNvSpPr/>
          <p:nvPr/>
        </p:nvSpPr>
        <p:spPr>
          <a:xfrm>
            <a:off x="1427356" y="1923350"/>
            <a:ext cx="2123191" cy="44872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2B8CC5-9CDB-45AD-BF67-5079D64356D9}"/>
              </a:ext>
            </a:extLst>
          </p:cNvPr>
          <p:cNvSpPr/>
          <p:nvPr/>
        </p:nvSpPr>
        <p:spPr>
          <a:xfrm>
            <a:off x="2068988" y="2209201"/>
            <a:ext cx="88491" cy="884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27915D-2CFA-458F-9A6D-456201998F62}"/>
              </a:ext>
            </a:extLst>
          </p:cNvPr>
          <p:cNvSpPr/>
          <p:nvPr/>
        </p:nvSpPr>
        <p:spPr>
          <a:xfrm>
            <a:off x="4560061" y="2209200"/>
            <a:ext cx="88491" cy="884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782D20-F148-43C4-9ACD-69FA8ECE5684}"/>
              </a:ext>
            </a:extLst>
          </p:cNvPr>
          <p:cNvSpPr/>
          <p:nvPr/>
        </p:nvSpPr>
        <p:spPr>
          <a:xfrm>
            <a:off x="7042706" y="2209199"/>
            <a:ext cx="88491" cy="884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C99A63-4EA7-4D2F-B8F5-DDD3966EAB39}"/>
              </a:ext>
            </a:extLst>
          </p:cNvPr>
          <p:cNvSpPr/>
          <p:nvPr/>
        </p:nvSpPr>
        <p:spPr>
          <a:xfrm>
            <a:off x="9512709" y="2209199"/>
            <a:ext cx="88491" cy="884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468708-B3B2-464F-8AE7-EE85542046DD}"/>
              </a:ext>
            </a:extLst>
          </p:cNvPr>
          <p:cNvSpPr/>
          <p:nvPr/>
        </p:nvSpPr>
        <p:spPr>
          <a:xfrm>
            <a:off x="3918429" y="1923350"/>
            <a:ext cx="2123191" cy="44872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1DFC55-0438-4A6E-923D-E043C6CC949C}"/>
              </a:ext>
            </a:extLst>
          </p:cNvPr>
          <p:cNvSpPr/>
          <p:nvPr/>
        </p:nvSpPr>
        <p:spPr>
          <a:xfrm>
            <a:off x="6409502" y="1923350"/>
            <a:ext cx="2123191" cy="44872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B9BD1B-D319-479C-BD48-F19237D5FFAD}"/>
              </a:ext>
            </a:extLst>
          </p:cNvPr>
          <p:cNvSpPr/>
          <p:nvPr/>
        </p:nvSpPr>
        <p:spPr>
          <a:xfrm>
            <a:off x="8900575" y="1923350"/>
            <a:ext cx="2123191" cy="44872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586CDD-4784-40A0-92AE-949A75E32386}"/>
              </a:ext>
            </a:extLst>
          </p:cNvPr>
          <p:cNvSpPr/>
          <p:nvPr/>
        </p:nvSpPr>
        <p:spPr>
          <a:xfrm>
            <a:off x="4792509" y="2230584"/>
            <a:ext cx="419254" cy="45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F24EA3-B398-49A6-8882-29B658494B2F}"/>
              </a:ext>
            </a:extLst>
          </p:cNvPr>
          <p:cNvSpPr/>
          <p:nvPr/>
        </p:nvSpPr>
        <p:spPr>
          <a:xfrm>
            <a:off x="2315734" y="2230584"/>
            <a:ext cx="419254" cy="45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6385E8-D1A9-49D6-980D-3E07BC02A0BC}"/>
              </a:ext>
            </a:extLst>
          </p:cNvPr>
          <p:cNvSpPr/>
          <p:nvPr/>
        </p:nvSpPr>
        <p:spPr>
          <a:xfrm>
            <a:off x="7268382" y="2230584"/>
            <a:ext cx="419254" cy="45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CD90054-22DF-4472-892A-0C108ABDC719}"/>
              </a:ext>
            </a:extLst>
          </p:cNvPr>
          <p:cNvSpPr/>
          <p:nvPr/>
        </p:nvSpPr>
        <p:spPr>
          <a:xfrm>
            <a:off x="9752543" y="2230584"/>
            <a:ext cx="419254" cy="45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38B938-F821-4D81-9CE1-53AF44C1D132}"/>
              </a:ext>
            </a:extLst>
          </p:cNvPr>
          <p:cNvSpPr/>
          <p:nvPr/>
        </p:nvSpPr>
        <p:spPr>
          <a:xfrm>
            <a:off x="2278259" y="5937491"/>
            <a:ext cx="379033" cy="3790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02FDF3-9EAA-42E0-8643-1E9A2A5426D4}"/>
              </a:ext>
            </a:extLst>
          </p:cNvPr>
          <p:cNvSpPr/>
          <p:nvPr/>
        </p:nvSpPr>
        <p:spPr>
          <a:xfrm>
            <a:off x="4780083" y="5937491"/>
            <a:ext cx="379033" cy="3790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313563-4D2C-4C9F-924E-86F2FC9FF691}"/>
              </a:ext>
            </a:extLst>
          </p:cNvPr>
          <p:cNvSpPr/>
          <p:nvPr/>
        </p:nvSpPr>
        <p:spPr>
          <a:xfrm>
            <a:off x="7268382" y="5937491"/>
            <a:ext cx="379033" cy="3790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000D610-AD63-4523-8069-C183E9EE4520}"/>
              </a:ext>
            </a:extLst>
          </p:cNvPr>
          <p:cNvSpPr/>
          <p:nvPr/>
        </p:nvSpPr>
        <p:spPr>
          <a:xfrm>
            <a:off x="9724224" y="5937491"/>
            <a:ext cx="379033" cy="3790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6F5AFD-C209-430D-A0CA-792EA0D03D51}"/>
              </a:ext>
            </a:extLst>
          </p:cNvPr>
          <p:cNvSpPr/>
          <p:nvPr/>
        </p:nvSpPr>
        <p:spPr>
          <a:xfrm>
            <a:off x="1550687" y="2528443"/>
            <a:ext cx="1896221" cy="374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FEAA6-4C06-4AD0-839A-79F50122D1C7}"/>
              </a:ext>
            </a:extLst>
          </p:cNvPr>
          <p:cNvSpPr txBox="1"/>
          <p:nvPr/>
        </p:nvSpPr>
        <p:spPr>
          <a:xfrm>
            <a:off x="2208493" y="2700789"/>
            <a:ext cx="580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900" b="1" dirty="0"/>
              <a:t>SIGN UP</a:t>
            </a:r>
            <a:endParaRPr lang="en-NZ" sz="900" dirty="0"/>
          </a:p>
        </p:txBody>
      </p:sp>
      <p:pic>
        <p:nvPicPr>
          <p:cNvPr id="31" name="Graphic 30" descr="Empty battery with solid fill">
            <a:extLst>
              <a:ext uri="{FF2B5EF4-FFF2-40B4-BE49-F238E27FC236}">
                <a16:creationId xmlns:a16="http://schemas.microsoft.com/office/drawing/2014/main" id="{193C300B-5276-4572-8A10-F338DFCF1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568" y="2499607"/>
            <a:ext cx="226069" cy="226069"/>
          </a:xfrm>
          <a:prstGeom prst="rect">
            <a:avLst/>
          </a:prstGeom>
        </p:spPr>
      </p:pic>
      <p:pic>
        <p:nvPicPr>
          <p:cNvPr id="35" name="Graphic 34" descr="Wi-Fi with solid fill">
            <a:extLst>
              <a:ext uri="{FF2B5EF4-FFF2-40B4-BE49-F238E27FC236}">
                <a16:creationId xmlns:a16="http://schemas.microsoft.com/office/drawing/2014/main" id="{F2D362EB-6C00-4645-BDAB-6185C17ECB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8905" y="2497549"/>
            <a:ext cx="218065" cy="21806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6F53A93-04AE-48A9-A072-5FFE08FD762E}"/>
              </a:ext>
            </a:extLst>
          </p:cNvPr>
          <p:cNvSpPr/>
          <p:nvPr/>
        </p:nvSpPr>
        <p:spPr>
          <a:xfrm>
            <a:off x="4031913" y="2528443"/>
            <a:ext cx="1896221" cy="374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07A58B-1EB8-46C8-BF67-AAB40CF97F19}"/>
              </a:ext>
            </a:extLst>
          </p:cNvPr>
          <p:cNvSpPr txBox="1"/>
          <p:nvPr/>
        </p:nvSpPr>
        <p:spPr>
          <a:xfrm>
            <a:off x="4734603" y="2700789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900" b="1" dirty="0"/>
              <a:t>LOGIN</a:t>
            </a:r>
            <a:endParaRPr lang="en-NZ" sz="900" dirty="0"/>
          </a:p>
        </p:txBody>
      </p:sp>
      <p:pic>
        <p:nvPicPr>
          <p:cNvPr id="38" name="Graphic 37" descr="Empty battery with solid fill">
            <a:extLst>
              <a:ext uri="{FF2B5EF4-FFF2-40B4-BE49-F238E27FC236}">
                <a16:creationId xmlns:a16="http://schemas.microsoft.com/office/drawing/2014/main" id="{94EEDBC6-043E-4E52-B5DD-A1879CFF6B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1794" y="2499607"/>
            <a:ext cx="226069" cy="226069"/>
          </a:xfrm>
          <a:prstGeom prst="rect">
            <a:avLst/>
          </a:prstGeom>
        </p:spPr>
      </p:pic>
      <p:pic>
        <p:nvPicPr>
          <p:cNvPr id="39" name="Graphic 38" descr="Wi-Fi with solid fill">
            <a:extLst>
              <a:ext uri="{FF2B5EF4-FFF2-40B4-BE49-F238E27FC236}">
                <a16:creationId xmlns:a16="http://schemas.microsoft.com/office/drawing/2014/main" id="{E01CA848-CD6B-4928-99B8-3E60D48240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0131" y="2497549"/>
            <a:ext cx="218065" cy="21806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15D52C7-110A-441A-A411-76001F0E222C}"/>
              </a:ext>
            </a:extLst>
          </p:cNvPr>
          <p:cNvSpPr/>
          <p:nvPr/>
        </p:nvSpPr>
        <p:spPr>
          <a:xfrm>
            <a:off x="6534814" y="2528443"/>
            <a:ext cx="1896221" cy="374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0F4757-B429-46C9-AB49-932FF81794B8}"/>
              </a:ext>
            </a:extLst>
          </p:cNvPr>
          <p:cNvSpPr txBox="1"/>
          <p:nvPr/>
        </p:nvSpPr>
        <p:spPr>
          <a:xfrm>
            <a:off x="7160560" y="2700789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900" b="1" dirty="0"/>
              <a:t>SETTINGS</a:t>
            </a:r>
            <a:endParaRPr lang="en-NZ" sz="900" dirty="0"/>
          </a:p>
        </p:txBody>
      </p:sp>
      <p:pic>
        <p:nvPicPr>
          <p:cNvPr id="42" name="Graphic 41" descr="Empty battery with solid fill">
            <a:extLst>
              <a:ext uri="{FF2B5EF4-FFF2-40B4-BE49-F238E27FC236}">
                <a16:creationId xmlns:a16="http://schemas.microsoft.com/office/drawing/2014/main" id="{2178AEB4-3652-48DB-ABB9-D43D0004B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695" y="2499607"/>
            <a:ext cx="226069" cy="226069"/>
          </a:xfrm>
          <a:prstGeom prst="rect">
            <a:avLst/>
          </a:prstGeom>
        </p:spPr>
      </p:pic>
      <p:pic>
        <p:nvPicPr>
          <p:cNvPr id="43" name="Graphic 42" descr="Wi-Fi with solid fill">
            <a:extLst>
              <a:ext uri="{FF2B5EF4-FFF2-40B4-BE49-F238E27FC236}">
                <a16:creationId xmlns:a16="http://schemas.microsoft.com/office/drawing/2014/main" id="{9867FED0-F3EB-4B0F-ACF5-FFE5848105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3032" y="2497549"/>
            <a:ext cx="218065" cy="21806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84D5816-0F36-4F5B-84CD-D40F767D7FBB}"/>
              </a:ext>
            </a:extLst>
          </p:cNvPr>
          <p:cNvSpPr/>
          <p:nvPr/>
        </p:nvSpPr>
        <p:spPr>
          <a:xfrm>
            <a:off x="9014059" y="2524079"/>
            <a:ext cx="1896221" cy="374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1A3873-6433-4EE9-A97E-40B26C8B9CFA}"/>
              </a:ext>
            </a:extLst>
          </p:cNvPr>
          <p:cNvSpPr txBox="1"/>
          <p:nvPr/>
        </p:nvSpPr>
        <p:spPr>
          <a:xfrm>
            <a:off x="9431417" y="2696425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900" b="1" dirty="0"/>
              <a:t>SOME FUNCTIONS</a:t>
            </a:r>
            <a:endParaRPr lang="en-NZ" sz="900" dirty="0"/>
          </a:p>
        </p:txBody>
      </p:sp>
      <p:pic>
        <p:nvPicPr>
          <p:cNvPr id="46" name="Graphic 45" descr="Empty battery with solid fill">
            <a:extLst>
              <a:ext uri="{FF2B5EF4-FFF2-40B4-BE49-F238E27FC236}">
                <a16:creationId xmlns:a16="http://schemas.microsoft.com/office/drawing/2014/main" id="{CD479F64-8DE3-4003-B4E4-9FC65E20C3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3940" y="2495243"/>
            <a:ext cx="226069" cy="226069"/>
          </a:xfrm>
          <a:prstGeom prst="rect">
            <a:avLst/>
          </a:prstGeom>
        </p:spPr>
      </p:pic>
      <p:pic>
        <p:nvPicPr>
          <p:cNvPr id="47" name="Graphic 46" descr="Wi-Fi with solid fill">
            <a:extLst>
              <a:ext uri="{FF2B5EF4-FFF2-40B4-BE49-F238E27FC236}">
                <a16:creationId xmlns:a16="http://schemas.microsoft.com/office/drawing/2014/main" id="{98392B05-B794-479D-89AE-02D780AE85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2277" y="2493185"/>
            <a:ext cx="218065" cy="21806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D7C9FEE-6224-48F6-88D6-5A7E54E27457}"/>
              </a:ext>
            </a:extLst>
          </p:cNvPr>
          <p:cNvSpPr/>
          <p:nvPr/>
        </p:nvSpPr>
        <p:spPr>
          <a:xfrm>
            <a:off x="1660247" y="3068497"/>
            <a:ext cx="1693958" cy="296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900" b="1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5EE06A-85A0-4E87-BF6F-C04C843AF38B}"/>
              </a:ext>
            </a:extLst>
          </p:cNvPr>
          <p:cNvSpPr/>
          <p:nvPr/>
        </p:nvSpPr>
        <p:spPr>
          <a:xfrm>
            <a:off x="1660247" y="3411650"/>
            <a:ext cx="1693958" cy="296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900" b="1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52A3AA-2FB9-4238-B7BC-6C5E5B82A442}"/>
              </a:ext>
            </a:extLst>
          </p:cNvPr>
          <p:cNvSpPr/>
          <p:nvPr/>
        </p:nvSpPr>
        <p:spPr>
          <a:xfrm>
            <a:off x="1660247" y="3754803"/>
            <a:ext cx="1693958" cy="296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900" b="1" dirty="0">
                <a:solidFill>
                  <a:schemeClr val="tx1"/>
                </a:solidFill>
              </a:rPr>
              <a:t>EMAIL ADDRESS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A7CFB5-65E0-4601-8900-D54A76BDD5FF}"/>
              </a:ext>
            </a:extLst>
          </p:cNvPr>
          <p:cNvSpPr/>
          <p:nvPr/>
        </p:nvSpPr>
        <p:spPr>
          <a:xfrm>
            <a:off x="1660247" y="4097956"/>
            <a:ext cx="1693958" cy="296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900" b="1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6C9A48-696C-4F82-AEF1-087CCCC380C3}"/>
              </a:ext>
            </a:extLst>
          </p:cNvPr>
          <p:cNvSpPr/>
          <p:nvPr/>
        </p:nvSpPr>
        <p:spPr>
          <a:xfrm>
            <a:off x="1660247" y="4441109"/>
            <a:ext cx="1693958" cy="296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900" b="1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B9D1AE-F287-478B-8BC5-5ADB53314E99}"/>
              </a:ext>
            </a:extLst>
          </p:cNvPr>
          <p:cNvSpPr txBox="1"/>
          <p:nvPr/>
        </p:nvSpPr>
        <p:spPr>
          <a:xfrm>
            <a:off x="1682320" y="5107496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900" b="1" dirty="0"/>
              <a:t>ALREADY HAVE AN ACCOUNT?</a:t>
            </a:r>
            <a:endParaRPr lang="en-NZ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A35FF1-1D0D-4C0D-B695-19329AB9481F}"/>
              </a:ext>
            </a:extLst>
          </p:cNvPr>
          <p:cNvSpPr txBox="1"/>
          <p:nvPr/>
        </p:nvSpPr>
        <p:spPr>
          <a:xfrm>
            <a:off x="4606033" y="3839800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900" b="1" dirty="0"/>
              <a:t>YOUR NAME</a:t>
            </a:r>
            <a:endParaRPr lang="en-NZ" sz="9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776289-39B4-458B-84FF-92BE219476E4}"/>
              </a:ext>
            </a:extLst>
          </p:cNvPr>
          <p:cNvSpPr/>
          <p:nvPr/>
        </p:nvSpPr>
        <p:spPr>
          <a:xfrm>
            <a:off x="4702480" y="3197566"/>
            <a:ext cx="585869" cy="58586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7" name="Graphic 56" descr="Office worker female outline">
            <a:extLst>
              <a:ext uri="{FF2B5EF4-FFF2-40B4-BE49-F238E27FC236}">
                <a16:creationId xmlns:a16="http://schemas.microsoft.com/office/drawing/2014/main" id="{EB00AEC0-9F35-4790-9D35-8EDE25215A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2671" y="3228475"/>
            <a:ext cx="498928" cy="498928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92E1E98-F8AD-4022-899F-E0E590EDAF88}"/>
              </a:ext>
            </a:extLst>
          </p:cNvPr>
          <p:cNvSpPr/>
          <p:nvPr/>
        </p:nvSpPr>
        <p:spPr>
          <a:xfrm>
            <a:off x="4251031" y="4362332"/>
            <a:ext cx="1500840" cy="302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900" b="1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E2C9846-240D-4599-B8FF-D8C0F7B6C655}"/>
              </a:ext>
            </a:extLst>
          </p:cNvPr>
          <p:cNvSpPr/>
          <p:nvPr/>
        </p:nvSpPr>
        <p:spPr>
          <a:xfrm>
            <a:off x="4244994" y="4708099"/>
            <a:ext cx="1500840" cy="302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900" b="1" dirty="0">
                <a:solidFill>
                  <a:schemeClr val="tx1"/>
                </a:solidFill>
              </a:rPr>
              <a:t>**********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259CE6-3BA6-4417-AA28-417095D73878}"/>
              </a:ext>
            </a:extLst>
          </p:cNvPr>
          <p:cNvSpPr/>
          <p:nvPr/>
        </p:nvSpPr>
        <p:spPr>
          <a:xfrm>
            <a:off x="4251715" y="5079378"/>
            <a:ext cx="1500840" cy="24268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>
                <a:solidFill>
                  <a:schemeClr val="bg1"/>
                </a:solidFill>
              </a:rPr>
              <a:t>SIGN IN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09FD01-7D32-4082-9B22-4363F0479DDF}"/>
              </a:ext>
            </a:extLst>
          </p:cNvPr>
          <p:cNvSpPr/>
          <p:nvPr/>
        </p:nvSpPr>
        <p:spPr>
          <a:xfrm>
            <a:off x="1660247" y="4792959"/>
            <a:ext cx="1693958" cy="24268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>
                <a:solidFill>
                  <a:schemeClr val="bg1"/>
                </a:solidFill>
              </a:rPr>
              <a:t>SIGN UP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D1D0DC-69FB-43C4-9313-DF3B65524194}"/>
              </a:ext>
            </a:extLst>
          </p:cNvPr>
          <p:cNvSpPr/>
          <p:nvPr/>
        </p:nvSpPr>
        <p:spPr>
          <a:xfrm>
            <a:off x="1660247" y="5499182"/>
            <a:ext cx="813268" cy="24268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>
                <a:solidFill>
                  <a:schemeClr val="bg1"/>
                </a:solidFill>
              </a:rPr>
              <a:t>TWITTER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26ABDC-06CD-417F-86C9-9005D5261E60}"/>
              </a:ext>
            </a:extLst>
          </p:cNvPr>
          <p:cNvSpPr/>
          <p:nvPr/>
        </p:nvSpPr>
        <p:spPr>
          <a:xfrm>
            <a:off x="2540937" y="5499182"/>
            <a:ext cx="813268" cy="24268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4AEFB4-9645-4BCC-AA06-B97C73BF235C}"/>
              </a:ext>
            </a:extLst>
          </p:cNvPr>
          <p:cNvSpPr/>
          <p:nvPr/>
        </p:nvSpPr>
        <p:spPr>
          <a:xfrm>
            <a:off x="6549689" y="3226168"/>
            <a:ext cx="1625006" cy="25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Z" sz="9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E754660-7E18-464E-A47D-5C5DEA38C6D6}"/>
              </a:ext>
            </a:extLst>
          </p:cNvPr>
          <p:cNvSpPr/>
          <p:nvPr/>
        </p:nvSpPr>
        <p:spPr>
          <a:xfrm>
            <a:off x="6868535" y="3226168"/>
            <a:ext cx="1540657" cy="25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900" b="1" dirty="0">
                <a:solidFill>
                  <a:schemeClr val="tx1"/>
                </a:solidFill>
              </a:rPr>
              <a:t>ITEM 1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42364B0-8836-46D1-AB06-36754D3D602B}"/>
              </a:ext>
            </a:extLst>
          </p:cNvPr>
          <p:cNvSpPr/>
          <p:nvPr/>
        </p:nvSpPr>
        <p:spPr>
          <a:xfrm>
            <a:off x="7977948" y="3264319"/>
            <a:ext cx="398411" cy="1811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D01897-F165-4B4C-A833-B1E829C83FBB}"/>
              </a:ext>
            </a:extLst>
          </p:cNvPr>
          <p:cNvSpPr/>
          <p:nvPr/>
        </p:nvSpPr>
        <p:spPr>
          <a:xfrm>
            <a:off x="8004252" y="3287022"/>
            <a:ext cx="135734" cy="13573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2471662-207C-4F23-AC3A-FE91749A8E9B}"/>
              </a:ext>
            </a:extLst>
          </p:cNvPr>
          <p:cNvSpPr/>
          <p:nvPr/>
        </p:nvSpPr>
        <p:spPr>
          <a:xfrm>
            <a:off x="6601723" y="3287914"/>
            <a:ext cx="143270" cy="1474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8F93417-2F5C-42E8-A16F-925675C0962B}"/>
              </a:ext>
            </a:extLst>
          </p:cNvPr>
          <p:cNvSpPr/>
          <p:nvPr/>
        </p:nvSpPr>
        <p:spPr>
          <a:xfrm>
            <a:off x="6543934" y="3514283"/>
            <a:ext cx="1625006" cy="25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Z" sz="9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EC9EF85-5EA7-4053-A3CD-90201F438CF4}"/>
              </a:ext>
            </a:extLst>
          </p:cNvPr>
          <p:cNvSpPr/>
          <p:nvPr/>
        </p:nvSpPr>
        <p:spPr>
          <a:xfrm>
            <a:off x="6862780" y="3514283"/>
            <a:ext cx="1540657" cy="25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900" b="1" dirty="0">
                <a:solidFill>
                  <a:schemeClr val="tx1"/>
                </a:solidFill>
              </a:rPr>
              <a:t>ITEM 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A9464CD-45AF-4BA2-AB74-B7208C5184A7}"/>
              </a:ext>
            </a:extLst>
          </p:cNvPr>
          <p:cNvSpPr/>
          <p:nvPr/>
        </p:nvSpPr>
        <p:spPr>
          <a:xfrm>
            <a:off x="7972193" y="3552434"/>
            <a:ext cx="398411" cy="18114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3B8E1B1-413D-4BFE-AEB9-A7D500B3E78D}"/>
              </a:ext>
            </a:extLst>
          </p:cNvPr>
          <p:cNvSpPr/>
          <p:nvPr/>
        </p:nvSpPr>
        <p:spPr>
          <a:xfrm>
            <a:off x="8209189" y="3575137"/>
            <a:ext cx="135734" cy="13573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5B80185-D0B4-45D0-9DF1-30311AA6A944}"/>
              </a:ext>
            </a:extLst>
          </p:cNvPr>
          <p:cNvSpPr/>
          <p:nvPr/>
        </p:nvSpPr>
        <p:spPr>
          <a:xfrm>
            <a:off x="6595968" y="3576029"/>
            <a:ext cx="143270" cy="1474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FDB9D8-87A2-4041-9922-18F859AA0688}"/>
              </a:ext>
            </a:extLst>
          </p:cNvPr>
          <p:cNvSpPr/>
          <p:nvPr/>
        </p:nvSpPr>
        <p:spPr>
          <a:xfrm>
            <a:off x="6545938" y="3802398"/>
            <a:ext cx="1625006" cy="25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Z" sz="900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8EC0928-A8F2-465B-AD0B-9D4CC14370A3}"/>
              </a:ext>
            </a:extLst>
          </p:cNvPr>
          <p:cNvSpPr/>
          <p:nvPr/>
        </p:nvSpPr>
        <p:spPr>
          <a:xfrm>
            <a:off x="6864784" y="3802398"/>
            <a:ext cx="1540657" cy="25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900" b="1" dirty="0">
                <a:solidFill>
                  <a:schemeClr val="tx1"/>
                </a:solidFill>
              </a:rPr>
              <a:t>ITEM 1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289A13C-B1DB-47D1-9D34-90102ED9A586}"/>
              </a:ext>
            </a:extLst>
          </p:cNvPr>
          <p:cNvSpPr/>
          <p:nvPr/>
        </p:nvSpPr>
        <p:spPr>
          <a:xfrm>
            <a:off x="7974197" y="3840549"/>
            <a:ext cx="398411" cy="1811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137BFCF-A781-43D9-ACE1-A79AA0B332DC}"/>
              </a:ext>
            </a:extLst>
          </p:cNvPr>
          <p:cNvSpPr/>
          <p:nvPr/>
        </p:nvSpPr>
        <p:spPr>
          <a:xfrm>
            <a:off x="8000501" y="3863252"/>
            <a:ext cx="135734" cy="13573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b="1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80EF446-1F93-4128-8537-082E3910E3C6}"/>
              </a:ext>
            </a:extLst>
          </p:cNvPr>
          <p:cNvSpPr/>
          <p:nvPr/>
        </p:nvSpPr>
        <p:spPr>
          <a:xfrm>
            <a:off x="6597972" y="3864144"/>
            <a:ext cx="143270" cy="1474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b="1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A455ACE-DA34-4AC7-869B-8B5082B3F5FF}"/>
              </a:ext>
            </a:extLst>
          </p:cNvPr>
          <p:cNvSpPr/>
          <p:nvPr/>
        </p:nvSpPr>
        <p:spPr>
          <a:xfrm>
            <a:off x="6546980" y="4506354"/>
            <a:ext cx="1625006" cy="25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Z" sz="9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863468-51F9-46A8-9DE7-AEF7ABD5B89E}"/>
              </a:ext>
            </a:extLst>
          </p:cNvPr>
          <p:cNvSpPr/>
          <p:nvPr/>
        </p:nvSpPr>
        <p:spPr>
          <a:xfrm>
            <a:off x="6865826" y="4506354"/>
            <a:ext cx="1540657" cy="25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900" b="1" dirty="0">
                <a:solidFill>
                  <a:schemeClr val="tx1"/>
                </a:solidFill>
              </a:rPr>
              <a:t>ITEM 1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3CF283E-5F81-490B-BA11-260AE8449B43}"/>
              </a:ext>
            </a:extLst>
          </p:cNvPr>
          <p:cNvSpPr/>
          <p:nvPr/>
        </p:nvSpPr>
        <p:spPr>
          <a:xfrm>
            <a:off x="7975239" y="4544505"/>
            <a:ext cx="398411" cy="1811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0378458-24B8-4194-9A3C-D5989A40C339}"/>
              </a:ext>
            </a:extLst>
          </p:cNvPr>
          <p:cNvSpPr/>
          <p:nvPr/>
        </p:nvSpPr>
        <p:spPr>
          <a:xfrm>
            <a:off x="8001543" y="4567208"/>
            <a:ext cx="135734" cy="13573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B7F6BB-E846-4F64-81EF-74FD964A374B}"/>
              </a:ext>
            </a:extLst>
          </p:cNvPr>
          <p:cNvSpPr/>
          <p:nvPr/>
        </p:nvSpPr>
        <p:spPr>
          <a:xfrm>
            <a:off x="6599014" y="4568100"/>
            <a:ext cx="143270" cy="1474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DCF774C-86C9-4FAA-BE83-2AC4562956ED}"/>
              </a:ext>
            </a:extLst>
          </p:cNvPr>
          <p:cNvSpPr/>
          <p:nvPr/>
        </p:nvSpPr>
        <p:spPr>
          <a:xfrm>
            <a:off x="6549689" y="4777330"/>
            <a:ext cx="1625006" cy="25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Z" sz="900" b="1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A3A1394-5293-4C3C-B56D-EE43EAC1D317}"/>
              </a:ext>
            </a:extLst>
          </p:cNvPr>
          <p:cNvSpPr/>
          <p:nvPr/>
        </p:nvSpPr>
        <p:spPr>
          <a:xfrm>
            <a:off x="6868535" y="4777330"/>
            <a:ext cx="1540657" cy="25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900" b="1" dirty="0">
                <a:solidFill>
                  <a:schemeClr val="tx1"/>
                </a:solidFill>
              </a:rPr>
              <a:t>ITEM 1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28EFCC8-EDA2-4E0F-A2BD-226AAAC9D52B}"/>
              </a:ext>
            </a:extLst>
          </p:cNvPr>
          <p:cNvSpPr/>
          <p:nvPr/>
        </p:nvSpPr>
        <p:spPr>
          <a:xfrm>
            <a:off x="7977948" y="4815481"/>
            <a:ext cx="398411" cy="1811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97F537E-7C8C-4AE9-B678-86E7D244BE2E}"/>
              </a:ext>
            </a:extLst>
          </p:cNvPr>
          <p:cNvSpPr/>
          <p:nvPr/>
        </p:nvSpPr>
        <p:spPr>
          <a:xfrm>
            <a:off x="8004252" y="4838184"/>
            <a:ext cx="135734" cy="13573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63560DB-6C2B-4528-9C7A-0A40311A1BB1}"/>
              </a:ext>
            </a:extLst>
          </p:cNvPr>
          <p:cNvSpPr/>
          <p:nvPr/>
        </p:nvSpPr>
        <p:spPr>
          <a:xfrm>
            <a:off x="6601723" y="4839076"/>
            <a:ext cx="143270" cy="1474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CC3EC6-EA7F-4061-BF4E-4824804D8F21}"/>
              </a:ext>
            </a:extLst>
          </p:cNvPr>
          <p:cNvSpPr txBox="1"/>
          <p:nvPr/>
        </p:nvSpPr>
        <p:spPr>
          <a:xfrm>
            <a:off x="6508352" y="4307341"/>
            <a:ext cx="1171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/>
              <a:t>SOME CATEGORY</a:t>
            </a:r>
            <a:endParaRPr lang="en-NZ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FB5A2-384E-4683-ADD8-A779A6CBB35A}"/>
              </a:ext>
            </a:extLst>
          </p:cNvPr>
          <p:cNvSpPr txBox="1"/>
          <p:nvPr/>
        </p:nvSpPr>
        <p:spPr>
          <a:xfrm>
            <a:off x="6504838" y="3027043"/>
            <a:ext cx="1171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 b="1" dirty="0"/>
              <a:t>SOME CATEGORY</a:t>
            </a:r>
            <a:endParaRPr lang="en-NZ" sz="900" dirty="0"/>
          </a:p>
        </p:txBody>
      </p:sp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0780090A-2CDB-4820-910F-88ACDBC923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78780" y="4637695"/>
            <a:ext cx="577467" cy="577467"/>
          </a:xfrm>
          <a:prstGeom prst="rect">
            <a:avLst/>
          </a:prstGeom>
        </p:spPr>
      </p:pic>
      <p:pic>
        <p:nvPicPr>
          <p:cNvPr id="99" name="Graphic 98" descr="Bar chart with solid fill">
            <a:extLst>
              <a:ext uri="{FF2B5EF4-FFF2-40B4-BE49-F238E27FC236}">
                <a16:creationId xmlns:a16="http://schemas.microsoft.com/office/drawing/2014/main" id="{72E4BF16-9240-41C5-86E1-B32EEF28F2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9836" y="3191520"/>
            <a:ext cx="575354" cy="575354"/>
          </a:xfrm>
          <a:prstGeom prst="rect">
            <a:avLst/>
          </a:prstGeom>
        </p:spPr>
      </p:pic>
      <p:pic>
        <p:nvPicPr>
          <p:cNvPr id="100" name="Graphic 99" descr="Body builder with solid fill">
            <a:extLst>
              <a:ext uri="{FF2B5EF4-FFF2-40B4-BE49-F238E27FC236}">
                <a16:creationId xmlns:a16="http://schemas.microsoft.com/office/drawing/2014/main" id="{AEAEAAE7-E4AF-4F6F-B0C2-0EEBF6870E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94317" y="5236577"/>
            <a:ext cx="546392" cy="546392"/>
          </a:xfrm>
          <a:prstGeom prst="rect">
            <a:avLst/>
          </a:prstGeom>
        </p:spPr>
      </p:pic>
      <p:pic>
        <p:nvPicPr>
          <p:cNvPr id="101" name="Graphic 100" descr="Harvey Balls 90% with solid fill">
            <a:extLst>
              <a:ext uri="{FF2B5EF4-FFF2-40B4-BE49-F238E27FC236}">
                <a16:creationId xmlns:a16="http://schemas.microsoft.com/office/drawing/2014/main" id="{346A66E2-E840-41DC-B2AA-97C5720BCD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94317" y="3748226"/>
            <a:ext cx="546392" cy="54639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5F84CDD4-AB31-4999-AEC7-E4C7B0322F2D}"/>
              </a:ext>
            </a:extLst>
          </p:cNvPr>
          <p:cNvSpPr txBox="1"/>
          <p:nvPr/>
        </p:nvSpPr>
        <p:spPr>
          <a:xfrm>
            <a:off x="9064297" y="4441109"/>
            <a:ext cx="6431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900" b="1" dirty="0"/>
              <a:t>SESSIONS</a:t>
            </a:r>
            <a:endParaRPr lang="en-NZ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E484106-1248-44AF-8396-B0D38639950B}"/>
              </a:ext>
            </a:extLst>
          </p:cNvPr>
          <p:cNvSpPr txBox="1"/>
          <p:nvPr/>
        </p:nvSpPr>
        <p:spPr>
          <a:xfrm>
            <a:off x="9064297" y="3027043"/>
            <a:ext cx="7136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900" b="1" dirty="0"/>
              <a:t>STATISTICS</a:t>
            </a:r>
            <a:endParaRPr lang="en-NZ" sz="9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EA16A6F-0B5D-4751-A69C-0C8B24BF959D}"/>
              </a:ext>
            </a:extLst>
          </p:cNvPr>
          <p:cNvSpPr/>
          <p:nvPr/>
        </p:nvSpPr>
        <p:spPr>
          <a:xfrm>
            <a:off x="9781333" y="3226168"/>
            <a:ext cx="983311" cy="1047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Z" sz="900" b="1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BD9430-5AE0-41F9-86CE-F65C61D3D1EF}"/>
              </a:ext>
            </a:extLst>
          </p:cNvPr>
          <p:cNvSpPr/>
          <p:nvPr/>
        </p:nvSpPr>
        <p:spPr>
          <a:xfrm>
            <a:off x="9781333" y="4689802"/>
            <a:ext cx="983311" cy="1047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Z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61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9E877AFB-A0F3-4D25-AE28-FDFD1B508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6" y="1956801"/>
            <a:ext cx="7143751" cy="3810000"/>
          </a:xfrm>
          <a:prstGeom prst="rect">
            <a:avLst/>
          </a:prstGeom>
          <a:noFill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1CDED7-0074-4499-82AC-829E367A114F}"/>
              </a:ext>
            </a:extLst>
          </p:cNvPr>
          <p:cNvSpPr/>
          <p:nvPr/>
        </p:nvSpPr>
        <p:spPr>
          <a:xfrm>
            <a:off x="5212861" y="2859478"/>
            <a:ext cx="1695939" cy="19851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363402-494E-4ACE-AF8E-7E84EB9BF8E3}"/>
              </a:ext>
            </a:extLst>
          </p:cNvPr>
          <p:cNvSpPr/>
          <p:nvPr/>
        </p:nvSpPr>
        <p:spPr>
          <a:xfrm>
            <a:off x="2911231" y="2859478"/>
            <a:ext cx="1695939" cy="19851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4E75F6-91A4-4763-95A5-124B7A62CCDB}"/>
              </a:ext>
            </a:extLst>
          </p:cNvPr>
          <p:cNvSpPr/>
          <p:nvPr/>
        </p:nvSpPr>
        <p:spPr>
          <a:xfrm>
            <a:off x="3161324" y="4293600"/>
            <a:ext cx="1223107" cy="3438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891376-2BCA-46D9-9A8F-CE8BA1F1DCA6}"/>
              </a:ext>
            </a:extLst>
          </p:cNvPr>
          <p:cNvSpPr/>
          <p:nvPr/>
        </p:nvSpPr>
        <p:spPr>
          <a:xfrm>
            <a:off x="7514493" y="2856609"/>
            <a:ext cx="1668585" cy="19851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F574F-6591-4F98-A93E-F3CEE9CA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Watch Templates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B66EC-8F0C-4267-8489-FD48B4D8BA0C}"/>
              </a:ext>
            </a:extLst>
          </p:cNvPr>
          <p:cNvSpPr txBox="1"/>
          <p:nvPr/>
        </p:nvSpPr>
        <p:spPr>
          <a:xfrm>
            <a:off x="3044091" y="3025919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/>
              <a:t>&lt;2:01	10:09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B958D-653B-4B52-88D4-2B3426F30D69}"/>
              </a:ext>
            </a:extLst>
          </p:cNvPr>
          <p:cNvSpPr txBox="1"/>
          <p:nvPr/>
        </p:nvSpPr>
        <p:spPr>
          <a:xfrm>
            <a:off x="3327081" y="3237699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100" b="1" dirty="0"/>
              <a:t>Hurt</a:t>
            </a:r>
          </a:p>
          <a:p>
            <a:pPr algn="ctr"/>
            <a:r>
              <a:rPr lang="en-NZ" sz="1100" dirty="0"/>
              <a:t>Johnny Cash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162C2-040E-4006-A673-1766B235A1DB}"/>
              </a:ext>
            </a:extLst>
          </p:cNvPr>
          <p:cNvSpPr/>
          <p:nvPr/>
        </p:nvSpPr>
        <p:spPr>
          <a:xfrm>
            <a:off x="3087078" y="2992340"/>
            <a:ext cx="1379415" cy="170766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B76242-996F-464F-9C48-5DE77ECC6550}"/>
              </a:ext>
            </a:extLst>
          </p:cNvPr>
          <p:cNvSpPr/>
          <p:nvPr/>
        </p:nvSpPr>
        <p:spPr>
          <a:xfrm>
            <a:off x="5320247" y="4297508"/>
            <a:ext cx="1463863" cy="34387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5" name="Graphic 14" descr="Pause with solid fill">
            <a:extLst>
              <a:ext uri="{FF2B5EF4-FFF2-40B4-BE49-F238E27FC236}">
                <a16:creationId xmlns:a16="http://schemas.microsoft.com/office/drawing/2014/main" id="{0D3588E5-08C8-4D02-9F1F-82EA109C28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3135" y="3733139"/>
            <a:ext cx="380556" cy="380556"/>
          </a:xfrm>
          <a:prstGeom prst="rect">
            <a:avLst/>
          </a:prstGeom>
        </p:spPr>
      </p:pic>
      <p:pic>
        <p:nvPicPr>
          <p:cNvPr id="17" name="Graphic 16" descr="Fast Forward with solid fill">
            <a:extLst>
              <a:ext uri="{FF2B5EF4-FFF2-40B4-BE49-F238E27FC236}">
                <a16:creationId xmlns:a16="http://schemas.microsoft.com/office/drawing/2014/main" id="{D3B12146-7D24-45F1-9F82-70293B4142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0118" y="3733139"/>
            <a:ext cx="380556" cy="380556"/>
          </a:xfrm>
          <a:prstGeom prst="rect">
            <a:avLst/>
          </a:prstGeom>
        </p:spPr>
      </p:pic>
      <p:pic>
        <p:nvPicPr>
          <p:cNvPr id="13" name="Content Placeholder 12" descr="Rewind with solid fill">
            <a:extLst>
              <a:ext uri="{FF2B5EF4-FFF2-40B4-BE49-F238E27FC236}">
                <a16:creationId xmlns:a16="http://schemas.microsoft.com/office/drawing/2014/main" id="{4130AE33-2357-4F71-BE1D-31951A32C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7873" y="3733139"/>
            <a:ext cx="380556" cy="3805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7E493B-3958-4897-8EB5-A667C890E726}"/>
              </a:ext>
            </a:extLst>
          </p:cNvPr>
          <p:cNvSpPr txBox="1"/>
          <p:nvPr/>
        </p:nvSpPr>
        <p:spPr>
          <a:xfrm>
            <a:off x="3150320" y="4176781"/>
            <a:ext cx="128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-          +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CA2598-74A9-45FB-A608-604DF0D9A565}"/>
              </a:ext>
            </a:extLst>
          </p:cNvPr>
          <p:cNvCxnSpPr>
            <a:cxnSpLocks/>
          </p:cNvCxnSpPr>
          <p:nvPr/>
        </p:nvCxnSpPr>
        <p:spPr>
          <a:xfrm>
            <a:off x="3477233" y="4462973"/>
            <a:ext cx="6096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9DE248-4023-4FEC-9069-5E22A42948F0}"/>
              </a:ext>
            </a:extLst>
          </p:cNvPr>
          <p:cNvCxnSpPr>
            <a:cxnSpLocks/>
          </p:cNvCxnSpPr>
          <p:nvPr/>
        </p:nvCxnSpPr>
        <p:spPr>
          <a:xfrm>
            <a:off x="3477234" y="4462973"/>
            <a:ext cx="33563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DB59FE8-7679-4CF7-8E1F-408490CD7675}"/>
              </a:ext>
            </a:extLst>
          </p:cNvPr>
          <p:cNvSpPr/>
          <p:nvPr/>
        </p:nvSpPr>
        <p:spPr>
          <a:xfrm>
            <a:off x="5315769" y="3237699"/>
            <a:ext cx="1463863" cy="905519"/>
          </a:xfrm>
          <a:prstGeom prst="wedgeRoundRectCallout">
            <a:avLst>
              <a:gd name="adj1" fmla="val -30824"/>
              <a:gd name="adj2" fmla="val 56450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5BF3C7-64A9-495B-ADC2-06A553CF7AAB}"/>
              </a:ext>
            </a:extLst>
          </p:cNvPr>
          <p:cNvSpPr/>
          <p:nvPr/>
        </p:nvSpPr>
        <p:spPr>
          <a:xfrm>
            <a:off x="5529994" y="3038998"/>
            <a:ext cx="355623" cy="3556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9240A6-2F5C-41A6-9D77-8C8B5C57D8A1}"/>
              </a:ext>
            </a:extLst>
          </p:cNvPr>
          <p:cNvSpPr txBox="1"/>
          <p:nvPr/>
        </p:nvSpPr>
        <p:spPr>
          <a:xfrm>
            <a:off x="5320248" y="2992913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/>
              <a:t>	10:09</a:t>
            </a:r>
          </a:p>
        </p:txBody>
      </p:sp>
      <p:pic>
        <p:nvPicPr>
          <p:cNvPr id="29" name="Graphic 28" descr="Chat bubble outline">
            <a:extLst>
              <a:ext uri="{FF2B5EF4-FFF2-40B4-BE49-F238E27FC236}">
                <a16:creationId xmlns:a16="http://schemas.microsoft.com/office/drawing/2014/main" id="{BD7047F6-5894-478A-80DA-DC9B99B70A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5559465" y="3083646"/>
            <a:ext cx="296679" cy="29667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EF3C966-8BA0-4F9F-A10D-91B3EF0A7FBB}"/>
              </a:ext>
            </a:extLst>
          </p:cNvPr>
          <p:cNvSpPr txBox="1"/>
          <p:nvPr/>
        </p:nvSpPr>
        <p:spPr>
          <a:xfrm>
            <a:off x="5781390" y="4325728"/>
            <a:ext cx="513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100" b="1" dirty="0"/>
              <a:t>Reply</a:t>
            </a:r>
            <a:endParaRPr lang="en-NZ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129C69-8511-462F-8382-0794089E623E}"/>
              </a:ext>
            </a:extLst>
          </p:cNvPr>
          <p:cNvSpPr/>
          <p:nvPr/>
        </p:nvSpPr>
        <p:spPr>
          <a:xfrm>
            <a:off x="5315769" y="3436761"/>
            <a:ext cx="1463863" cy="5421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3E17C1-6980-45A7-8B52-ED01F9E53B1D}"/>
              </a:ext>
            </a:extLst>
          </p:cNvPr>
          <p:cNvSpPr txBox="1"/>
          <p:nvPr/>
        </p:nvSpPr>
        <p:spPr>
          <a:xfrm>
            <a:off x="6070622" y="322230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900" b="1" dirty="0"/>
              <a:t>MESSAGES</a:t>
            </a:r>
            <a:endParaRPr lang="en-NZ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82B4CC-23D6-4D8D-9B12-32704B491012}"/>
              </a:ext>
            </a:extLst>
          </p:cNvPr>
          <p:cNvSpPr txBox="1"/>
          <p:nvPr/>
        </p:nvSpPr>
        <p:spPr>
          <a:xfrm>
            <a:off x="5282553" y="3401063"/>
            <a:ext cx="1252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b="1" dirty="0"/>
              <a:t>Jim M</a:t>
            </a:r>
          </a:p>
          <a:p>
            <a:r>
              <a:rPr lang="en-NZ" sz="1100" dirty="0"/>
              <a:t>Hey, how are you?</a:t>
            </a:r>
          </a:p>
        </p:txBody>
      </p:sp>
      <p:pic>
        <p:nvPicPr>
          <p:cNvPr id="35" name="Graphic 34" descr="Badge 1 with solid fill">
            <a:extLst>
              <a:ext uri="{FF2B5EF4-FFF2-40B4-BE49-F238E27FC236}">
                <a16:creationId xmlns:a16="http://schemas.microsoft.com/office/drawing/2014/main" id="{BED31F5F-5B88-4CD5-A67C-565BE64606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73172" y="3269912"/>
            <a:ext cx="768443" cy="768443"/>
          </a:xfrm>
          <a:prstGeom prst="rect">
            <a:avLst/>
          </a:prstGeom>
        </p:spPr>
      </p:pic>
      <p:pic>
        <p:nvPicPr>
          <p:cNvPr id="37" name="Graphic 36" descr="Bar chart with solid fill">
            <a:extLst>
              <a:ext uri="{FF2B5EF4-FFF2-40B4-BE49-F238E27FC236}">
                <a16:creationId xmlns:a16="http://schemas.microsoft.com/office/drawing/2014/main" id="{79B790B6-F95A-45AA-B293-917B2F41DA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4600" y="3269912"/>
            <a:ext cx="768443" cy="768443"/>
          </a:xfrm>
          <a:prstGeom prst="rect">
            <a:avLst/>
          </a:prstGeom>
        </p:spPr>
      </p:pic>
      <p:pic>
        <p:nvPicPr>
          <p:cNvPr id="39" name="Graphic 38" descr="Body builder with solid fill">
            <a:extLst>
              <a:ext uri="{FF2B5EF4-FFF2-40B4-BE49-F238E27FC236}">
                <a16:creationId xmlns:a16="http://schemas.microsoft.com/office/drawing/2014/main" id="{97DAFD9F-B82A-49E4-BD0D-DBF6EA44C5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68691" y="4038355"/>
            <a:ext cx="768443" cy="768443"/>
          </a:xfrm>
          <a:prstGeom prst="rect">
            <a:avLst/>
          </a:prstGeom>
        </p:spPr>
      </p:pic>
      <p:pic>
        <p:nvPicPr>
          <p:cNvPr id="41" name="Graphic 40" descr="Harvey Balls 90% with solid fill">
            <a:extLst>
              <a:ext uri="{FF2B5EF4-FFF2-40B4-BE49-F238E27FC236}">
                <a16:creationId xmlns:a16="http://schemas.microsoft.com/office/drawing/2014/main" id="{C3E25920-1180-4585-AA65-0756F284830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64599" y="4038355"/>
            <a:ext cx="768443" cy="7684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7336D00-320F-4161-AB49-3D876A85FC38}"/>
              </a:ext>
            </a:extLst>
          </p:cNvPr>
          <p:cNvSpPr txBox="1"/>
          <p:nvPr/>
        </p:nvSpPr>
        <p:spPr>
          <a:xfrm>
            <a:off x="8460788" y="3015995"/>
            <a:ext cx="6431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900" b="1" dirty="0"/>
              <a:t>SESSIONS</a:t>
            </a:r>
            <a:endParaRPr lang="en-NZ" sz="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EDAC89-29F8-41EC-BFB4-6FE5808334F3}"/>
              </a:ext>
            </a:extLst>
          </p:cNvPr>
          <p:cNvSpPr txBox="1"/>
          <p:nvPr/>
        </p:nvSpPr>
        <p:spPr>
          <a:xfrm>
            <a:off x="7590464" y="3010589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900" b="1" dirty="0"/>
              <a:t>STATISTICS</a:t>
            </a:r>
            <a:endParaRPr lang="en-NZ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9EA6AF-0D00-4615-A5B8-90DDDEAF1A0C}"/>
              </a:ext>
            </a:extLst>
          </p:cNvPr>
          <p:cNvSpPr txBox="1"/>
          <p:nvPr/>
        </p:nvSpPr>
        <p:spPr>
          <a:xfrm>
            <a:off x="8098426" y="2817885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200" dirty="0"/>
              <a:t>10:09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12B48-9C77-F834-AAA3-50053FC7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CP1403/1803 - DESIGN THINKING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6DA600-B637-E170-E226-7FAE81E5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3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22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3" ma:contentTypeDescription="Create a new document." ma:contentTypeScope="" ma:versionID="bce65fef590ea530654b5a70b3aaf7d2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1f03c8af7986bb0706683fe4a1ab921a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B87932-C5E8-416F-AE53-5480EB57F7F8}">
  <ds:schemaRefs>
    <ds:schemaRef ds:uri="http://www.w3.org/XML/1998/namespace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0f5e39c8-e5a1-4a0d-b53f-9134be983d19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8290BFD-4099-472C-BAC7-FB2FFDD82D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A4AA0B-1CEE-4B68-97A4-FF330E843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298</Words>
  <Application>Microsoft Office PowerPoint</Application>
  <PresentationFormat>Widescreen</PresentationFormat>
  <Paragraphs>77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PowerPoint Presentation</vt:lpstr>
      <vt:lpstr>Guidelines</vt:lpstr>
      <vt:lpstr>Group activity 1.3 (30 minutes)</vt:lpstr>
      <vt:lpstr>App Template</vt:lpstr>
      <vt:lpstr>Watch Templates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</dc:title>
  <dc:creator>AcuteFutures</dc:creator>
  <cp:lastModifiedBy>Petteri Kaskenpalo</cp:lastModifiedBy>
  <cp:revision>8</cp:revision>
  <dcterms:created xsi:type="dcterms:W3CDTF">2015-07-22T13:29:13Z</dcterms:created>
  <dcterms:modified xsi:type="dcterms:W3CDTF">2022-05-05T04:42:46Z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