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4" r:id="rId4"/>
    <p:sldMasterId id="2147483765" r:id="rId5"/>
    <p:sldMasterId id="2147483786" r:id="rId6"/>
  </p:sldMasterIdLst>
  <p:notesMasterIdLst>
    <p:notesMasterId r:id="rId47"/>
  </p:notesMasterIdLst>
  <p:handoutMasterIdLst>
    <p:handoutMasterId r:id="rId48"/>
  </p:handoutMasterIdLst>
  <p:sldIdLst>
    <p:sldId id="426" r:id="rId7"/>
    <p:sldId id="317" r:id="rId8"/>
    <p:sldId id="307" r:id="rId9"/>
    <p:sldId id="260" r:id="rId10"/>
    <p:sldId id="261" r:id="rId11"/>
    <p:sldId id="262" r:id="rId12"/>
    <p:sldId id="263" r:id="rId13"/>
    <p:sldId id="284" r:id="rId14"/>
    <p:sldId id="264" r:id="rId15"/>
    <p:sldId id="266" r:id="rId16"/>
    <p:sldId id="267" r:id="rId17"/>
    <p:sldId id="320" r:id="rId18"/>
    <p:sldId id="322" r:id="rId19"/>
    <p:sldId id="283" r:id="rId20"/>
    <p:sldId id="428" r:id="rId21"/>
    <p:sldId id="268" r:id="rId22"/>
    <p:sldId id="265" r:id="rId23"/>
    <p:sldId id="271" r:id="rId24"/>
    <p:sldId id="272" r:id="rId25"/>
    <p:sldId id="319" r:id="rId26"/>
    <p:sldId id="273" r:id="rId27"/>
    <p:sldId id="274" r:id="rId28"/>
    <p:sldId id="275" r:id="rId29"/>
    <p:sldId id="276" r:id="rId30"/>
    <p:sldId id="277" r:id="rId31"/>
    <p:sldId id="310" r:id="rId32"/>
    <p:sldId id="286" r:id="rId33"/>
    <p:sldId id="287" r:id="rId34"/>
    <p:sldId id="288" r:id="rId35"/>
    <p:sldId id="321" r:id="rId36"/>
    <p:sldId id="311" r:id="rId37"/>
    <p:sldId id="294" r:id="rId38"/>
    <p:sldId id="313" r:id="rId39"/>
    <p:sldId id="312" r:id="rId40"/>
    <p:sldId id="427" r:id="rId41"/>
    <p:sldId id="314" r:id="rId42"/>
    <p:sldId id="300" r:id="rId43"/>
    <p:sldId id="301" r:id="rId44"/>
    <p:sldId id="302" r:id="rId45"/>
    <p:sldId id="316" r:id="rId4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146CB9-B22D-CE48-AA56-BB1D7310B060}" v="57" dt="2022-03-04T09:59:46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77" autoAdjust="0"/>
    <p:restoredTop sz="81011" autoAdjust="0"/>
  </p:normalViewPr>
  <p:slideViewPr>
    <p:cSldViewPr>
      <p:cViewPr varScale="1">
        <p:scale>
          <a:sx n="126" d="100"/>
          <a:sy n="126" d="100"/>
        </p:scale>
        <p:origin x="528" y="184"/>
      </p:cViewPr>
      <p:guideLst>
        <p:guide orient="horz" pos="2160"/>
        <p:guide pos="384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2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d, Lindsay" userId="8f2e855a-579b-4a8f-b9f1-39f7b0944a86" providerId="ADAL" clId="{94146CB9-B22D-CE48-AA56-BB1D7310B060}"/>
    <pc:docChg chg="undo custSel addSld delSld modSld sldOrd modShowInfo">
      <pc:chgData name="Ward, Lindsay" userId="8f2e855a-579b-4a8f-b9f1-39f7b0944a86" providerId="ADAL" clId="{94146CB9-B22D-CE48-AA56-BB1D7310B060}" dt="2022-03-04T09:59:46.030" v="2074" actId="20577"/>
      <pc:docMkLst>
        <pc:docMk/>
      </pc:docMkLst>
      <pc:sldChg chg="modSp mod">
        <pc:chgData name="Ward, Lindsay" userId="8f2e855a-579b-4a8f-b9f1-39f7b0944a86" providerId="ADAL" clId="{94146CB9-B22D-CE48-AA56-BB1D7310B060}" dt="2022-03-04T02:32:59.794" v="81" actId="6549"/>
        <pc:sldMkLst>
          <pc:docMk/>
          <pc:sldMk cId="3963125763" sldId="260"/>
        </pc:sldMkLst>
        <pc:spChg chg="mod">
          <ac:chgData name="Ward, Lindsay" userId="8f2e855a-579b-4a8f-b9f1-39f7b0944a86" providerId="ADAL" clId="{94146CB9-B22D-CE48-AA56-BB1D7310B060}" dt="2022-03-04T02:32:59.794" v="81" actId="6549"/>
          <ac:spMkLst>
            <pc:docMk/>
            <pc:sldMk cId="3963125763" sldId="260"/>
            <ac:spMk id="2" creationId="{00000000-0000-0000-0000-000000000000}"/>
          </ac:spMkLst>
        </pc:spChg>
      </pc:sldChg>
      <pc:sldChg chg="modSp mod modNotesTx">
        <pc:chgData name="Ward, Lindsay" userId="8f2e855a-579b-4a8f-b9f1-39f7b0944a86" providerId="ADAL" clId="{94146CB9-B22D-CE48-AA56-BB1D7310B060}" dt="2022-03-04T02:35:19.825" v="214" actId="20577"/>
        <pc:sldMkLst>
          <pc:docMk/>
          <pc:sldMk cId="3094752393" sldId="261"/>
        </pc:sldMkLst>
        <pc:spChg chg="mod">
          <ac:chgData name="Ward, Lindsay" userId="8f2e855a-579b-4a8f-b9f1-39f7b0944a86" providerId="ADAL" clId="{94146CB9-B22D-CE48-AA56-BB1D7310B060}" dt="2022-03-04T02:34:36.903" v="171" actId="14100"/>
          <ac:spMkLst>
            <pc:docMk/>
            <pc:sldMk cId="3094752393" sldId="261"/>
            <ac:spMk id="2" creationId="{00000000-0000-0000-0000-000000000000}"/>
          </ac:spMkLst>
        </pc:spChg>
      </pc:sldChg>
      <pc:sldChg chg="modSp mod modNotesTx">
        <pc:chgData name="Ward, Lindsay" userId="8f2e855a-579b-4a8f-b9f1-39f7b0944a86" providerId="ADAL" clId="{94146CB9-B22D-CE48-AA56-BB1D7310B060}" dt="2022-03-04T02:36:05.083" v="312" actId="20577"/>
        <pc:sldMkLst>
          <pc:docMk/>
          <pc:sldMk cId="2855919198" sldId="262"/>
        </pc:sldMkLst>
        <pc:spChg chg="mod">
          <ac:chgData name="Ward, Lindsay" userId="8f2e855a-579b-4a8f-b9f1-39f7b0944a86" providerId="ADAL" clId="{94146CB9-B22D-CE48-AA56-BB1D7310B060}" dt="2022-03-04T02:36:05.083" v="312" actId="20577"/>
          <ac:spMkLst>
            <pc:docMk/>
            <pc:sldMk cId="2855919198" sldId="262"/>
            <ac:spMk id="2" creationId="{00000000-0000-0000-0000-000000000000}"/>
          </ac:spMkLst>
        </pc:spChg>
      </pc:sldChg>
      <pc:sldChg chg="addSp delSp modSp mod">
        <pc:chgData name="Ward, Lindsay" userId="8f2e855a-579b-4a8f-b9f1-39f7b0944a86" providerId="ADAL" clId="{94146CB9-B22D-CE48-AA56-BB1D7310B060}" dt="2022-03-04T02:39:00.076" v="406" actId="20577"/>
        <pc:sldMkLst>
          <pc:docMk/>
          <pc:sldMk cId="3448773223" sldId="263"/>
        </pc:sldMkLst>
        <pc:spChg chg="mod">
          <ac:chgData name="Ward, Lindsay" userId="8f2e855a-579b-4a8f-b9f1-39f7b0944a86" providerId="ADAL" clId="{94146CB9-B22D-CE48-AA56-BB1D7310B060}" dt="2022-03-04T02:39:00.076" v="406" actId="20577"/>
          <ac:spMkLst>
            <pc:docMk/>
            <pc:sldMk cId="3448773223" sldId="263"/>
            <ac:spMk id="2" creationId="{00000000-0000-0000-0000-000000000000}"/>
          </ac:spMkLst>
        </pc:spChg>
        <pc:spChg chg="mod">
          <ac:chgData name="Ward, Lindsay" userId="8f2e855a-579b-4a8f-b9f1-39f7b0944a86" providerId="ADAL" clId="{94146CB9-B22D-CE48-AA56-BB1D7310B060}" dt="2022-03-04T02:37:05.711" v="385"/>
          <ac:spMkLst>
            <pc:docMk/>
            <pc:sldMk cId="3448773223" sldId="263"/>
            <ac:spMk id="3" creationId="{00000000-0000-0000-0000-000000000000}"/>
          </ac:spMkLst>
        </pc:spChg>
        <pc:spChg chg="add del mod">
          <ac:chgData name="Ward, Lindsay" userId="8f2e855a-579b-4a8f-b9f1-39f7b0944a86" providerId="ADAL" clId="{94146CB9-B22D-CE48-AA56-BB1D7310B060}" dt="2022-03-04T02:37:05.711" v="385"/>
          <ac:spMkLst>
            <pc:docMk/>
            <pc:sldMk cId="3448773223" sldId="263"/>
            <ac:spMk id="4" creationId="{FC747C93-5BD8-3847-944D-EA0C95B226C7}"/>
          </ac:spMkLst>
        </pc:spChg>
        <pc:spChg chg="mod">
          <ac:chgData name="Ward, Lindsay" userId="8f2e855a-579b-4a8f-b9f1-39f7b0944a86" providerId="ADAL" clId="{94146CB9-B22D-CE48-AA56-BB1D7310B060}" dt="2022-03-04T02:37:13.304" v="390" actId="113"/>
          <ac:spMkLst>
            <pc:docMk/>
            <pc:sldMk cId="3448773223" sldId="263"/>
            <ac:spMk id="5" creationId="{00000000-0000-0000-0000-000000000000}"/>
          </ac:spMkLst>
        </pc:spChg>
        <pc:spChg chg="add del mod">
          <ac:chgData name="Ward, Lindsay" userId="8f2e855a-579b-4a8f-b9f1-39f7b0944a86" providerId="ADAL" clId="{94146CB9-B22D-CE48-AA56-BB1D7310B060}" dt="2022-03-04T02:37:05.711" v="385"/>
          <ac:spMkLst>
            <pc:docMk/>
            <pc:sldMk cId="3448773223" sldId="263"/>
            <ac:spMk id="6" creationId="{2BDC22C1-889B-E64A-811C-C3F17DFA6BBE}"/>
          </ac:spMkLst>
        </pc:spChg>
        <pc:spChg chg="add del mod">
          <ac:chgData name="Ward, Lindsay" userId="8f2e855a-579b-4a8f-b9f1-39f7b0944a86" providerId="ADAL" clId="{94146CB9-B22D-CE48-AA56-BB1D7310B060}" dt="2022-03-04T02:37:05.711" v="385"/>
          <ac:spMkLst>
            <pc:docMk/>
            <pc:sldMk cId="3448773223" sldId="263"/>
            <ac:spMk id="7" creationId="{3BF1139A-89E0-904E-9B14-BB473621F6E8}"/>
          </ac:spMkLst>
        </pc:spChg>
      </pc:sldChg>
      <pc:sldChg chg="modSp mod">
        <pc:chgData name="Ward, Lindsay" userId="8f2e855a-579b-4a8f-b9f1-39f7b0944a86" providerId="ADAL" clId="{94146CB9-B22D-CE48-AA56-BB1D7310B060}" dt="2022-03-04T02:41:45.938" v="469" actId="14100"/>
        <pc:sldMkLst>
          <pc:docMk/>
          <pc:sldMk cId="1320743150" sldId="264"/>
        </pc:sldMkLst>
        <pc:spChg chg="mod">
          <ac:chgData name="Ward, Lindsay" userId="8f2e855a-579b-4a8f-b9f1-39f7b0944a86" providerId="ADAL" clId="{94146CB9-B22D-CE48-AA56-BB1D7310B060}" dt="2022-03-04T02:41:45.938" v="469" actId="14100"/>
          <ac:spMkLst>
            <pc:docMk/>
            <pc:sldMk cId="1320743150" sldId="264"/>
            <ac:spMk id="2" creationId="{00000000-0000-0000-0000-000000000000}"/>
          </ac:spMkLst>
        </pc:spChg>
      </pc:sldChg>
      <pc:sldChg chg="del">
        <pc:chgData name="Ward, Lindsay" userId="8f2e855a-579b-4a8f-b9f1-39f7b0944a86" providerId="ADAL" clId="{94146CB9-B22D-CE48-AA56-BB1D7310B060}" dt="2022-03-04T02:42:13.071" v="470" actId="2696"/>
        <pc:sldMkLst>
          <pc:docMk/>
          <pc:sldMk cId="4457798" sldId="265"/>
        </pc:sldMkLst>
      </pc:sldChg>
      <pc:sldChg chg="modSp add mod">
        <pc:chgData name="Ward, Lindsay" userId="8f2e855a-579b-4a8f-b9f1-39f7b0944a86" providerId="ADAL" clId="{94146CB9-B22D-CE48-AA56-BB1D7310B060}" dt="2022-03-04T02:48:28.784" v="726" actId="14"/>
        <pc:sldMkLst>
          <pc:docMk/>
          <pc:sldMk cId="2771646166" sldId="265"/>
        </pc:sldMkLst>
        <pc:spChg chg="mod">
          <ac:chgData name="Ward, Lindsay" userId="8f2e855a-579b-4a8f-b9f1-39f7b0944a86" providerId="ADAL" clId="{94146CB9-B22D-CE48-AA56-BB1D7310B060}" dt="2022-03-04T02:48:28.784" v="726" actId="14"/>
          <ac:spMkLst>
            <pc:docMk/>
            <pc:sldMk cId="2771646166" sldId="265"/>
            <ac:spMk id="2" creationId="{00000000-0000-0000-0000-000000000000}"/>
          </ac:spMkLst>
        </pc:spChg>
      </pc:sldChg>
      <pc:sldChg chg="modSp mod">
        <pc:chgData name="Ward, Lindsay" userId="8f2e855a-579b-4a8f-b9f1-39f7b0944a86" providerId="ADAL" clId="{94146CB9-B22D-CE48-AA56-BB1D7310B060}" dt="2022-03-04T02:42:51.028" v="475" actId="14100"/>
        <pc:sldMkLst>
          <pc:docMk/>
          <pc:sldMk cId="3988491093" sldId="266"/>
        </pc:sldMkLst>
        <pc:spChg chg="mod">
          <ac:chgData name="Ward, Lindsay" userId="8f2e855a-579b-4a8f-b9f1-39f7b0944a86" providerId="ADAL" clId="{94146CB9-B22D-CE48-AA56-BB1D7310B060}" dt="2022-03-04T02:42:51.028" v="475" actId="14100"/>
          <ac:spMkLst>
            <pc:docMk/>
            <pc:sldMk cId="3988491093" sldId="266"/>
            <ac:spMk id="2" creationId="{00000000-0000-0000-0000-000000000000}"/>
          </ac:spMkLst>
        </pc:spChg>
      </pc:sldChg>
      <pc:sldChg chg="addSp modSp mod">
        <pc:chgData name="Ward, Lindsay" userId="8f2e855a-579b-4a8f-b9f1-39f7b0944a86" providerId="ADAL" clId="{94146CB9-B22D-CE48-AA56-BB1D7310B060}" dt="2022-03-04T02:46:44.819" v="636" actId="113"/>
        <pc:sldMkLst>
          <pc:docMk/>
          <pc:sldMk cId="415725871" sldId="267"/>
        </pc:sldMkLst>
        <pc:spChg chg="mod">
          <ac:chgData name="Ward, Lindsay" userId="8f2e855a-579b-4a8f-b9f1-39f7b0944a86" providerId="ADAL" clId="{94146CB9-B22D-CE48-AA56-BB1D7310B060}" dt="2022-03-04T02:46:44.819" v="636" actId="113"/>
          <ac:spMkLst>
            <pc:docMk/>
            <pc:sldMk cId="415725871" sldId="267"/>
            <ac:spMk id="2" creationId="{00000000-0000-0000-0000-000000000000}"/>
          </ac:spMkLst>
        </pc:spChg>
        <pc:picChg chg="add mod">
          <ac:chgData name="Ward, Lindsay" userId="8f2e855a-579b-4a8f-b9f1-39f7b0944a86" providerId="ADAL" clId="{94146CB9-B22D-CE48-AA56-BB1D7310B060}" dt="2022-03-04T02:44:55.725" v="506" actId="14100"/>
          <ac:picMkLst>
            <pc:docMk/>
            <pc:sldMk cId="415725871" sldId="267"/>
            <ac:picMk id="6" creationId="{62141BE8-2C00-D042-BD00-655952D67DCF}"/>
          </ac:picMkLst>
        </pc:picChg>
      </pc:sldChg>
      <pc:sldChg chg="modSp mod">
        <pc:chgData name="Ward, Lindsay" userId="8f2e855a-579b-4a8f-b9f1-39f7b0944a86" providerId="ADAL" clId="{94146CB9-B22D-CE48-AA56-BB1D7310B060}" dt="2022-03-04T02:48:19.074" v="725" actId="20577"/>
        <pc:sldMkLst>
          <pc:docMk/>
          <pc:sldMk cId="1443892985" sldId="268"/>
        </pc:sldMkLst>
        <pc:spChg chg="mod">
          <ac:chgData name="Ward, Lindsay" userId="8f2e855a-579b-4a8f-b9f1-39f7b0944a86" providerId="ADAL" clId="{94146CB9-B22D-CE48-AA56-BB1D7310B060}" dt="2022-03-04T02:48:19.074" v="725" actId="20577"/>
          <ac:spMkLst>
            <pc:docMk/>
            <pc:sldMk cId="1443892985" sldId="268"/>
            <ac:spMk id="2" creationId="{00000000-0000-0000-0000-000000000000}"/>
          </ac:spMkLst>
        </pc:spChg>
      </pc:sldChg>
      <pc:sldChg chg="del">
        <pc:chgData name="Ward, Lindsay" userId="8f2e855a-579b-4a8f-b9f1-39f7b0944a86" providerId="ADAL" clId="{94146CB9-B22D-CE48-AA56-BB1D7310B060}" dt="2022-03-04T02:46:52.886" v="637" actId="2696"/>
        <pc:sldMkLst>
          <pc:docMk/>
          <pc:sldMk cId="3691253731" sldId="269"/>
        </pc:sldMkLst>
      </pc:sldChg>
      <pc:sldChg chg="modSp mod">
        <pc:chgData name="Ward, Lindsay" userId="8f2e855a-579b-4a8f-b9f1-39f7b0944a86" providerId="ADAL" clId="{94146CB9-B22D-CE48-AA56-BB1D7310B060}" dt="2022-03-04T09:56:12.143" v="1811" actId="14"/>
        <pc:sldMkLst>
          <pc:docMk/>
          <pc:sldMk cId="1090295461" sldId="271"/>
        </pc:sldMkLst>
        <pc:spChg chg="mod">
          <ac:chgData name="Ward, Lindsay" userId="8f2e855a-579b-4a8f-b9f1-39f7b0944a86" providerId="ADAL" clId="{94146CB9-B22D-CE48-AA56-BB1D7310B060}" dt="2022-03-04T09:56:12.143" v="1811" actId="14"/>
          <ac:spMkLst>
            <pc:docMk/>
            <pc:sldMk cId="1090295461" sldId="271"/>
            <ac:spMk id="2" creationId="{00000000-0000-0000-0000-000000000000}"/>
          </ac:spMkLst>
        </pc:spChg>
      </pc:sldChg>
      <pc:sldChg chg="modSp mod">
        <pc:chgData name="Ward, Lindsay" userId="8f2e855a-579b-4a8f-b9f1-39f7b0944a86" providerId="ADAL" clId="{94146CB9-B22D-CE48-AA56-BB1D7310B060}" dt="2022-03-04T02:52:03.092" v="932" actId="20577"/>
        <pc:sldMkLst>
          <pc:docMk/>
          <pc:sldMk cId="1643359108" sldId="273"/>
        </pc:sldMkLst>
        <pc:spChg chg="mod">
          <ac:chgData name="Ward, Lindsay" userId="8f2e855a-579b-4a8f-b9f1-39f7b0944a86" providerId="ADAL" clId="{94146CB9-B22D-CE48-AA56-BB1D7310B060}" dt="2022-03-04T02:52:03.092" v="932" actId="20577"/>
          <ac:spMkLst>
            <pc:docMk/>
            <pc:sldMk cId="1643359108" sldId="273"/>
            <ac:spMk id="2" creationId="{00000000-0000-0000-0000-000000000000}"/>
          </ac:spMkLst>
        </pc:spChg>
      </pc:sldChg>
      <pc:sldChg chg="modSp mod">
        <pc:chgData name="Ward, Lindsay" userId="8f2e855a-579b-4a8f-b9f1-39f7b0944a86" providerId="ADAL" clId="{94146CB9-B22D-CE48-AA56-BB1D7310B060}" dt="2022-03-04T02:52:16.276" v="946" actId="20577"/>
        <pc:sldMkLst>
          <pc:docMk/>
          <pc:sldMk cId="2030042122" sldId="274"/>
        </pc:sldMkLst>
        <pc:spChg chg="mod">
          <ac:chgData name="Ward, Lindsay" userId="8f2e855a-579b-4a8f-b9f1-39f7b0944a86" providerId="ADAL" clId="{94146CB9-B22D-CE48-AA56-BB1D7310B060}" dt="2022-03-04T02:52:16.276" v="946" actId="20577"/>
          <ac:spMkLst>
            <pc:docMk/>
            <pc:sldMk cId="2030042122" sldId="274"/>
            <ac:spMk id="5" creationId="{00000000-0000-0000-0000-000000000000}"/>
          </ac:spMkLst>
        </pc:spChg>
      </pc:sldChg>
      <pc:sldChg chg="modSp mod">
        <pc:chgData name="Ward, Lindsay" userId="8f2e855a-579b-4a8f-b9f1-39f7b0944a86" providerId="ADAL" clId="{94146CB9-B22D-CE48-AA56-BB1D7310B060}" dt="2022-03-04T02:52:56.608" v="970" actId="20577"/>
        <pc:sldMkLst>
          <pc:docMk/>
          <pc:sldMk cId="1842429808" sldId="275"/>
        </pc:sldMkLst>
        <pc:spChg chg="mod">
          <ac:chgData name="Ward, Lindsay" userId="8f2e855a-579b-4a8f-b9f1-39f7b0944a86" providerId="ADAL" clId="{94146CB9-B22D-CE48-AA56-BB1D7310B060}" dt="2022-03-04T02:52:56.608" v="970" actId="20577"/>
          <ac:spMkLst>
            <pc:docMk/>
            <pc:sldMk cId="1842429808" sldId="275"/>
            <ac:spMk id="2" creationId="{00000000-0000-0000-0000-000000000000}"/>
          </ac:spMkLst>
        </pc:spChg>
      </pc:sldChg>
      <pc:sldChg chg="modSp mod">
        <pc:chgData name="Ward, Lindsay" userId="8f2e855a-579b-4a8f-b9f1-39f7b0944a86" providerId="ADAL" clId="{94146CB9-B22D-CE48-AA56-BB1D7310B060}" dt="2022-03-04T02:53:42.609" v="993" actId="20577"/>
        <pc:sldMkLst>
          <pc:docMk/>
          <pc:sldMk cId="1747786267" sldId="276"/>
        </pc:sldMkLst>
        <pc:spChg chg="mod">
          <ac:chgData name="Ward, Lindsay" userId="8f2e855a-579b-4a8f-b9f1-39f7b0944a86" providerId="ADAL" clId="{94146CB9-B22D-CE48-AA56-BB1D7310B060}" dt="2022-03-04T02:53:42.609" v="993" actId="20577"/>
          <ac:spMkLst>
            <pc:docMk/>
            <pc:sldMk cId="1747786267" sldId="276"/>
            <ac:spMk id="2" creationId="{00000000-0000-0000-0000-000000000000}"/>
          </ac:spMkLst>
        </pc:spChg>
      </pc:sldChg>
      <pc:sldChg chg="modSp mod">
        <pc:chgData name="Ward, Lindsay" userId="8f2e855a-579b-4a8f-b9f1-39f7b0944a86" providerId="ADAL" clId="{94146CB9-B22D-CE48-AA56-BB1D7310B060}" dt="2022-03-04T02:54:19.415" v="1025" actId="20577"/>
        <pc:sldMkLst>
          <pc:docMk/>
          <pc:sldMk cId="3559488410" sldId="277"/>
        </pc:sldMkLst>
        <pc:spChg chg="mod">
          <ac:chgData name="Ward, Lindsay" userId="8f2e855a-579b-4a8f-b9f1-39f7b0944a86" providerId="ADAL" clId="{94146CB9-B22D-CE48-AA56-BB1D7310B060}" dt="2022-03-04T02:54:19.415" v="1025" actId="20577"/>
          <ac:spMkLst>
            <pc:docMk/>
            <pc:sldMk cId="3559488410" sldId="277"/>
            <ac:spMk id="2" creationId="{00000000-0000-0000-0000-000000000000}"/>
          </ac:spMkLst>
        </pc:spChg>
      </pc:sldChg>
      <pc:sldChg chg="modSp del mod">
        <pc:chgData name="Ward, Lindsay" userId="8f2e855a-579b-4a8f-b9f1-39f7b0944a86" providerId="ADAL" clId="{94146CB9-B22D-CE48-AA56-BB1D7310B060}" dt="2022-03-04T02:57:10.796" v="1074" actId="2696"/>
        <pc:sldMkLst>
          <pc:docMk/>
          <pc:sldMk cId="3037035184" sldId="279"/>
        </pc:sldMkLst>
        <pc:spChg chg="mod">
          <ac:chgData name="Ward, Lindsay" userId="8f2e855a-579b-4a8f-b9f1-39f7b0944a86" providerId="ADAL" clId="{94146CB9-B22D-CE48-AA56-BB1D7310B060}" dt="2022-03-04T02:57:03.545" v="1071" actId="21"/>
          <ac:spMkLst>
            <pc:docMk/>
            <pc:sldMk cId="3037035184" sldId="279"/>
            <ac:spMk id="2" creationId="{00000000-0000-0000-0000-000000000000}"/>
          </ac:spMkLst>
        </pc:spChg>
      </pc:sldChg>
      <pc:sldChg chg="del">
        <pc:chgData name="Ward, Lindsay" userId="8f2e855a-579b-4a8f-b9f1-39f7b0944a86" providerId="ADAL" clId="{94146CB9-B22D-CE48-AA56-BB1D7310B060}" dt="2022-03-04T02:59:54.707" v="1173" actId="2696"/>
        <pc:sldMkLst>
          <pc:docMk/>
          <pc:sldMk cId="1032273843" sldId="283"/>
        </pc:sldMkLst>
      </pc:sldChg>
      <pc:sldChg chg="add">
        <pc:chgData name="Ward, Lindsay" userId="8f2e855a-579b-4a8f-b9f1-39f7b0944a86" providerId="ADAL" clId="{94146CB9-B22D-CE48-AA56-BB1D7310B060}" dt="2022-03-04T03:00:01.040" v="1174"/>
        <pc:sldMkLst>
          <pc:docMk/>
          <pc:sldMk cId="3996620744" sldId="283"/>
        </pc:sldMkLst>
      </pc:sldChg>
      <pc:sldChg chg="del">
        <pc:chgData name="Ward, Lindsay" userId="8f2e855a-579b-4a8f-b9f1-39f7b0944a86" providerId="ADAL" clId="{94146CB9-B22D-CE48-AA56-BB1D7310B060}" dt="2022-03-04T02:38:11.286" v="400" actId="2696"/>
        <pc:sldMkLst>
          <pc:docMk/>
          <pc:sldMk cId="74453825" sldId="284"/>
        </pc:sldMkLst>
      </pc:sldChg>
      <pc:sldChg chg="modSp add mod modAnim">
        <pc:chgData name="Ward, Lindsay" userId="8f2e855a-579b-4a8f-b9f1-39f7b0944a86" providerId="ADAL" clId="{94146CB9-B22D-CE48-AA56-BB1D7310B060}" dt="2022-03-04T02:41:25.543" v="466"/>
        <pc:sldMkLst>
          <pc:docMk/>
          <pc:sldMk cId="2615303609" sldId="284"/>
        </pc:sldMkLst>
        <pc:spChg chg="mod">
          <ac:chgData name="Ward, Lindsay" userId="8f2e855a-579b-4a8f-b9f1-39f7b0944a86" providerId="ADAL" clId="{94146CB9-B22D-CE48-AA56-BB1D7310B060}" dt="2022-03-04T02:41:16.160" v="465" actId="20577"/>
          <ac:spMkLst>
            <pc:docMk/>
            <pc:sldMk cId="2615303609" sldId="284"/>
            <ac:spMk id="2" creationId="{00000000-0000-0000-0000-000000000000}"/>
          </ac:spMkLst>
        </pc:spChg>
      </pc:sldChg>
      <pc:sldChg chg="modSp add del mod">
        <pc:chgData name="Ward, Lindsay" userId="8f2e855a-579b-4a8f-b9f1-39f7b0944a86" providerId="ADAL" clId="{94146CB9-B22D-CE48-AA56-BB1D7310B060}" dt="2022-03-04T02:41:30.212" v="467" actId="2696"/>
        <pc:sldMkLst>
          <pc:docMk/>
          <pc:sldMk cId="336277695" sldId="285"/>
        </pc:sldMkLst>
        <pc:spChg chg="mod">
          <ac:chgData name="Ward, Lindsay" userId="8f2e855a-579b-4a8f-b9f1-39f7b0944a86" providerId="ADAL" clId="{94146CB9-B22D-CE48-AA56-BB1D7310B060}" dt="2022-03-04T02:40:02.337" v="436" actId="20577"/>
          <ac:spMkLst>
            <pc:docMk/>
            <pc:sldMk cId="336277695" sldId="285"/>
            <ac:spMk id="2" creationId="{00000000-0000-0000-0000-000000000000}"/>
          </ac:spMkLst>
        </pc:spChg>
      </pc:sldChg>
      <pc:sldChg chg="del">
        <pc:chgData name="Ward, Lindsay" userId="8f2e855a-579b-4a8f-b9f1-39f7b0944a86" providerId="ADAL" clId="{94146CB9-B22D-CE48-AA56-BB1D7310B060}" dt="2022-03-04T02:38:11.286" v="400" actId="2696"/>
        <pc:sldMkLst>
          <pc:docMk/>
          <pc:sldMk cId="3020378771" sldId="285"/>
        </pc:sldMkLst>
      </pc:sldChg>
      <pc:sldChg chg="modSp mod">
        <pc:chgData name="Ward, Lindsay" userId="8f2e855a-579b-4a8f-b9f1-39f7b0944a86" providerId="ADAL" clId="{94146CB9-B22D-CE48-AA56-BB1D7310B060}" dt="2022-03-04T03:01:12.694" v="1189" actId="20577"/>
        <pc:sldMkLst>
          <pc:docMk/>
          <pc:sldMk cId="3387811577" sldId="286"/>
        </pc:sldMkLst>
        <pc:spChg chg="mod">
          <ac:chgData name="Ward, Lindsay" userId="8f2e855a-579b-4a8f-b9f1-39f7b0944a86" providerId="ADAL" clId="{94146CB9-B22D-CE48-AA56-BB1D7310B060}" dt="2022-03-04T03:01:12.694" v="1189" actId="20577"/>
          <ac:spMkLst>
            <pc:docMk/>
            <pc:sldMk cId="3387811577" sldId="286"/>
            <ac:spMk id="2" creationId="{00000000-0000-0000-0000-000000000000}"/>
          </ac:spMkLst>
        </pc:spChg>
      </pc:sldChg>
      <pc:sldChg chg="modSp mod">
        <pc:chgData name="Ward, Lindsay" userId="8f2e855a-579b-4a8f-b9f1-39f7b0944a86" providerId="ADAL" clId="{94146CB9-B22D-CE48-AA56-BB1D7310B060}" dt="2022-03-04T03:01:49.356" v="1241" actId="20577"/>
        <pc:sldMkLst>
          <pc:docMk/>
          <pc:sldMk cId="468180236" sldId="287"/>
        </pc:sldMkLst>
        <pc:spChg chg="mod">
          <ac:chgData name="Ward, Lindsay" userId="8f2e855a-579b-4a8f-b9f1-39f7b0944a86" providerId="ADAL" clId="{94146CB9-B22D-CE48-AA56-BB1D7310B060}" dt="2022-03-04T03:01:49.356" v="1241" actId="20577"/>
          <ac:spMkLst>
            <pc:docMk/>
            <pc:sldMk cId="468180236" sldId="287"/>
            <ac:spMk id="2" creationId="{00000000-0000-0000-0000-000000000000}"/>
          </ac:spMkLst>
        </pc:spChg>
      </pc:sldChg>
      <pc:sldChg chg="modSp mod">
        <pc:chgData name="Ward, Lindsay" userId="8f2e855a-579b-4a8f-b9f1-39f7b0944a86" providerId="ADAL" clId="{94146CB9-B22D-CE48-AA56-BB1D7310B060}" dt="2022-03-04T03:02:36.764" v="1286" actId="20577"/>
        <pc:sldMkLst>
          <pc:docMk/>
          <pc:sldMk cId="2768416205" sldId="288"/>
        </pc:sldMkLst>
        <pc:spChg chg="mod">
          <ac:chgData name="Ward, Lindsay" userId="8f2e855a-579b-4a8f-b9f1-39f7b0944a86" providerId="ADAL" clId="{94146CB9-B22D-CE48-AA56-BB1D7310B060}" dt="2022-03-04T03:02:36.764" v="1286" actId="20577"/>
          <ac:spMkLst>
            <pc:docMk/>
            <pc:sldMk cId="2768416205" sldId="288"/>
            <ac:spMk id="2" creationId="{00000000-0000-0000-0000-000000000000}"/>
          </ac:spMkLst>
        </pc:spChg>
      </pc:sldChg>
      <pc:sldChg chg="modSp mod">
        <pc:chgData name="Ward, Lindsay" userId="8f2e855a-579b-4a8f-b9f1-39f7b0944a86" providerId="ADAL" clId="{94146CB9-B22D-CE48-AA56-BB1D7310B060}" dt="2022-03-04T09:53:43.141" v="1792" actId="20577"/>
        <pc:sldMkLst>
          <pc:docMk/>
          <pc:sldMk cId="646695108" sldId="294"/>
        </pc:sldMkLst>
        <pc:spChg chg="mod">
          <ac:chgData name="Ward, Lindsay" userId="8f2e855a-579b-4a8f-b9f1-39f7b0944a86" providerId="ADAL" clId="{94146CB9-B22D-CE48-AA56-BB1D7310B060}" dt="2022-03-04T09:52:27.587" v="1759" actId="20577"/>
          <ac:spMkLst>
            <pc:docMk/>
            <pc:sldMk cId="646695108" sldId="294"/>
            <ac:spMk id="2" creationId="{00000000-0000-0000-0000-000000000000}"/>
          </ac:spMkLst>
        </pc:spChg>
        <pc:spChg chg="mod">
          <ac:chgData name="Ward, Lindsay" userId="8f2e855a-579b-4a8f-b9f1-39f7b0944a86" providerId="ADAL" clId="{94146CB9-B22D-CE48-AA56-BB1D7310B060}" dt="2022-03-04T09:53:43.141" v="1792" actId="20577"/>
          <ac:spMkLst>
            <pc:docMk/>
            <pc:sldMk cId="646695108" sldId="294"/>
            <ac:spMk id="5" creationId="{00000000-0000-0000-0000-000000000000}"/>
          </ac:spMkLst>
        </pc:spChg>
      </pc:sldChg>
      <pc:sldChg chg="modSp mod">
        <pc:chgData name="Ward, Lindsay" userId="8f2e855a-579b-4a8f-b9f1-39f7b0944a86" providerId="ADAL" clId="{94146CB9-B22D-CE48-AA56-BB1D7310B060}" dt="2022-03-04T03:07:36.985" v="1453" actId="14"/>
        <pc:sldMkLst>
          <pc:docMk/>
          <pc:sldMk cId="1610821132" sldId="301"/>
        </pc:sldMkLst>
        <pc:spChg chg="mod">
          <ac:chgData name="Ward, Lindsay" userId="8f2e855a-579b-4a8f-b9f1-39f7b0944a86" providerId="ADAL" clId="{94146CB9-B22D-CE48-AA56-BB1D7310B060}" dt="2022-03-04T03:07:36.985" v="1453" actId="14"/>
          <ac:spMkLst>
            <pc:docMk/>
            <pc:sldMk cId="1610821132" sldId="301"/>
            <ac:spMk id="2" creationId="{00000000-0000-0000-0000-000000000000}"/>
          </ac:spMkLst>
        </pc:spChg>
      </pc:sldChg>
      <pc:sldChg chg="modSp mod">
        <pc:chgData name="Ward, Lindsay" userId="8f2e855a-579b-4a8f-b9f1-39f7b0944a86" providerId="ADAL" clId="{94146CB9-B22D-CE48-AA56-BB1D7310B060}" dt="2022-03-04T02:32:11.444" v="47" actId="15"/>
        <pc:sldMkLst>
          <pc:docMk/>
          <pc:sldMk cId="1062891052" sldId="307"/>
        </pc:sldMkLst>
        <pc:spChg chg="mod">
          <ac:chgData name="Ward, Lindsay" userId="8f2e855a-579b-4a8f-b9f1-39f7b0944a86" providerId="ADAL" clId="{94146CB9-B22D-CE48-AA56-BB1D7310B060}" dt="2022-03-04T02:32:11.444" v="47" actId="15"/>
          <ac:spMkLst>
            <pc:docMk/>
            <pc:sldMk cId="1062891052" sldId="307"/>
            <ac:spMk id="2" creationId="{EF0A833D-F915-41C4-A447-60FBADF9FFD4}"/>
          </ac:spMkLst>
        </pc:spChg>
      </pc:sldChg>
      <pc:sldChg chg="del">
        <pc:chgData name="Ward, Lindsay" userId="8f2e855a-579b-4a8f-b9f1-39f7b0944a86" providerId="ADAL" clId="{94146CB9-B22D-CE48-AA56-BB1D7310B060}" dt="2022-03-04T02:54:52.043" v="1026" actId="2696"/>
        <pc:sldMkLst>
          <pc:docMk/>
          <pc:sldMk cId="254622349" sldId="309"/>
        </pc:sldMkLst>
      </pc:sldChg>
      <pc:sldChg chg="modSp mod">
        <pc:chgData name="Ward, Lindsay" userId="8f2e855a-579b-4a8f-b9f1-39f7b0944a86" providerId="ADAL" clId="{94146CB9-B22D-CE48-AA56-BB1D7310B060}" dt="2022-03-04T03:00:46.769" v="1176" actId="20577"/>
        <pc:sldMkLst>
          <pc:docMk/>
          <pc:sldMk cId="1607350196" sldId="310"/>
        </pc:sldMkLst>
        <pc:spChg chg="mod">
          <ac:chgData name="Ward, Lindsay" userId="8f2e855a-579b-4a8f-b9f1-39f7b0944a86" providerId="ADAL" clId="{94146CB9-B22D-CE48-AA56-BB1D7310B060}" dt="2022-03-04T03:00:46.769" v="1176" actId="20577"/>
          <ac:spMkLst>
            <pc:docMk/>
            <pc:sldMk cId="1607350196" sldId="310"/>
            <ac:spMk id="2" creationId="{8E6AD1BC-7130-4B22-B2A0-33B177B820B9}"/>
          </ac:spMkLst>
        </pc:spChg>
      </pc:sldChg>
      <pc:sldChg chg="modSp mod">
        <pc:chgData name="Ward, Lindsay" userId="8f2e855a-579b-4a8f-b9f1-39f7b0944a86" providerId="ADAL" clId="{94146CB9-B22D-CE48-AA56-BB1D7310B060}" dt="2022-03-04T03:03:38.791" v="1304" actId="20577"/>
        <pc:sldMkLst>
          <pc:docMk/>
          <pc:sldMk cId="1829132601" sldId="311"/>
        </pc:sldMkLst>
        <pc:spChg chg="mod">
          <ac:chgData name="Ward, Lindsay" userId="8f2e855a-579b-4a8f-b9f1-39f7b0944a86" providerId="ADAL" clId="{94146CB9-B22D-CE48-AA56-BB1D7310B060}" dt="2022-03-04T03:03:38.791" v="1304" actId="20577"/>
          <ac:spMkLst>
            <pc:docMk/>
            <pc:sldMk cId="1829132601" sldId="311"/>
            <ac:spMk id="2" creationId="{00000000-0000-0000-0000-000000000000}"/>
          </ac:spMkLst>
        </pc:spChg>
      </pc:sldChg>
      <pc:sldChg chg="modSp mod ord">
        <pc:chgData name="Ward, Lindsay" userId="8f2e855a-579b-4a8f-b9f1-39f7b0944a86" providerId="ADAL" clId="{94146CB9-B22D-CE48-AA56-BB1D7310B060}" dt="2022-03-04T09:54:40.041" v="1808" actId="20578"/>
        <pc:sldMkLst>
          <pc:docMk/>
          <pc:sldMk cId="1342993129" sldId="312"/>
        </pc:sldMkLst>
        <pc:spChg chg="mod">
          <ac:chgData name="Ward, Lindsay" userId="8f2e855a-579b-4a8f-b9f1-39f7b0944a86" providerId="ADAL" clId="{94146CB9-B22D-CE48-AA56-BB1D7310B060}" dt="2022-03-04T09:53:48.357" v="1796" actId="20577"/>
          <ac:spMkLst>
            <pc:docMk/>
            <pc:sldMk cId="1342993129" sldId="312"/>
            <ac:spMk id="5" creationId="{00000000-0000-0000-0000-000000000000}"/>
          </ac:spMkLst>
        </pc:spChg>
      </pc:sldChg>
      <pc:sldChg chg="modSp mod">
        <pc:chgData name="Ward, Lindsay" userId="8f2e855a-579b-4a8f-b9f1-39f7b0944a86" providerId="ADAL" clId="{94146CB9-B22D-CE48-AA56-BB1D7310B060}" dt="2022-03-04T09:54:17.113" v="1806" actId="20577"/>
        <pc:sldMkLst>
          <pc:docMk/>
          <pc:sldMk cId="2872016699" sldId="313"/>
        </pc:sldMkLst>
        <pc:spChg chg="mod">
          <ac:chgData name="Ward, Lindsay" userId="8f2e855a-579b-4a8f-b9f1-39f7b0944a86" providerId="ADAL" clId="{94146CB9-B22D-CE48-AA56-BB1D7310B060}" dt="2022-03-04T09:54:17.113" v="1806" actId="20577"/>
          <ac:spMkLst>
            <pc:docMk/>
            <pc:sldMk cId="2872016699" sldId="313"/>
            <ac:spMk id="2" creationId="{A689CB79-3B6A-4E2E-9784-2A0C0476A6B0}"/>
          </ac:spMkLst>
        </pc:spChg>
        <pc:spChg chg="mod">
          <ac:chgData name="Ward, Lindsay" userId="8f2e855a-579b-4a8f-b9f1-39f7b0944a86" providerId="ADAL" clId="{94146CB9-B22D-CE48-AA56-BB1D7310B060}" dt="2022-03-04T09:53:53.574" v="1802" actId="20577"/>
          <ac:spMkLst>
            <pc:docMk/>
            <pc:sldMk cId="2872016699" sldId="313"/>
            <ac:spMk id="4" creationId="{06D606EE-20C8-4269-AC80-0D1547178E44}"/>
          </ac:spMkLst>
        </pc:spChg>
      </pc:sldChg>
      <pc:sldChg chg="modSp del mod">
        <pc:chgData name="Ward, Lindsay" userId="8f2e855a-579b-4a8f-b9f1-39f7b0944a86" providerId="ADAL" clId="{94146CB9-B22D-CE48-AA56-BB1D7310B060}" dt="2022-03-04T03:06:51.833" v="1384" actId="2696"/>
        <pc:sldMkLst>
          <pc:docMk/>
          <pc:sldMk cId="2555516067" sldId="315"/>
        </pc:sldMkLst>
        <pc:spChg chg="mod">
          <ac:chgData name="Ward, Lindsay" userId="8f2e855a-579b-4a8f-b9f1-39f7b0944a86" providerId="ADAL" clId="{94146CB9-B22D-CE48-AA56-BB1D7310B060}" dt="2022-03-04T03:05:52.568" v="1383" actId="20577"/>
          <ac:spMkLst>
            <pc:docMk/>
            <pc:sldMk cId="2555516067" sldId="315"/>
            <ac:spMk id="2" creationId="{7B90F473-290E-4130-A4C7-31AE4C60FB84}"/>
          </ac:spMkLst>
        </pc:spChg>
      </pc:sldChg>
      <pc:sldChg chg="modSp mod">
        <pc:chgData name="Ward, Lindsay" userId="8f2e855a-579b-4a8f-b9f1-39f7b0944a86" providerId="ADAL" clId="{94146CB9-B22D-CE48-AA56-BB1D7310B060}" dt="2022-03-04T03:07:59.114" v="1460" actId="20577"/>
        <pc:sldMkLst>
          <pc:docMk/>
          <pc:sldMk cId="3572650344" sldId="316"/>
        </pc:sldMkLst>
        <pc:spChg chg="mod">
          <ac:chgData name="Ward, Lindsay" userId="8f2e855a-579b-4a8f-b9f1-39f7b0944a86" providerId="ADAL" clId="{94146CB9-B22D-CE48-AA56-BB1D7310B060}" dt="2022-03-04T03:07:59.114" v="1460" actId="20577"/>
          <ac:spMkLst>
            <pc:docMk/>
            <pc:sldMk cId="3572650344" sldId="316"/>
            <ac:spMk id="2" creationId="{936FF5D9-B536-41CB-AA40-007A5FBB934B}"/>
          </ac:spMkLst>
        </pc:spChg>
      </pc:sldChg>
      <pc:sldChg chg="modSp mod">
        <pc:chgData name="Ward, Lindsay" userId="8f2e855a-579b-4a8f-b9f1-39f7b0944a86" providerId="ADAL" clId="{94146CB9-B22D-CE48-AA56-BB1D7310B060}" dt="2022-03-04T02:30:50.334" v="0" actId="20577"/>
        <pc:sldMkLst>
          <pc:docMk/>
          <pc:sldMk cId="2251644364" sldId="317"/>
        </pc:sldMkLst>
        <pc:spChg chg="mod">
          <ac:chgData name="Ward, Lindsay" userId="8f2e855a-579b-4a8f-b9f1-39f7b0944a86" providerId="ADAL" clId="{94146CB9-B22D-CE48-AA56-BB1D7310B060}" dt="2022-03-04T02:30:50.334" v="0" actId="20577"/>
          <ac:spMkLst>
            <pc:docMk/>
            <pc:sldMk cId="2251644364" sldId="317"/>
            <ac:spMk id="2" creationId="{EF0A833D-F915-41C4-A447-60FBADF9FFD4}"/>
          </ac:spMkLst>
        </pc:spChg>
      </pc:sldChg>
      <pc:sldChg chg="modSp del mod">
        <pc:chgData name="Ward, Lindsay" userId="8f2e855a-579b-4a8f-b9f1-39f7b0944a86" providerId="ADAL" clId="{94146CB9-B22D-CE48-AA56-BB1D7310B060}" dt="2022-03-04T02:58:59.912" v="1142" actId="2696"/>
        <pc:sldMkLst>
          <pc:docMk/>
          <pc:sldMk cId="1379983243" sldId="318"/>
        </pc:sldMkLst>
        <pc:spChg chg="mod">
          <ac:chgData name="Ward, Lindsay" userId="8f2e855a-579b-4a8f-b9f1-39f7b0944a86" providerId="ADAL" clId="{94146CB9-B22D-CE48-AA56-BB1D7310B060}" dt="2022-03-04T02:47:37.109" v="658" actId="14100"/>
          <ac:spMkLst>
            <pc:docMk/>
            <pc:sldMk cId="1379983243" sldId="318"/>
            <ac:spMk id="2" creationId="{00000000-0000-0000-0000-000000000000}"/>
          </ac:spMkLst>
        </pc:spChg>
      </pc:sldChg>
      <pc:sldChg chg="modSp mod">
        <pc:chgData name="Ward, Lindsay" userId="8f2e855a-579b-4a8f-b9f1-39f7b0944a86" providerId="ADAL" clId="{94146CB9-B22D-CE48-AA56-BB1D7310B060}" dt="2022-03-04T02:50:44.281" v="820" actId="20577"/>
        <pc:sldMkLst>
          <pc:docMk/>
          <pc:sldMk cId="555533782" sldId="319"/>
        </pc:sldMkLst>
        <pc:spChg chg="mod">
          <ac:chgData name="Ward, Lindsay" userId="8f2e855a-579b-4a8f-b9f1-39f7b0944a86" providerId="ADAL" clId="{94146CB9-B22D-CE48-AA56-BB1D7310B060}" dt="2022-03-04T02:50:44.281" v="820" actId="20577"/>
          <ac:spMkLst>
            <pc:docMk/>
            <pc:sldMk cId="555533782" sldId="319"/>
            <ac:spMk id="2" creationId="{00000000-0000-0000-0000-000000000000}"/>
          </ac:spMkLst>
        </pc:spChg>
      </pc:sldChg>
      <pc:sldChg chg="modSp del mod ord">
        <pc:chgData name="Ward, Lindsay" userId="8f2e855a-579b-4a8f-b9f1-39f7b0944a86" providerId="ADAL" clId="{94146CB9-B22D-CE48-AA56-BB1D7310B060}" dt="2022-03-04T02:57:12.479" v="1075" actId="2696"/>
        <pc:sldMkLst>
          <pc:docMk/>
          <pc:sldMk cId="1653110973" sldId="320"/>
        </pc:sldMkLst>
        <pc:spChg chg="mod">
          <ac:chgData name="Ward, Lindsay" userId="8f2e855a-579b-4a8f-b9f1-39f7b0944a86" providerId="ADAL" clId="{94146CB9-B22D-CE48-AA56-BB1D7310B060}" dt="2022-03-04T02:57:06.948" v="1073"/>
          <ac:spMkLst>
            <pc:docMk/>
            <pc:sldMk cId="1653110973" sldId="320"/>
            <ac:spMk id="2" creationId="{00000000-0000-0000-0000-000000000000}"/>
          </ac:spMkLst>
        </pc:spChg>
      </pc:sldChg>
      <pc:sldChg chg="modSp add mod modAnim">
        <pc:chgData name="Ward, Lindsay" userId="8f2e855a-579b-4a8f-b9f1-39f7b0944a86" providerId="ADAL" clId="{94146CB9-B22D-CE48-AA56-BB1D7310B060}" dt="2022-03-04T09:57:04.198" v="1812" actId="21"/>
        <pc:sldMkLst>
          <pc:docMk/>
          <pc:sldMk cId="1667161175" sldId="320"/>
        </pc:sldMkLst>
        <pc:spChg chg="mod">
          <ac:chgData name="Ward, Lindsay" userId="8f2e855a-579b-4a8f-b9f1-39f7b0944a86" providerId="ADAL" clId="{94146CB9-B22D-CE48-AA56-BB1D7310B060}" dt="2022-03-04T09:57:04.198" v="1812" actId="21"/>
          <ac:spMkLst>
            <pc:docMk/>
            <pc:sldMk cId="1667161175" sldId="320"/>
            <ac:spMk id="2" creationId="{00000000-0000-0000-0000-000000000000}"/>
          </ac:spMkLst>
        </pc:spChg>
      </pc:sldChg>
      <pc:sldChg chg="add del">
        <pc:chgData name="Ward, Lindsay" userId="8f2e855a-579b-4a8f-b9f1-39f7b0944a86" providerId="ADAL" clId="{94146CB9-B22D-CE48-AA56-BB1D7310B060}" dt="2022-03-04T09:55:51.733" v="1810" actId="2696"/>
        <pc:sldMkLst>
          <pc:docMk/>
          <pc:sldMk cId="1080755103" sldId="322"/>
        </pc:sldMkLst>
      </pc:sldChg>
      <pc:sldChg chg="modSp del mod">
        <pc:chgData name="Ward, Lindsay" userId="8f2e855a-579b-4a8f-b9f1-39f7b0944a86" providerId="ADAL" clId="{94146CB9-B22D-CE48-AA56-BB1D7310B060}" dt="2022-03-04T02:59:54.707" v="1173" actId="2696"/>
        <pc:sldMkLst>
          <pc:docMk/>
          <pc:sldMk cId="3467169032" sldId="322"/>
        </pc:sldMkLst>
        <pc:spChg chg="mod">
          <ac:chgData name="Ward, Lindsay" userId="8f2e855a-579b-4a8f-b9f1-39f7b0944a86" providerId="ADAL" clId="{94146CB9-B22D-CE48-AA56-BB1D7310B060}" dt="2022-03-04T02:55:01.879" v="1043" actId="20577"/>
          <ac:spMkLst>
            <pc:docMk/>
            <pc:sldMk cId="3467169032" sldId="322"/>
            <ac:spMk id="4" creationId="{47EC976F-4ADC-4227-B8C6-AAEFEFEE26B4}"/>
          </ac:spMkLst>
        </pc:spChg>
        <pc:picChg chg="mod modCrop">
          <ac:chgData name="Ward, Lindsay" userId="8f2e855a-579b-4a8f-b9f1-39f7b0944a86" providerId="ADAL" clId="{94146CB9-B22D-CE48-AA56-BB1D7310B060}" dt="2022-03-04T02:55:32.548" v="1068" actId="962"/>
          <ac:picMkLst>
            <pc:docMk/>
            <pc:sldMk cId="3467169032" sldId="322"/>
            <ac:picMk id="8" creationId="{EF1A8838-89E2-4DA3-841A-1DE773D5F4D2}"/>
          </ac:picMkLst>
        </pc:picChg>
      </pc:sldChg>
      <pc:sldChg chg="modSp new mod modAnim">
        <pc:chgData name="Ward, Lindsay" userId="8f2e855a-579b-4a8f-b9f1-39f7b0944a86" providerId="ADAL" clId="{94146CB9-B22D-CE48-AA56-BB1D7310B060}" dt="2022-03-04T09:46:09.396" v="1755" actId="113"/>
        <pc:sldMkLst>
          <pc:docMk/>
          <pc:sldMk cId="629734668" sldId="427"/>
        </pc:sldMkLst>
        <pc:spChg chg="mod">
          <ac:chgData name="Ward, Lindsay" userId="8f2e855a-579b-4a8f-b9f1-39f7b0944a86" providerId="ADAL" clId="{94146CB9-B22D-CE48-AA56-BB1D7310B060}" dt="2022-03-04T09:46:09.396" v="1755" actId="113"/>
          <ac:spMkLst>
            <pc:docMk/>
            <pc:sldMk cId="629734668" sldId="427"/>
            <ac:spMk id="2" creationId="{AD9EFB35-2E19-4D4C-95F8-4757891E14B8}"/>
          </ac:spMkLst>
        </pc:spChg>
        <pc:spChg chg="mod">
          <ac:chgData name="Ward, Lindsay" userId="8f2e855a-579b-4a8f-b9f1-39f7b0944a86" providerId="ADAL" clId="{94146CB9-B22D-CE48-AA56-BB1D7310B060}" dt="2022-03-04T09:45:55.594" v="1754" actId="20577"/>
          <ac:spMkLst>
            <pc:docMk/>
            <pc:sldMk cId="629734668" sldId="427"/>
            <ac:spMk id="4" creationId="{C25FDE34-D707-0245-B875-467195C259EC}"/>
          </ac:spMkLst>
        </pc:spChg>
      </pc:sldChg>
      <pc:sldChg chg="addSp delSp modSp new mod modClrScheme modAnim chgLayout">
        <pc:chgData name="Ward, Lindsay" userId="8f2e855a-579b-4a8f-b9f1-39f7b0944a86" providerId="ADAL" clId="{94146CB9-B22D-CE48-AA56-BB1D7310B060}" dt="2022-03-04T09:59:46.030" v="2074" actId="20577"/>
        <pc:sldMkLst>
          <pc:docMk/>
          <pc:sldMk cId="2961300469" sldId="428"/>
        </pc:sldMkLst>
        <pc:spChg chg="del mod ord">
          <ac:chgData name="Ward, Lindsay" userId="8f2e855a-579b-4a8f-b9f1-39f7b0944a86" providerId="ADAL" clId="{94146CB9-B22D-CE48-AA56-BB1D7310B060}" dt="2022-03-04T09:57:41.976" v="1814" actId="700"/>
          <ac:spMkLst>
            <pc:docMk/>
            <pc:sldMk cId="2961300469" sldId="428"/>
            <ac:spMk id="2" creationId="{A48D03A8-0E23-4F4D-86B1-552DC19D4A20}"/>
          </ac:spMkLst>
        </pc:spChg>
        <pc:spChg chg="mod ord">
          <ac:chgData name="Ward, Lindsay" userId="8f2e855a-579b-4a8f-b9f1-39f7b0944a86" providerId="ADAL" clId="{94146CB9-B22D-CE48-AA56-BB1D7310B060}" dt="2022-03-04T09:57:41.976" v="1814" actId="700"/>
          <ac:spMkLst>
            <pc:docMk/>
            <pc:sldMk cId="2961300469" sldId="428"/>
            <ac:spMk id="3" creationId="{6FEFB100-3B44-7848-BDF9-9DC8DFC0AB1D}"/>
          </ac:spMkLst>
        </pc:spChg>
        <pc:spChg chg="del mod ord">
          <ac:chgData name="Ward, Lindsay" userId="8f2e855a-579b-4a8f-b9f1-39f7b0944a86" providerId="ADAL" clId="{94146CB9-B22D-CE48-AA56-BB1D7310B060}" dt="2022-03-04T09:57:41.976" v="1814" actId="700"/>
          <ac:spMkLst>
            <pc:docMk/>
            <pc:sldMk cId="2961300469" sldId="428"/>
            <ac:spMk id="4" creationId="{64A2C3E9-A8A0-074F-9755-394697C64F31}"/>
          </ac:spMkLst>
        </pc:spChg>
        <pc:spChg chg="del">
          <ac:chgData name="Ward, Lindsay" userId="8f2e855a-579b-4a8f-b9f1-39f7b0944a86" providerId="ADAL" clId="{94146CB9-B22D-CE48-AA56-BB1D7310B060}" dt="2022-03-04T09:57:41.976" v="1814" actId="700"/>
          <ac:spMkLst>
            <pc:docMk/>
            <pc:sldMk cId="2961300469" sldId="428"/>
            <ac:spMk id="5" creationId="{3DF8130B-D54E-0646-B522-B3D08B772062}"/>
          </ac:spMkLst>
        </pc:spChg>
        <pc:spChg chg="add mod ord">
          <ac:chgData name="Ward, Lindsay" userId="8f2e855a-579b-4a8f-b9f1-39f7b0944a86" providerId="ADAL" clId="{94146CB9-B22D-CE48-AA56-BB1D7310B060}" dt="2022-03-04T09:57:55.270" v="1861" actId="113"/>
          <ac:spMkLst>
            <pc:docMk/>
            <pc:sldMk cId="2961300469" sldId="428"/>
            <ac:spMk id="6" creationId="{4E10DC34-A96D-614B-9262-E455D07CBC53}"/>
          </ac:spMkLst>
        </pc:spChg>
        <pc:spChg chg="add mod ord">
          <ac:chgData name="Ward, Lindsay" userId="8f2e855a-579b-4a8f-b9f1-39f7b0944a86" providerId="ADAL" clId="{94146CB9-B22D-CE48-AA56-BB1D7310B060}" dt="2022-03-04T09:59:46.030" v="2074" actId="20577"/>
          <ac:spMkLst>
            <pc:docMk/>
            <pc:sldMk cId="2961300469" sldId="428"/>
            <ac:spMk id="7" creationId="{62233079-C5EE-0F48-9E7A-CA48756983EA}"/>
          </ac:spMkLst>
        </pc:spChg>
      </pc:sldChg>
    </pc:docChg>
  </pc:docChgLst>
  <pc:docChgLst>
    <pc:chgData name="Ward, Lindsay" userId="8f2e855a-579b-4a8f-b9f1-39f7b0944a86" providerId="ADAL" clId="{823F9652-5353-E049-B6D2-5873B2D736C1}"/>
    <pc:docChg chg="undo custSel modSld">
      <pc:chgData name="Ward, Lindsay" userId="8f2e855a-579b-4a8f-b9f1-39f7b0944a86" providerId="ADAL" clId="{823F9652-5353-E049-B6D2-5873B2D736C1}" dt="2022-02-07T12:08:17.741" v="37" actId="14"/>
      <pc:docMkLst>
        <pc:docMk/>
      </pc:docMkLst>
      <pc:sldChg chg="modSp mod">
        <pc:chgData name="Ward, Lindsay" userId="8f2e855a-579b-4a8f-b9f1-39f7b0944a86" providerId="ADAL" clId="{823F9652-5353-E049-B6D2-5873B2D736C1}" dt="2022-02-07T12:06:53.556" v="31" actId="404"/>
        <pc:sldMkLst>
          <pc:docMk/>
          <pc:sldMk cId="3963125763" sldId="260"/>
        </pc:sldMkLst>
        <pc:spChg chg="mod">
          <ac:chgData name="Ward, Lindsay" userId="8f2e855a-579b-4a8f-b9f1-39f7b0944a86" providerId="ADAL" clId="{823F9652-5353-E049-B6D2-5873B2D736C1}" dt="2022-02-07T12:06:53.556" v="31" actId="404"/>
          <ac:spMkLst>
            <pc:docMk/>
            <pc:sldMk cId="3963125763" sldId="260"/>
            <ac:spMk id="2" creationId="{00000000-0000-0000-0000-000000000000}"/>
          </ac:spMkLst>
        </pc:spChg>
      </pc:sldChg>
      <pc:sldChg chg="modSp mod">
        <pc:chgData name="Ward, Lindsay" userId="8f2e855a-579b-4a8f-b9f1-39f7b0944a86" providerId="ADAL" clId="{823F9652-5353-E049-B6D2-5873B2D736C1}" dt="2022-02-07T12:07:24.742" v="33" actId="1076"/>
        <pc:sldMkLst>
          <pc:docMk/>
          <pc:sldMk cId="1747786267" sldId="276"/>
        </pc:sldMkLst>
        <pc:picChg chg="mod">
          <ac:chgData name="Ward, Lindsay" userId="8f2e855a-579b-4a8f-b9f1-39f7b0944a86" providerId="ADAL" clId="{823F9652-5353-E049-B6D2-5873B2D736C1}" dt="2022-02-07T12:07:24.742" v="33" actId="1076"/>
          <ac:picMkLst>
            <pc:docMk/>
            <pc:sldMk cId="1747786267" sldId="276"/>
            <ac:picMk id="12" creationId="{CE66F89A-E724-4FE6-8D80-7581128DBEC5}"/>
          </ac:picMkLst>
        </pc:picChg>
      </pc:sldChg>
      <pc:sldChg chg="modSp mod">
        <pc:chgData name="Ward, Lindsay" userId="8f2e855a-579b-4a8f-b9f1-39f7b0944a86" providerId="ADAL" clId="{823F9652-5353-E049-B6D2-5873B2D736C1}" dt="2022-02-07T12:06:25.058" v="18" actId="20577"/>
        <pc:sldMkLst>
          <pc:docMk/>
          <pc:sldMk cId="1062891052" sldId="307"/>
        </pc:sldMkLst>
        <pc:spChg chg="mod">
          <ac:chgData name="Ward, Lindsay" userId="8f2e855a-579b-4a8f-b9f1-39f7b0944a86" providerId="ADAL" clId="{823F9652-5353-E049-B6D2-5873B2D736C1}" dt="2022-02-07T12:06:25.058" v="18" actId="20577"/>
          <ac:spMkLst>
            <pc:docMk/>
            <pc:sldMk cId="1062891052" sldId="307"/>
            <ac:spMk id="2" creationId="{EF0A833D-F915-41C4-A447-60FBADF9FFD4}"/>
          </ac:spMkLst>
        </pc:spChg>
      </pc:sldChg>
      <pc:sldChg chg="modSp mod">
        <pc:chgData name="Ward, Lindsay" userId="8f2e855a-579b-4a8f-b9f1-39f7b0944a86" providerId="ADAL" clId="{823F9652-5353-E049-B6D2-5873B2D736C1}" dt="2022-02-07T12:08:17.741" v="37" actId="14"/>
        <pc:sldMkLst>
          <pc:docMk/>
          <pc:sldMk cId="2872016699" sldId="313"/>
        </pc:sldMkLst>
        <pc:spChg chg="mod">
          <ac:chgData name="Ward, Lindsay" userId="8f2e855a-579b-4a8f-b9f1-39f7b0944a86" providerId="ADAL" clId="{823F9652-5353-E049-B6D2-5873B2D736C1}" dt="2022-02-07T12:08:17.741" v="37" actId="14"/>
          <ac:spMkLst>
            <pc:docMk/>
            <pc:sldMk cId="2872016699" sldId="313"/>
            <ac:spMk id="2" creationId="{A689CB79-3B6A-4E2E-9784-2A0C0476A6B0}"/>
          </ac:spMkLst>
        </pc:spChg>
      </pc:sldChg>
      <pc:sldChg chg="modSp mod">
        <pc:chgData name="Ward, Lindsay" userId="8f2e855a-579b-4a8f-b9f1-39f7b0944a86" providerId="ADAL" clId="{823F9652-5353-E049-B6D2-5873B2D736C1}" dt="2022-02-07T12:06:13.104" v="4" actId="14"/>
        <pc:sldMkLst>
          <pc:docMk/>
          <pc:sldMk cId="2251644364" sldId="317"/>
        </pc:sldMkLst>
        <pc:spChg chg="mod">
          <ac:chgData name="Ward, Lindsay" userId="8f2e855a-579b-4a8f-b9f1-39f7b0944a86" providerId="ADAL" clId="{823F9652-5353-E049-B6D2-5873B2D736C1}" dt="2022-02-07T12:06:13.104" v="4" actId="14"/>
          <ac:spMkLst>
            <pc:docMk/>
            <pc:sldMk cId="2251644364" sldId="317"/>
            <ac:spMk id="2" creationId="{EF0A833D-F915-41C4-A447-60FBADF9FFD4}"/>
          </ac:spMkLst>
        </pc:spChg>
      </pc:sldChg>
      <pc:sldChg chg="modSp mod">
        <pc:chgData name="Ward, Lindsay" userId="8f2e855a-579b-4a8f-b9f1-39f7b0944a86" providerId="ADAL" clId="{823F9652-5353-E049-B6D2-5873B2D736C1}" dt="2022-02-07T12:07:47.042" v="34" actId="14"/>
        <pc:sldMkLst>
          <pc:docMk/>
          <pc:sldMk cId="3503511563" sldId="321"/>
        </pc:sldMkLst>
        <pc:spChg chg="mod">
          <ac:chgData name="Ward, Lindsay" userId="8f2e855a-579b-4a8f-b9f1-39f7b0944a86" providerId="ADAL" clId="{823F9652-5353-E049-B6D2-5873B2D736C1}" dt="2022-02-07T12:07:47.042" v="34" actId="14"/>
          <ac:spMkLst>
            <pc:docMk/>
            <pc:sldMk cId="3503511563" sldId="321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12F04-4B99-4233-8C73-62A62AA4F2F6}" type="datetimeFigureOut">
              <a:rPr lang="en-US" smtClean="0"/>
              <a:t>3/4/22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B08F4-3197-4E3A-B8B2-39152A933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26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99DEE6F-E6F6-4E5E-A7A7-86E4A50852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535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selects the element it's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EE6F-E6F6-4E5E-A7A7-86E4A508527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83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EE6F-E6F6-4E5E-A7A7-86E4A508527E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57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needs to include the selectors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EE6F-E6F6-4E5E-A7A7-86E4A508527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127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EE6F-E6F6-4E5E-A7A7-86E4A508527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81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EE6F-E6F6-4E5E-A7A7-86E4A508527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3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EE6F-E6F6-4E5E-A7A7-86E4A508527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14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EE6F-E6F6-4E5E-A7A7-86E4A508527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74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EE6F-E6F6-4E5E-A7A7-86E4A508527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06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EE6F-E6F6-4E5E-A7A7-86E4A508527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96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EE6F-E6F6-4E5E-A7A7-86E4A508527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3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1187"/>
            <a:ext cx="105156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67275" y="3619987"/>
            <a:ext cx="2457451" cy="597477"/>
          </a:xfrm>
        </p:spPr>
        <p:txBody>
          <a:bodyPr>
            <a:normAutofit/>
          </a:bodyPr>
          <a:lstStyle>
            <a:lvl1pPr marL="0" indent="0" algn="ctr">
              <a:buNone/>
              <a:defRPr sz="15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2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1" y="6356352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6C36E-1332-4DD1-A60F-96BA2D16DF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4861" y="208500"/>
            <a:ext cx="2422324" cy="11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1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0962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26668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397199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588385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3/4/22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27496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69624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38133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1969363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30653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4785171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274575" y="2193424"/>
            <a:ext cx="9642852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375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6124"/>
            <a:ext cx="105156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2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1" y="6356352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7194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10941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3/4/22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23749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37102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219201"/>
            <a:ext cx="1054100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340476"/>
            <a:ext cx="9855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838200" y="152400"/>
            <a:ext cx="105156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33033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219201"/>
            <a:ext cx="510540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340476"/>
            <a:ext cx="9855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838200" y="152400"/>
            <a:ext cx="105156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45032-3F41-4D57-9C49-A6C77CCE32C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604000" y="1270683"/>
            <a:ext cx="5105400" cy="299651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FDD483-1381-4992-8084-127E9288A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0" y="4362453"/>
            <a:ext cx="5384801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762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219201"/>
            <a:ext cx="10541000" cy="3048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340476"/>
            <a:ext cx="9855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838200" y="152400"/>
            <a:ext cx="105156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F739B-4560-4EA4-9B42-90A3756DE7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4362453"/>
            <a:ext cx="10515600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956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696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971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78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8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8" y="6269439"/>
            <a:ext cx="8956009" cy="530915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61458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2366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123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229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664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66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238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8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219201"/>
            <a:ext cx="1054100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340476"/>
            <a:ext cx="9855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838200" y="152400"/>
            <a:ext cx="105156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360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219201"/>
            <a:ext cx="510540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340476"/>
            <a:ext cx="9855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838200" y="152400"/>
            <a:ext cx="105156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45032-3F41-4D57-9C49-A6C77CCE32C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604000" y="1270683"/>
            <a:ext cx="5105400" cy="299651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FDD483-1381-4992-8084-127E9288A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0" y="4362453"/>
            <a:ext cx="5384801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0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219201"/>
            <a:ext cx="10541000" cy="3048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340476"/>
            <a:ext cx="9855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838200" y="152400"/>
            <a:ext cx="105156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F739B-4560-4EA4-9B42-90A3756DE7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4362453"/>
            <a:ext cx="10515600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98089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3/4/22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821085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85448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5.jp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08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br>
              <a:rPr lang="en-US" altLang="en-US" dirty="0"/>
            </a:br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" y="6356352"/>
            <a:ext cx="157956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268" y="6356352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43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</p:sldLayoutIdLst>
  <p:hf sldNum="0"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 b="1" i="0" kern="1200" baseline="0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None/>
        <a:defRPr sz="21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448E678-5B7C-4D63-BE76-FF2C6D8D600B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" y="6356352"/>
            <a:ext cx="157956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00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3" r:id="rId17"/>
    <p:sldLayoutId id="2147483784" r:id="rId18"/>
    <p:sldLayoutId id="2147483785" r:id="rId1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126C16-1B54-44B0-83D0-4C9AA6A2DAB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" y="0"/>
            <a:ext cx="1219347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F782AD-A0F5-407D-8143-CE6D47ABCF3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37903" y="5695697"/>
            <a:ext cx="782007" cy="8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4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tryit.asp?filename=trycss_comments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2A156C7-7041-A24F-96E3-226EBA26769E}"/>
              </a:ext>
            </a:extLst>
          </p:cNvPr>
          <p:cNvSpPr txBox="1">
            <a:spLocks/>
          </p:cNvSpPr>
          <p:nvPr/>
        </p:nvSpPr>
        <p:spPr>
          <a:xfrm>
            <a:off x="6610350" y="76200"/>
            <a:ext cx="5429250" cy="2057400"/>
          </a:xfrm>
          <a:prstGeom prst="rect">
            <a:avLst/>
          </a:prstGeom>
          <a:noFill/>
        </p:spPr>
        <p:txBody>
          <a:bodyPr wrap="square" lIns="121500"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Playfair Display" pitchFamily="2" charset="77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4000" b="1" dirty="0">
                <a:solidFill>
                  <a:srgbClr val="0072BC"/>
                </a:solidFill>
              </a:rPr>
              <a:t>CP1406 – Week 4</a:t>
            </a:r>
          </a:p>
          <a:p>
            <a:pPr algn="l" fontAlgn="auto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4000" b="1" dirty="0">
                <a:solidFill>
                  <a:srgbClr val="0072BC"/>
                </a:solidFill>
              </a:rPr>
              <a:t>Designing Webpages with CSS</a:t>
            </a:r>
          </a:p>
        </p:txBody>
      </p:sp>
    </p:spTree>
    <p:extLst>
      <p:ext uri="{BB962C8B-B14F-4D97-AF65-F5344CB8AC3E}">
        <p14:creationId xmlns:p14="http://schemas.microsoft.com/office/powerpoint/2010/main" val="132913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1"/>
            <a:ext cx="8991600" cy="5018311"/>
          </a:xfrm>
        </p:spPr>
        <p:txBody>
          <a:bodyPr/>
          <a:lstStyle/>
          <a:p>
            <a:r>
              <a:rPr lang="en-IN" dirty="0"/>
              <a:t>Each CSS </a:t>
            </a:r>
            <a:r>
              <a:rPr lang="en-IN" b="1" dirty="0"/>
              <a:t>rule</a:t>
            </a:r>
            <a:r>
              <a:rPr lang="en-IN" dirty="0"/>
              <a:t> consists of a </a:t>
            </a:r>
            <a:r>
              <a:rPr lang="en-IN" b="1" dirty="0"/>
              <a:t>selector</a:t>
            </a:r>
            <a:r>
              <a:rPr lang="en-IN" dirty="0"/>
              <a:t> and a </a:t>
            </a:r>
            <a:r>
              <a:rPr lang="en-IN" b="1" dirty="0"/>
              <a:t>declaration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CSS Basics</a:t>
            </a:r>
            <a:endParaRPr lang="en-US" b="1" dirty="0"/>
          </a:p>
        </p:txBody>
      </p:sp>
      <p:pic>
        <p:nvPicPr>
          <p:cNvPr id="12" name="Content Placeholder 11" descr="Figure 4–6 demonstrates a style rule for an external style sheet including a selector and a declaration block.">
            <a:extLst>
              <a:ext uri="{FF2B5EF4-FFF2-40B4-BE49-F238E27FC236}">
                <a16:creationId xmlns:a16="http://schemas.microsoft.com/office/drawing/2014/main" id="{A36D112F-AD7B-4529-890E-154466D16585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" y="2436255"/>
            <a:ext cx="12179332" cy="2821545"/>
          </a:xfrm>
        </p:spPr>
      </p:pic>
    </p:spTree>
    <p:extLst>
      <p:ext uri="{BB962C8B-B14F-4D97-AF65-F5344CB8AC3E}">
        <p14:creationId xmlns:p14="http://schemas.microsoft.com/office/powerpoint/2010/main" val="3988491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1"/>
            <a:ext cx="9067800" cy="5018311"/>
          </a:xfrm>
        </p:spPr>
        <p:txBody>
          <a:bodyPr>
            <a:normAutofit/>
          </a:bodyPr>
          <a:lstStyle/>
          <a:p>
            <a:r>
              <a:rPr lang="en-IN" dirty="0"/>
              <a:t>Declaration defines the exact formatting of the style</a:t>
            </a:r>
          </a:p>
          <a:p>
            <a:r>
              <a:rPr lang="en-IN" dirty="0"/>
              <a:t>The </a:t>
            </a:r>
            <a:r>
              <a:rPr lang="en-IN" b="1" dirty="0"/>
              <a:t>property </a:t>
            </a:r>
            <a:r>
              <a:rPr lang="en-IN" dirty="0"/>
              <a:t>is the attribute to change (colour, width, font…) , </a:t>
            </a:r>
          </a:p>
          <a:p>
            <a:r>
              <a:rPr lang="en-IN" dirty="0"/>
              <a:t>The </a:t>
            </a:r>
            <a:r>
              <a:rPr lang="en-IN" b="1" dirty="0"/>
              <a:t>value</a:t>
            </a:r>
            <a:r>
              <a:rPr lang="en-IN" dirty="0"/>
              <a:t> is the value to set that property to (red, 100%, Arial…)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CSS Basics - Declaration</a:t>
            </a:r>
            <a:endParaRPr lang="en-US" b="1" dirty="0"/>
          </a:p>
        </p:txBody>
      </p:sp>
      <p:pic>
        <p:nvPicPr>
          <p:cNvPr id="6" name="Content Placeholder 11" descr="Figure 4–7 shows the correct syntax for the style rule shown in Figure 4–4 and Figure 4–5. &#10;">
            <a:extLst>
              <a:ext uri="{FF2B5EF4-FFF2-40B4-BE49-F238E27FC236}">
                <a16:creationId xmlns:a16="http://schemas.microsoft.com/office/drawing/2014/main" id="{62141BE8-2C00-D042-BD00-655952D67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9" y="3733801"/>
            <a:ext cx="12251769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5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1"/>
            <a:ext cx="9220200" cy="5018311"/>
          </a:xfrm>
        </p:spPr>
        <p:txBody>
          <a:bodyPr>
            <a:normAutofit/>
          </a:bodyPr>
          <a:lstStyle/>
          <a:p>
            <a:r>
              <a:rPr lang="en-IN" dirty="0"/>
              <a:t>Selector: part of the statement that identifies (selects) what to style</a:t>
            </a:r>
          </a:p>
          <a:p>
            <a:pPr lvl="1"/>
            <a:r>
              <a:rPr lang="en-IN" dirty="0"/>
              <a:t>An HTML element name (body, nav, div, p, h1…)</a:t>
            </a:r>
          </a:p>
          <a:p>
            <a:pPr lvl="1"/>
            <a:r>
              <a:rPr lang="en-IN" dirty="0"/>
              <a:t>An id attribute value (unique)</a:t>
            </a:r>
          </a:p>
          <a:p>
            <a:pPr lvl="1"/>
            <a:r>
              <a:rPr lang="en-IN" dirty="0"/>
              <a:t>A class </a:t>
            </a:r>
            <a:r>
              <a:rPr lang="en-US" dirty="0"/>
              <a:t>attribute value (reusable)</a:t>
            </a:r>
          </a:p>
          <a:p>
            <a:r>
              <a:rPr lang="en-US" dirty="0"/>
              <a:t>An id selector uses the id attribute value of an HTML element to select a single element</a:t>
            </a:r>
            <a:r>
              <a:rPr lang="en-AU" dirty="0"/>
              <a:t> </a:t>
            </a:r>
          </a:p>
          <a:p>
            <a:r>
              <a:rPr lang="en-US" dirty="0"/>
              <a:t>A class selector selects elements that include that class attribute to select one or more elements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Selectors</a:t>
            </a:r>
          </a:p>
        </p:txBody>
      </p:sp>
    </p:spTree>
    <p:extLst>
      <p:ext uri="{BB962C8B-B14F-4D97-AF65-F5344CB8AC3E}">
        <p14:creationId xmlns:p14="http://schemas.microsoft.com/office/powerpoint/2010/main" val="166716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EC976F-4ADC-4227-B8C6-AAEFEFEE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Selecting, 3 ways</a:t>
            </a:r>
            <a:endParaRPr lang="en-AU" dirty="0"/>
          </a:p>
        </p:txBody>
      </p:sp>
      <p:pic>
        <p:nvPicPr>
          <p:cNvPr id="8" name="Picture 7" descr="Figure 4-10">
            <a:extLst>
              <a:ext uri="{FF2B5EF4-FFF2-40B4-BE49-F238E27FC236}">
                <a16:creationId xmlns:a16="http://schemas.microsoft.com/office/drawing/2014/main" id="{EF1A8838-89E2-4DA3-841A-1DE773D5F4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9"/>
          <a:stretch/>
        </p:blipFill>
        <p:spPr>
          <a:xfrm>
            <a:off x="599446" y="838200"/>
            <a:ext cx="1099310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55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Figure 4–12 explains how to create a style rule for a body element in the CSS file.&#10;">
            <a:extLst>
              <a:ext uri="{FF2B5EF4-FFF2-40B4-BE49-F238E27FC236}">
                <a16:creationId xmlns:a16="http://schemas.microsoft.com/office/drawing/2014/main" id="{58515A2A-49E9-4B56-8EDE-D67A16098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160526"/>
            <a:ext cx="8925547" cy="5697474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To Create a CSS File and a Style Rule </a:t>
            </a:r>
            <a:br>
              <a:rPr lang="en-IN" b="1" dirty="0"/>
            </a:br>
            <a:r>
              <a:rPr lang="en-US" b="1" dirty="0"/>
              <a:t>for the Body Element</a:t>
            </a:r>
          </a:p>
        </p:txBody>
      </p:sp>
    </p:spTree>
    <p:extLst>
      <p:ext uri="{BB962C8B-B14F-4D97-AF65-F5344CB8AC3E}">
        <p14:creationId xmlns:p14="http://schemas.microsoft.com/office/powerpoint/2010/main" val="3996620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233079-C5EE-0F48-9E7A-CA4875698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descendant selector is used to create a style </a:t>
            </a:r>
            <a:r>
              <a:rPr lang="en-IN" dirty="0"/>
              <a:t>that applies to an element contained within another </a:t>
            </a:r>
            <a:r>
              <a:rPr lang="en-US" dirty="0"/>
              <a:t>element</a:t>
            </a:r>
          </a:p>
          <a:p>
            <a:r>
              <a:rPr lang="en-US" dirty="0"/>
              <a:t>Example: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/>
              <a:t>header h1 { color: red }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selects only h1 elements that are inside the header element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/>
              <a:t>&lt;header&gt;</a:t>
            </a:r>
            <a:br>
              <a:rPr lang="en-US" dirty="0"/>
            </a:br>
            <a:r>
              <a:rPr lang="en-US" dirty="0"/>
              <a:t>&lt;h1&gt;Heading here selected&lt;/h1&gt;</a:t>
            </a:r>
          </a:p>
          <a:p>
            <a:pPr marL="457200" lvl="1" indent="0">
              <a:buNone/>
            </a:pPr>
            <a:r>
              <a:rPr lang="en-US" dirty="0"/>
              <a:t>&lt;/header&gt;</a:t>
            </a:r>
          </a:p>
          <a:p>
            <a:pPr marL="457200" lvl="1" indent="0">
              <a:buNone/>
            </a:pPr>
            <a:r>
              <a:rPr lang="en-US" dirty="0"/>
              <a:t>&lt;h1&gt;This heading NOT selected&lt;/h1&gt;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EFB100-3B44-7848-BDF9-9DC8DFC0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E10DC34-A96D-614B-9262-E455D07C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descendent selectors to be more specific</a:t>
            </a:r>
          </a:p>
        </p:txBody>
      </p:sp>
    </p:spTree>
    <p:extLst>
      <p:ext uri="{BB962C8B-B14F-4D97-AF65-F5344CB8AC3E}">
        <p14:creationId xmlns:p14="http://schemas.microsoft.com/office/powerpoint/2010/main" val="296130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1"/>
            <a:ext cx="9372600" cy="5018311"/>
          </a:xfrm>
        </p:spPr>
        <p:txBody>
          <a:bodyPr/>
          <a:lstStyle/>
          <a:p>
            <a:r>
              <a:rPr lang="en-IN" dirty="0"/>
              <a:t>The property identifies the style attribute or characteristic to apply</a:t>
            </a:r>
          </a:p>
          <a:p>
            <a:pPr lvl="1"/>
            <a:r>
              <a:rPr lang="en-IN" dirty="0" err="1"/>
              <a:t>color</a:t>
            </a:r>
            <a:r>
              <a:rPr lang="en-IN" dirty="0"/>
              <a:t> (text colour)</a:t>
            </a:r>
          </a:p>
          <a:p>
            <a:pPr lvl="1"/>
            <a:r>
              <a:rPr lang="en-IN" dirty="0"/>
              <a:t>background-</a:t>
            </a:r>
            <a:r>
              <a:rPr lang="en-IN" dirty="0" err="1"/>
              <a:t>color</a:t>
            </a:r>
            <a:endParaRPr lang="en-IN" dirty="0"/>
          </a:p>
          <a:p>
            <a:pPr lvl="1"/>
            <a:r>
              <a:rPr lang="en-IN" dirty="0"/>
              <a:t>text-indent</a:t>
            </a:r>
          </a:p>
          <a:p>
            <a:pPr lvl="1"/>
            <a:r>
              <a:rPr lang="en-IN" dirty="0"/>
              <a:t>border-width</a:t>
            </a:r>
          </a:p>
          <a:p>
            <a:pPr lvl="1"/>
            <a:r>
              <a:rPr lang="en-IN" dirty="0"/>
              <a:t>font-style</a:t>
            </a:r>
          </a:p>
          <a:p>
            <a:pPr lvl="1"/>
            <a:r>
              <a:rPr lang="en-IN" dirty="0"/>
              <a:t>…</a:t>
            </a:r>
          </a:p>
          <a:p>
            <a:pPr lvl="1"/>
            <a:endParaRPr lang="en-IN" dirty="0"/>
          </a:p>
          <a:p>
            <a:r>
              <a:rPr lang="en-IN" dirty="0"/>
              <a:t>Notice that "</a:t>
            </a:r>
            <a:r>
              <a:rPr lang="en-IN" dirty="0" err="1"/>
              <a:t>color</a:t>
            </a:r>
            <a:r>
              <a:rPr lang="en-IN" dirty="0"/>
              <a:t>" is American spelling</a:t>
            </a:r>
          </a:p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CSS Basics -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92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1"/>
            <a:ext cx="9067800" cy="5018311"/>
          </a:xfrm>
        </p:spPr>
        <p:txBody>
          <a:bodyPr/>
          <a:lstStyle/>
          <a:p>
            <a:r>
              <a:rPr lang="en-IN" dirty="0"/>
              <a:t>Style sheets are said to “cascade” because each type of style has a specified level of precedence (or priority) in relationship to the others</a:t>
            </a:r>
          </a:p>
          <a:p>
            <a:r>
              <a:rPr lang="en-IN" dirty="0"/>
              <a:t>CSS properties can be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inherited</a:t>
            </a:r>
            <a:r>
              <a:rPr lang="en-IN" dirty="0"/>
              <a:t> from a parent element through a principle called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inheritance</a:t>
            </a:r>
          </a:p>
          <a:p>
            <a:r>
              <a:rPr lang="en-IN" dirty="0"/>
              <a:t>If a selector has more than one CSS rule, specificity determines which CSS rule to apply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Style Sheet Precedence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1646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1"/>
            <a:ext cx="9144000" cy="5018311"/>
          </a:xfrm>
        </p:spPr>
        <p:txBody>
          <a:bodyPr/>
          <a:lstStyle/>
          <a:p>
            <a:r>
              <a:rPr lang="en-US" dirty="0"/>
              <a:t>Use CSS styles to format text in a variety of ways</a:t>
            </a:r>
          </a:p>
          <a:p>
            <a:r>
              <a:rPr lang="en-IN" sz="3200" dirty="0"/>
              <a:t>Fallback values can be provided for the font-family property in case the browser does not support the primary font</a:t>
            </a:r>
          </a:p>
          <a:p>
            <a:r>
              <a:rPr lang="en-IN" sz="3200" dirty="0"/>
              <a:t>There are a variety of CSS measurement units possible, including pixels, points, and ems, keyword and percentage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CSS Text Properties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0295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A9FCE2CC-21AB-4B54-AB24-2515818680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473014"/>
              </p:ext>
            </p:extLst>
          </p:nvPr>
        </p:nvGraphicFramePr>
        <p:xfrm>
          <a:off x="609600" y="1344444"/>
          <a:ext cx="11049000" cy="4370557"/>
        </p:xfrm>
        <a:graphic>
          <a:graphicData uri="http://schemas.openxmlformats.org/drawingml/2006/table">
            <a:tbl>
              <a:tblPr firstRow="1"/>
              <a:tblGrid>
                <a:gridCol w="1506682">
                  <a:extLst>
                    <a:ext uri="{9D8B030D-6E8A-4147-A177-3AD203B41FA5}">
                      <a16:colId xmlns:a16="http://schemas.microsoft.com/office/drawing/2014/main" val="2889847243"/>
                    </a:ext>
                  </a:extLst>
                </a:gridCol>
                <a:gridCol w="2971029">
                  <a:extLst>
                    <a:ext uri="{9D8B030D-6E8A-4147-A177-3AD203B41FA5}">
                      <a16:colId xmlns:a16="http://schemas.microsoft.com/office/drawing/2014/main" val="2388223787"/>
                    </a:ext>
                  </a:extLst>
                </a:gridCol>
                <a:gridCol w="1845823">
                  <a:extLst>
                    <a:ext uri="{9D8B030D-6E8A-4147-A177-3AD203B41FA5}">
                      <a16:colId xmlns:a16="http://schemas.microsoft.com/office/drawing/2014/main" val="1378191162"/>
                    </a:ext>
                  </a:extLst>
                </a:gridCol>
                <a:gridCol w="4725466">
                  <a:extLst>
                    <a:ext uri="{9D8B030D-6E8A-4147-A177-3AD203B41FA5}">
                      <a16:colId xmlns:a16="http://schemas.microsoft.com/office/drawing/2014/main" val="3844533"/>
                    </a:ext>
                  </a:extLst>
                </a:gridCol>
              </a:tblGrid>
              <a:tr h="487093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Unit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Definition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Example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Comments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400000"/>
                  </a:ext>
                </a:extLst>
              </a:tr>
              <a:tr h="923415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em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Relative to the default font size of the element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font-size: 1.25em;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Recommended by W3C; sizes are relative to the browser’s default font size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1677"/>
                  </a:ext>
                </a:extLst>
              </a:tr>
              <a:tr h="980460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Relative to the default font size of the element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font-size: 50%;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Recommended by W3C; sizes are relative to the browser’s default font size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910289"/>
                  </a:ext>
                </a:extLst>
              </a:tr>
              <a:tr h="42617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px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Number of pixels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font-size: 25px;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Depends on screen resolution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700612"/>
                  </a:ext>
                </a:extLst>
              </a:tr>
              <a:tr h="42617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Number of points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font-size: 12pt;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Use for printing webpages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33009"/>
                  </a:ext>
                </a:extLst>
              </a:tr>
              <a:tr h="112724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keyword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Relative to a limited </a:t>
                      </a:r>
                      <a:b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</a:b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range of sizes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font-size: xx-small;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Sizes are relative to the browser’s default font size, but size options are limited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114939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CSS Text Properties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E57AF1-6D0E-4D49-9F75-CC4FE64B36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52863" y="5954545"/>
            <a:ext cx="4486273" cy="365125"/>
          </a:xfrm>
        </p:spPr>
        <p:txBody>
          <a:bodyPr/>
          <a:lstStyle/>
          <a:p>
            <a:r>
              <a:rPr lang="en-US" b="1" dirty="0"/>
              <a:t>Table 4–2 Font Size Measurement Units</a:t>
            </a:r>
          </a:p>
        </p:txBody>
      </p:sp>
    </p:spTree>
    <p:extLst>
      <p:ext uri="{BB962C8B-B14F-4D97-AF65-F5344CB8AC3E}">
        <p14:creationId xmlns:p14="http://schemas.microsoft.com/office/powerpoint/2010/main" val="230138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0A833D-F915-41C4-A447-60FBADF9F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1"/>
            <a:ext cx="9144000" cy="5018311"/>
          </a:xfrm>
        </p:spPr>
        <p:txBody>
          <a:bodyPr/>
          <a:lstStyle/>
          <a:p>
            <a:r>
              <a:rPr lang="en-US" dirty="0"/>
              <a:t>Creating a well-designed website that captures your audience’s attention is vital in attracting and obtaining new customers</a:t>
            </a:r>
          </a:p>
          <a:p>
            <a:r>
              <a:rPr lang="en-US" dirty="0"/>
              <a:t>Web developers can use formatting such as font styles, font </a:t>
            </a:r>
            <a:r>
              <a:rPr lang="en-US" dirty="0" err="1"/>
              <a:t>colours</a:t>
            </a:r>
            <a:r>
              <a:rPr lang="en-US" dirty="0"/>
              <a:t>, white space, and background </a:t>
            </a:r>
            <a:r>
              <a:rPr lang="en-US" dirty="0" err="1"/>
              <a:t>colours</a:t>
            </a:r>
            <a:r>
              <a:rPr lang="en-US" dirty="0"/>
              <a:t> or images to increase the visual appeal of the webpages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FDB2DB-0709-493D-99E8-FE3B0810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D6699B-2434-4A00-8260-260997D5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51644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1"/>
            <a:ext cx="9448800" cy="5018311"/>
          </a:xfrm>
        </p:spPr>
        <p:txBody>
          <a:bodyPr/>
          <a:lstStyle/>
          <a:p>
            <a:r>
              <a:rPr lang="en-US" dirty="0"/>
              <a:t>HTML uses colour names or codes to designate colour values</a:t>
            </a:r>
          </a:p>
          <a:p>
            <a:r>
              <a:rPr lang="en-IN" dirty="0"/>
              <a:t>Three </a:t>
            </a:r>
            <a:r>
              <a:rPr lang="en-US" dirty="0"/>
              <a:t>types</a:t>
            </a:r>
            <a:r>
              <a:rPr lang="en-IN" dirty="0"/>
              <a:t> of </a:t>
            </a:r>
            <a:r>
              <a:rPr lang="en-US" dirty="0"/>
              <a:t>colour</a:t>
            </a:r>
            <a:r>
              <a:rPr lang="en-IN" dirty="0"/>
              <a:t> codes can be used with CSS</a:t>
            </a:r>
          </a:p>
          <a:p>
            <a:pPr lvl="1"/>
            <a:r>
              <a:rPr lang="en-IN" dirty="0"/>
              <a:t>Hexadecimal values consist of a six-digit (or 3) number code that </a:t>
            </a:r>
            <a:r>
              <a:rPr lang="en-US" dirty="0"/>
              <a:t>corresponds to RGB </a:t>
            </a:r>
            <a:r>
              <a:rPr lang="en-IN" dirty="0"/>
              <a:t>(Red, Green, Blue) </a:t>
            </a:r>
            <a:r>
              <a:rPr lang="en-US" dirty="0"/>
              <a:t>colour</a:t>
            </a:r>
            <a:r>
              <a:rPr lang="en-IN" dirty="0"/>
              <a:t> values</a:t>
            </a:r>
          </a:p>
          <a:p>
            <a:pPr lvl="1"/>
            <a:r>
              <a:rPr lang="en-IN" dirty="0"/>
              <a:t>RGB (Red, Green, Blue) colour values</a:t>
            </a:r>
          </a:p>
          <a:p>
            <a:pPr lvl="1"/>
            <a:r>
              <a:rPr lang="en-IN" dirty="0"/>
              <a:t>HSL (hue, saturation, lightness) colour values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CSS Colours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5533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1"/>
            <a:ext cx="9677400" cy="5018311"/>
          </a:xfrm>
        </p:spPr>
        <p:txBody>
          <a:bodyPr/>
          <a:lstStyle/>
          <a:p>
            <a:r>
              <a:rPr lang="en-IN" dirty="0"/>
              <a:t>You can set foreground, background and other colours depending on the property chosen</a:t>
            </a:r>
          </a:p>
          <a:p>
            <a:pPr lvl="1"/>
            <a:r>
              <a:rPr lang="en-IN" dirty="0"/>
              <a:t>For example, to style a background colour as grey use: background-</a:t>
            </a:r>
            <a:r>
              <a:rPr lang="en-IN" dirty="0" err="1"/>
              <a:t>color</a:t>
            </a:r>
            <a:r>
              <a:rPr lang="en-IN" dirty="0"/>
              <a:t>: #808080 (or the keyword </a:t>
            </a:r>
            <a:r>
              <a:rPr lang="en-IN" dirty="0" err="1"/>
              <a:t>gray</a:t>
            </a:r>
            <a:r>
              <a:rPr lang="en-IN" dirty="0"/>
              <a:t>)</a:t>
            </a:r>
          </a:p>
          <a:p>
            <a:pPr lvl="2"/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CSS Colours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9454E-3C74-4071-8F85-4D3FB7DA7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124200"/>
            <a:ext cx="5760720" cy="2133600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94C8F8-B485-4D10-A1DC-AF3681A86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691" y="3124200"/>
            <a:ext cx="5285509" cy="213360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643359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CC8423D-6AA3-4AC2-ACE3-61D5BF87B2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85725"/>
              </p:ext>
            </p:extLst>
          </p:nvPr>
        </p:nvGraphicFramePr>
        <p:xfrm>
          <a:off x="990600" y="1447800"/>
          <a:ext cx="10287000" cy="4320654"/>
        </p:xfrm>
        <a:graphic>
          <a:graphicData uri="http://schemas.openxmlformats.org/drawingml/2006/table">
            <a:tbl>
              <a:tblPr firstRow="1"/>
              <a:tblGrid>
                <a:gridCol w="1746849">
                  <a:extLst>
                    <a:ext uri="{9D8B030D-6E8A-4147-A177-3AD203B41FA5}">
                      <a16:colId xmlns:a16="http://schemas.microsoft.com/office/drawing/2014/main" val="2408897385"/>
                    </a:ext>
                  </a:extLst>
                </a:gridCol>
                <a:gridCol w="2523226">
                  <a:extLst>
                    <a:ext uri="{9D8B030D-6E8A-4147-A177-3AD203B41FA5}">
                      <a16:colId xmlns:a16="http://schemas.microsoft.com/office/drawing/2014/main" val="995021899"/>
                    </a:ext>
                  </a:extLst>
                </a:gridCol>
                <a:gridCol w="2814367">
                  <a:extLst>
                    <a:ext uri="{9D8B030D-6E8A-4147-A177-3AD203B41FA5}">
                      <a16:colId xmlns:a16="http://schemas.microsoft.com/office/drawing/2014/main" val="367990019"/>
                    </a:ext>
                  </a:extLst>
                </a:gridCol>
                <a:gridCol w="3202558">
                  <a:extLst>
                    <a:ext uri="{9D8B030D-6E8A-4147-A177-3AD203B41FA5}">
                      <a16:colId xmlns:a16="http://schemas.microsoft.com/office/drawing/2014/main" val="2108380636"/>
                    </a:ext>
                  </a:extLst>
                </a:gridCol>
              </a:tblGrid>
              <a:tr h="638379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colour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Hexadecimal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RGB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HSL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864376"/>
                  </a:ext>
                </a:extLst>
              </a:tr>
              <a:tr h="434648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Black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#000000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rgb(0,0,0)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hsl(0, 0%, 0%)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594530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White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#ffffff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rgb(255,255,255)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hsl(0, 0%, 100%)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300852"/>
                  </a:ext>
                </a:extLst>
              </a:tr>
              <a:tr h="45820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Red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#ff0000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rgb(255,0,0)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hsl(0, 100%, 50%)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733480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Green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#008000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rgb(0,128,0)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hsl(120, 100%, 25%)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189319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Blue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#0000ff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rgb(0,0,255)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hsl(240, 100%, 50%)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577290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Yellow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#ffff00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rgb(255,255,0)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hsl(60, 100%, 50%)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433093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Orange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#ffa500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rgb(255,165,0)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hsl(39, 100%, 50%)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532221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Grey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#808080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rgb(128,128,128)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hsl(0, 0%, 50%)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808167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CSS Colours - Examples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657C5CA-1919-44B9-86B6-B9C42A5140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95800" y="5966891"/>
            <a:ext cx="2847974" cy="365125"/>
          </a:xfrm>
        </p:spPr>
        <p:txBody>
          <a:bodyPr/>
          <a:lstStyle/>
          <a:p>
            <a:r>
              <a:rPr lang="en-US" b="1" dirty="0"/>
              <a:t>Table 4–3 colour Values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0042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1"/>
            <a:ext cx="9220200" cy="5018311"/>
          </a:xfrm>
        </p:spPr>
        <p:txBody>
          <a:bodyPr/>
          <a:lstStyle/>
          <a:p>
            <a:r>
              <a:rPr lang="en-IN" dirty="0"/>
              <a:t>HTML elements are positioned on the webpage as a </a:t>
            </a:r>
            <a:r>
              <a:rPr lang="en-IN" b="1" dirty="0"/>
              <a:t>block </a:t>
            </a:r>
            <a:r>
              <a:rPr lang="en-IN" dirty="0"/>
              <a:t>or as </a:t>
            </a:r>
            <a:r>
              <a:rPr lang="en-IN" b="1" dirty="0"/>
              <a:t>inline </a:t>
            </a:r>
            <a:r>
              <a:rPr lang="en-IN" dirty="0"/>
              <a:t>content</a:t>
            </a:r>
          </a:p>
          <a:p>
            <a:pPr lvl="1"/>
            <a:r>
              <a:rPr lang="en-IN" dirty="0"/>
              <a:t>A block element appears as a block because it starts and ends with a new line, such as the main element or a paragraph element</a:t>
            </a:r>
          </a:p>
          <a:p>
            <a:pPr lvl="1"/>
            <a:r>
              <a:rPr lang="en-IN" dirty="0"/>
              <a:t>Inline elements are displayed without line breaks, so they flow within the same line (like words in text)</a:t>
            </a:r>
          </a:p>
          <a:p>
            <a:pPr lvl="1"/>
            <a:r>
              <a:rPr lang="en-IN" dirty="0"/>
              <a:t>Inline content always appears within </a:t>
            </a:r>
            <a:r>
              <a:rPr lang="en-US" dirty="0"/>
              <a:t>block elements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Understanding Inline Elements and Block Elements</a:t>
            </a:r>
          </a:p>
        </p:txBody>
      </p:sp>
    </p:spTree>
    <p:extLst>
      <p:ext uri="{BB962C8B-B14F-4D97-AF65-F5344CB8AC3E}">
        <p14:creationId xmlns:p14="http://schemas.microsoft.com/office/powerpoint/2010/main" val="1842429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1"/>
            <a:ext cx="9144000" cy="5018311"/>
          </a:xfrm>
        </p:spPr>
        <p:txBody>
          <a:bodyPr/>
          <a:lstStyle/>
          <a:p>
            <a:r>
              <a:rPr lang="en-US" dirty="0"/>
              <a:t>Each block element </a:t>
            </a:r>
            <a:r>
              <a:rPr lang="en-IN" dirty="0"/>
              <a:t>such as a header, nav, main, div… is displayed in the browser as a </a:t>
            </a:r>
            <a:r>
              <a:rPr lang="en-US" dirty="0"/>
              <a:t>box with content</a:t>
            </a:r>
          </a:p>
          <a:p>
            <a:pPr lvl="1"/>
            <a:r>
              <a:rPr lang="en-IN" dirty="0"/>
              <a:t>The CSS box model describes content boxes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CSS Box Model</a:t>
            </a:r>
          </a:p>
        </p:txBody>
      </p:sp>
      <p:pic>
        <p:nvPicPr>
          <p:cNvPr id="12" name="Content Placeholder 11" descr="Figure 4–9 describes a content box.&#10;&#10;">
            <a:extLst>
              <a:ext uri="{FF2B5EF4-FFF2-40B4-BE49-F238E27FC236}">
                <a16:creationId xmlns:a16="http://schemas.microsoft.com/office/drawing/2014/main" id="{CE66F89A-E724-4FE6-8D80-7581128DBEC5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956684"/>
            <a:ext cx="7496598" cy="3710816"/>
          </a:xfrm>
        </p:spPr>
      </p:pic>
    </p:spTree>
    <p:extLst>
      <p:ext uri="{BB962C8B-B14F-4D97-AF65-F5344CB8AC3E}">
        <p14:creationId xmlns:p14="http://schemas.microsoft.com/office/powerpoint/2010/main" val="1747786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1"/>
            <a:ext cx="9067800" cy="5018311"/>
          </a:xfrm>
        </p:spPr>
        <p:txBody>
          <a:bodyPr/>
          <a:lstStyle/>
          <a:p>
            <a:r>
              <a:rPr lang="en-IN" dirty="0"/>
              <a:t>Each content box can have margins, borders, and padding</a:t>
            </a:r>
          </a:p>
          <a:p>
            <a:pPr lvl="1"/>
            <a:r>
              <a:rPr lang="en-IN" dirty="0"/>
              <a:t>Margin provides passive white space between block elements (including between the top or bottom of a page)</a:t>
            </a:r>
          </a:p>
          <a:p>
            <a:pPr lvl="1"/>
            <a:r>
              <a:rPr lang="en-IN" dirty="0"/>
              <a:t>Border separates the padding and the margin of the block element (line around box)</a:t>
            </a:r>
          </a:p>
          <a:p>
            <a:pPr lvl="1"/>
            <a:r>
              <a:rPr lang="en-IN" dirty="0"/>
              <a:t>Padding is the passive white space between the content and the border of a block </a:t>
            </a:r>
            <a:r>
              <a:rPr lang="en-US" dirty="0"/>
              <a:t>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CSS Box Model </a:t>
            </a:r>
          </a:p>
        </p:txBody>
      </p:sp>
    </p:spTree>
    <p:extLst>
      <p:ext uri="{BB962C8B-B14F-4D97-AF65-F5344CB8AC3E}">
        <p14:creationId xmlns:p14="http://schemas.microsoft.com/office/powerpoint/2010/main" val="3559488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6AD1BC-7130-4B22-B2A0-33B177B82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1"/>
            <a:ext cx="9220200" cy="5018311"/>
          </a:xfrm>
        </p:spPr>
        <p:txBody>
          <a:bodyPr/>
          <a:lstStyle/>
          <a:p>
            <a:r>
              <a:rPr lang="en-US" dirty="0"/>
              <a:t>To design a webpage to look the way you want, you cannot use HTML alone</a:t>
            </a:r>
          </a:p>
          <a:p>
            <a:pPr lvl="1"/>
            <a:r>
              <a:rPr lang="en-US" dirty="0"/>
              <a:t>Use CSS to design a webpage layout</a:t>
            </a:r>
          </a:p>
          <a:p>
            <a:r>
              <a:rPr lang="en-US" dirty="0">
                <a:solidFill>
                  <a:srgbClr val="0070C0"/>
                </a:solidFill>
              </a:rPr>
              <a:t>float property </a:t>
            </a:r>
            <a:r>
              <a:rPr lang="en-US" dirty="0"/>
              <a:t>allows you to position an element to the right or left of other elements, while remaining within its parent element</a:t>
            </a:r>
          </a:p>
          <a:p>
            <a:pPr lvl="1"/>
            <a:r>
              <a:rPr lang="en-US" dirty="0"/>
              <a:t>Valid values: left, right, inherit, and none</a:t>
            </a:r>
          </a:p>
          <a:p>
            <a:r>
              <a:rPr lang="en-US" dirty="0">
                <a:solidFill>
                  <a:srgbClr val="0070C0"/>
                </a:solidFill>
              </a:rPr>
              <a:t>clear property </a:t>
            </a:r>
            <a:r>
              <a:rPr lang="en-US" dirty="0"/>
              <a:t>is used to remove the float effect</a:t>
            </a:r>
          </a:p>
          <a:p>
            <a:pPr lvl="1"/>
            <a:r>
              <a:rPr lang="en-US" dirty="0"/>
              <a:t>Valid values: right, left, and both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A64E9F-85F2-4C70-89A4-22493C06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03F9BF-E3B9-48A7-BDD8-D4027389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Creating a Webpage Layout </a:t>
            </a:r>
          </a:p>
        </p:txBody>
      </p:sp>
    </p:spTree>
    <p:extLst>
      <p:ext uri="{BB962C8B-B14F-4D97-AF65-F5344CB8AC3E}">
        <p14:creationId xmlns:p14="http://schemas.microsoft.com/office/powerpoint/2010/main" val="1607350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1"/>
            <a:ext cx="8915400" cy="5018311"/>
          </a:xfrm>
        </p:spPr>
        <p:txBody>
          <a:bodyPr/>
          <a:lstStyle/>
          <a:p>
            <a:r>
              <a:rPr lang="en-IN" dirty="0"/>
              <a:t>One way to align webpage content is to use the text-align property</a:t>
            </a:r>
          </a:p>
          <a:p>
            <a:pPr lvl="1"/>
            <a:r>
              <a:rPr lang="en-IN" dirty="0"/>
              <a:t>Applies to </a:t>
            </a:r>
            <a:r>
              <a:rPr lang="en-US" dirty="0"/>
              <a:t>block elements</a:t>
            </a:r>
          </a:p>
          <a:p>
            <a:pPr lvl="1"/>
            <a:r>
              <a:rPr lang="en-IN" dirty="0"/>
              <a:t>Can use left (the default), </a:t>
            </a:r>
            <a:r>
              <a:rPr lang="en-US" dirty="0"/>
              <a:t>center</a:t>
            </a:r>
            <a:r>
              <a:rPr lang="en-IN" dirty="0"/>
              <a:t>, right, or justify as its value</a:t>
            </a:r>
          </a:p>
          <a:p>
            <a:r>
              <a:rPr lang="en-IN" dirty="0"/>
              <a:t>The following rule </a:t>
            </a:r>
            <a:r>
              <a:rPr lang="en-US" dirty="0"/>
              <a:t>centers</a:t>
            </a:r>
            <a:r>
              <a:rPr lang="en-IN" dirty="0"/>
              <a:t> the text of an h1 element:</a:t>
            </a:r>
            <a:br>
              <a:rPr lang="en-IN" dirty="0"/>
            </a:br>
            <a:endParaRPr lang="en-IN" dirty="0"/>
          </a:p>
          <a:p>
            <a:pPr marL="914400" lvl="2" indent="0">
              <a:buNone/>
            </a:pPr>
            <a:r>
              <a:rPr lang="en-US" dirty="0"/>
              <a:t>h1 {</a:t>
            </a:r>
          </a:p>
          <a:p>
            <a:pPr marL="914400" lvl="2" indent="0">
              <a:buNone/>
            </a:pPr>
            <a:r>
              <a:rPr lang="en-US" dirty="0"/>
              <a:t>	text-align: center;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Aligning Webpage Content</a:t>
            </a:r>
          </a:p>
        </p:txBody>
      </p:sp>
    </p:spTree>
    <p:extLst>
      <p:ext uri="{BB962C8B-B14F-4D97-AF65-F5344CB8AC3E}">
        <p14:creationId xmlns:p14="http://schemas.microsoft.com/office/powerpoint/2010/main" val="3387811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1"/>
            <a:ext cx="9296400" cy="5018311"/>
          </a:xfrm>
        </p:spPr>
        <p:txBody>
          <a:bodyPr/>
          <a:lstStyle/>
          <a:p>
            <a:r>
              <a:rPr lang="en-IN" dirty="0"/>
              <a:t>To </a:t>
            </a:r>
            <a:r>
              <a:rPr lang="en-US" dirty="0" err="1"/>
              <a:t>centre</a:t>
            </a:r>
            <a:r>
              <a:rPr lang="en-IN" dirty="0"/>
              <a:t> all the elements of a webpage using a single style rule, set the left and right margins to auto</a:t>
            </a:r>
          </a:p>
          <a:p>
            <a:pPr lvl="1"/>
            <a:r>
              <a:rPr lang="en-IN" dirty="0"/>
              <a:t>Set the width to less than 100% (e.g., 80%)</a:t>
            </a:r>
          </a:p>
          <a:p>
            <a:pPr lvl="1"/>
            <a:r>
              <a:rPr lang="en-US" dirty="0"/>
              <a:t>This leaves the rest (e.g., 20</a:t>
            </a:r>
            <a:r>
              <a:rPr lang="en-IN" dirty="0"/>
              <a:t>%)</a:t>
            </a:r>
            <a:r>
              <a:rPr lang="en-US" dirty="0"/>
              <a:t> of the page for margins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sz="2400" dirty="0"/>
              <a:t>container {</a:t>
            </a:r>
            <a:br>
              <a:rPr lang="en-US" sz="2400" dirty="0"/>
            </a:br>
            <a:r>
              <a:rPr lang="en-US" sz="2400" dirty="0"/>
              <a:t>	width: 80%;</a:t>
            </a:r>
            <a:br>
              <a:rPr lang="en-US" sz="2400" dirty="0"/>
            </a:br>
            <a:r>
              <a:rPr lang="en-US" sz="2400" dirty="0"/>
              <a:t>   	margin: 0 auto;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Aligning Webpage Content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8180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1"/>
            <a:ext cx="8610600" cy="5018312"/>
          </a:xfrm>
        </p:spPr>
        <p:txBody>
          <a:bodyPr/>
          <a:lstStyle/>
          <a:p>
            <a:r>
              <a:rPr lang="en-IN" dirty="0"/>
              <a:t>header section should appear at the </a:t>
            </a:r>
            <a:r>
              <a:rPr lang="en-US" dirty="0"/>
              <a:t>top of a page </a:t>
            </a:r>
          </a:p>
          <a:p>
            <a:pPr lvl="1"/>
            <a:r>
              <a:rPr lang="en-IN" dirty="0"/>
              <a:t>You usually want this to stand out and attract visitors to the page</a:t>
            </a:r>
          </a:p>
          <a:p>
            <a:r>
              <a:rPr lang="en-IN" dirty="0"/>
              <a:t>nav section should be formatted differently from the other structural elements </a:t>
            </a:r>
          </a:p>
          <a:p>
            <a:pPr lvl="1"/>
            <a:r>
              <a:rPr lang="en-IN" dirty="0"/>
              <a:t>Should be prominent and easy to find on the webpage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52400"/>
            <a:ext cx="9201150" cy="914400"/>
          </a:xfrm>
        </p:spPr>
        <p:txBody>
          <a:bodyPr>
            <a:normAutofit/>
          </a:bodyPr>
          <a:lstStyle/>
          <a:p>
            <a:r>
              <a:rPr lang="en-IN" b="1" dirty="0"/>
              <a:t>Creating Style Rules for Structural Elements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841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0A833D-F915-41C4-A447-60FBADF9F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1"/>
            <a:ext cx="8915400" cy="5018311"/>
          </a:xfrm>
        </p:spPr>
        <p:txBody>
          <a:bodyPr/>
          <a:lstStyle/>
          <a:p>
            <a:r>
              <a:rPr lang="en-US" dirty="0"/>
              <a:t>Cascading Style Sheets (CSS): language used to describe formatting of a document written in a markup language such as HTML</a:t>
            </a:r>
          </a:p>
          <a:p>
            <a:r>
              <a:rPr lang="en-US" dirty="0"/>
              <a:t>Remember separation of form and function?</a:t>
            </a:r>
          </a:p>
          <a:p>
            <a:pPr lvl="1"/>
            <a:r>
              <a:rPr lang="en-GB" dirty="0"/>
              <a:t>Content &amp; Structure = </a:t>
            </a:r>
            <a:r>
              <a:rPr lang="en-GB" b="1" dirty="0"/>
              <a:t>HTML</a:t>
            </a:r>
          </a:p>
          <a:p>
            <a:pPr lvl="1"/>
            <a:r>
              <a:rPr lang="en-GB" dirty="0"/>
              <a:t>Style = </a:t>
            </a:r>
            <a:r>
              <a:rPr lang="en-GB" b="1" dirty="0"/>
              <a:t>CSS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FDB2DB-0709-493D-99E8-FE3B0810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D6699B-2434-4A00-8260-260997D5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62891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0"/>
            <a:ext cx="9201150" cy="4865911"/>
          </a:xfrm>
        </p:spPr>
        <p:txBody>
          <a:bodyPr/>
          <a:lstStyle/>
          <a:p>
            <a:r>
              <a:rPr lang="en-US" dirty="0"/>
              <a:t>Each page contains different content within the main element</a:t>
            </a:r>
          </a:p>
          <a:p>
            <a:r>
              <a:rPr lang="en-US" dirty="0"/>
              <a:t>Must create various style rules to style the content for each 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4AD65A3B-8C3F-49DB-B5F7-C7E2E78DC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9201150" cy="914400"/>
          </a:xfrm>
        </p:spPr>
        <p:txBody>
          <a:bodyPr>
            <a:normAutofit/>
          </a:bodyPr>
          <a:lstStyle/>
          <a:p>
            <a:r>
              <a:rPr lang="en-IN" b="1" dirty="0"/>
              <a:t>Creating Style Rules for Structural Elements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3511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1"/>
            <a:ext cx="9448800" cy="5018311"/>
          </a:xfrm>
        </p:spPr>
        <p:txBody>
          <a:bodyPr/>
          <a:lstStyle/>
          <a:p>
            <a:r>
              <a:rPr lang="en-US" dirty="0"/>
              <a:t>You can use an HTML list for navigation links </a:t>
            </a:r>
          </a:p>
          <a:p>
            <a:pPr lvl="1"/>
            <a:r>
              <a:rPr lang="en-US" dirty="0"/>
              <a:t>To make the navigation links more appealing on the webpage, you can format them with CSS</a:t>
            </a:r>
          </a:p>
          <a:p>
            <a:r>
              <a:rPr lang="en-US" dirty="0"/>
              <a:t>CSS list properties</a:t>
            </a:r>
          </a:p>
          <a:p>
            <a:pPr lvl="1"/>
            <a:r>
              <a:rPr lang="en-US" dirty="0"/>
              <a:t>Used to control the appearance of numbered and bulleted lists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C6141E8-028B-4608-88D5-5B7C90D3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9201150" cy="914400"/>
          </a:xfrm>
        </p:spPr>
        <p:txBody>
          <a:bodyPr>
            <a:normAutofit/>
          </a:bodyPr>
          <a:lstStyle/>
          <a:p>
            <a:r>
              <a:rPr lang="en-IN" b="1" dirty="0"/>
              <a:t>Creating Style Rules for Structural Elements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9132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1"/>
            <a:ext cx="9296400" cy="5018311"/>
          </a:xfrm>
        </p:spPr>
        <p:txBody>
          <a:bodyPr/>
          <a:lstStyle/>
          <a:p>
            <a:r>
              <a:rPr lang="en-US" dirty="0"/>
              <a:t>Example: style rule for an id attribute value of contact:</a:t>
            </a:r>
            <a:br>
              <a:rPr lang="en-US" dirty="0"/>
            </a:br>
            <a:endParaRPr lang="en-US" dirty="0"/>
          </a:p>
          <a:p>
            <a:pPr marL="914400" lvl="2" indent="0">
              <a:buNone/>
            </a:pPr>
            <a:r>
              <a:rPr lang="en-US" sz="2400" dirty="0"/>
              <a:t>	#contact { </a:t>
            </a:r>
          </a:p>
          <a:p>
            <a:pPr marL="914400" lvl="2" indent="0">
              <a:buNone/>
            </a:pPr>
            <a:r>
              <a:rPr lang="en-US" sz="2400" dirty="0"/>
              <a:t>		text-align: center; </a:t>
            </a:r>
          </a:p>
          <a:p>
            <a:pPr marL="914400" lvl="2" indent="0">
              <a:buNone/>
            </a:pPr>
            <a:r>
              <a:rPr lang="en-US" sz="2400" dirty="0"/>
              <a:t>	} </a:t>
            </a:r>
            <a:br>
              <a:rPr lang="en-US" sz="2400" dirty="0"/>
            </a:br>
            <a:endParaRPr lang="en-US" sz="2400" dirty="0"/>
          </a:p>
          <a:p>
            <a:r>
              <a:rPr lang="en-US" dirty="0"/>
              <a:t>The above style rule will center-align text within an element that has the id attribute value of contact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</a:t>
            </a:r>
            <a:r>
              <a:rPr lang="en-US" sz="2400" dirty="0"/>
              <a:t>&lt;div id="contact"&gt;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Creating Style Rules for id Selectors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6695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89CB79-3B6A-4E2E-9784-2A0C0476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1"/>
            <a:ext cx="9677400" cy="5018311"/>
          </a:xfrm>
        </p:spPr>
        <p:txBody>
          <a:bodyPr/>
          <a:lstStyle/>
          <a:p>
            <a:r>
              <a:rPr lang="en-US" dirty="0"/>
              <a:t>Example: style rule for a class attribute value of contact:</a:t>
            </a:r>
            <a:br>
              <a:rPr lang="en-US" dirty="0"/>
            </a:br>
            <a:endParaRPr lang="en-US" dirty="0"/>
          </a:p>
          <a:p>
            <a:pPr marL="914400" lvl="2" indent="0">
              <a:buNone/>
            </a:pPr>
            <a:r>
              <a:rPr lang="en-US" sz="2400" dirty="0"/>
              <a:t>	.contact { </a:t>
            </a:r>
          </a:p>
          <a:p>
            <a:pPr marL="914400" lvl="2" indent="0">
              <a:buNone/>
            </a:pPr>
            <a:r>
              <a:rPr lang="en-US" sz="2400" dirty="0"/>
              <a:t>		text-align: center; </a:t>
            </a:r>
          </a:p>
          <a:p>
            <a:pPr marL="914400" lvl="2" indent="0">
              <a:buNone/>
            </a:pPr>
            <a:r>
              <a:rPr lang="en-US" sz="2400" dirty="0"/>
              <a:t>	} </a:t>
            </a:r>
            <a:br>
              <a:rPr lang="en-US" sz="2400" dirty="0"/>
            </a:br>
            <a:endParaRPr lang="en-US" sz="2400" dirty="0"/>
          </a:p>
          <a:p>
            <a:r>
              <a:rPr lang="en-US" dirty="0"/>
              <a:t>The above style rule will center-align text within an element that has the class attribute value of contact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</a:t>
            </a:r>
            <a:r>
              <a:rPr lang="en-US" sz="2400" dirty="0"/>
              <a:t>&lt;div class="contact"&gt;</a:t>
            </a:r>
          </a:p>
          <a:p>
            <a:r>
              <a:rPr lang="en-US" dirty="0"/>
              <a:t>A class attribute name can be applied to more than one HTML element on a webpage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6694A-1F7F-4791-AD28-77A8242D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D606EE-20C8-4269-AC80-0D154717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Creating Style Rules for class Selectors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20166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Figure 4–52 displays a screenshot of a contact.html page in a web browser with center aligned content. ">
            <a:extLst>
              <a:ext uri="{FF2B5EF4-FFF2-40B4-BE49-F238E27FC236}">
                <a16:creationId xmlns:a16="http://schemas.microsoft.com/office/drawing/2014/main" id="{8D8F7E8F-BD7B-4435-9E8B-DFA392500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52856"/>
            <a:ext cx="11066727" cy="6105144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Creating Style Rules for id Selectors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2993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9EFB35-2E19-4D4C-95F8-4757891E1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&lt;p&gt;This text is my </a:t>
            </a:r>
            <a:r>
              <a:rPr lang="en-US" dirty="0" err="1">
                <a:solidFill>
                  <a:srgbClr val="FF0000"/>
                </a:solidFill>
              </a:rPr>
              <a:t>favourite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thing&lt;/p&gt;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rewrite the code to use a logical element, if there is one that makes sense:</a:t>
            </a:r>
          </a:p>
          <a:p>
            <a:pPr marL="0" indent="0">
              <a:buNone/>
            </a:pPr>
            <a:r>
              <a:rPr lang="en-US" dirty="0"/>
              <a:t>&lt;p&gt;This text is my</a:t>
            </a:r>
            <a:r>
              <a:rPr lang="en-US" dirty="0">
                <a:solidFill>
                  <a:schemeClr val="tx1"/>
                </a:solidFill>
              </a:rPr>
              <a:t> &lt;</a:t>
            </a:r>
            <a:r>
              <a:rPr lang="en-US" dirty="0" err="1">
                <a:solidFill>
                  <a:schemeClr val="tx1"/>
                </a:solidFill>
              </a:rPr>
              <a:t>em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 err="1">
                <a:solidFill>
                  <a:schemeClr val="tx1"/>
                </a:solidFill>
              </a:rPr>
              <a:t>favourite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 err="1">
                <a:solidFill>
                  <a:schemeClr val="tx1"/>
                </a:solidFill>
              </a:rPr>
              <a:t>em</a:t>
            </a:r>
            <a:r>
              <a:rPr lang="en-US" dirty="0">
                <a:solidFill>
                  <a:schemeClr val="tx1"/>
                </a:solidFill>
              </a:rPr>
              <a:t>&gt; </a:t>
            </a:r>
            <a:r>
              <a:rPr lang="en-US" dirty="0"/>
              <a:t>thing&lt;/p&gt;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use the </a:t>
            </a:r>
            <a:r>
              <a:rPr lang="en-US" b="1" dirty="0"/>
              <a:t>&lt;span&gt;</a:t>
            </a:r>
            <a:r>
              <a:rPr lang="en-US" dirty="0"/>
              <a:t> element to group inline elements together on a webpage and apply CSS to this</a:t>
            </a:r>
          </a:p>
          <a:p>
            <a:pPr marL="0" indent="0">
              <a:buNone/>
            </a:pPr>
            <a:r>
              <a:rPr lang="en-US" dirty="0"/>
              <a:t>&lt;p&gt;This text is my</a:t>
            </a:r>
            <a:r>
              <a:rPr lang="en-US" dirty="0">
                <a:solidFill>
                  <a:schemeClr val="tx1"/>
                </a:solidFill>
              </a:rPr>
              <a:t> &lt;span class="</a:t>
            </a:r>
            <a:r>
              <a:rPr lang="en-US" dirty="0" err="1">
                <a:solidFill>
                  <a:schemeClr val="tx1"/>
                </a:solidFill>
              </a:rPr>
              <a:t>favourite</a:t>
            </a:r>
            <a:r>
              <a:rPr lang="en-US" dirty="0">
                <a:solidFill>
                  <a:schemeClr val="tx1"/>
                </a:solidFill>
              </a:rPr>
              <a:t>"&gt;</a:t>
            </a:r>
            <a:r>
              <a:rPr lang="en-US" dirty="0" err="1">
                <a:solidFill>
                  <a:schemeClr val="tx1"/>
                </a:solidFill>
              </a:rPr>
              <a:t>favourite</a:t>
            </a:r>
            <a:r>
              <a:rPr lang="en-US" dirty="0">
                <a:solidFill>
                  <a:schemeClr val="tx1"/>
                </a:solidFill>
              </a:rPr>
              <a:t>&lt;/span&gt; </a:t>
            </a:r>
            <a:r>
              <a:rPr lang="en-US" dirty="0"/>
              <a:t>thing&lt;/p&gt;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1C7170-A1E6-C24A-90F4-EB6EF091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5FDE34-D707-0245-B875-467195C2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if we want to apply a style to something that is not </a:t>
            </a:r>
            <a:br>
              <a:rPr lang="en-US" b="1" dirty="0"/>
            </a:br>
            <a:r>
              <a:rPr lang="en-US" b="1" dirty="0"/>
              <a:t>an HTML element?</a:t>
            </a:r>
          </a:p>
        </p:txBody>
      </p:sp>
    </p:spTree>
    <p:extLst>
      <p:ext uri="{BB962C8B-B14F-4D97-AF65-F5344CB8AC3E}">
        <p14:creationId xmlns:p14="http://schemas.microsoft.com/office/powerpoint/2010/main" val="62973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89CB79-3B6A-4E2E-9784-2A0C0476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1"/>
            <a:ext cx="10541000" cy="5018311"/>
          </a:xfrm>
        </p:spPr>
        <p:txBody>
          <a:bodyPr/>
          <a:lstStyle/>
          <a:p>
            <a:r>
              <a:rPr lang="en-US" dirty="0"/>
              <a:t> A CSS reset is a style rule that is applied to the webpage before any other style rule defined within the style sheet</a:t>
            </a:r>
          </a:p>
          <a:p>
            <a:r>
              <a:rPr lang="en-US" dirty="0"/>
              <a:t>Example of a CSS reset: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body, header, nav, footer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margin: 0;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padding: 0;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border: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}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6694A-1F7F-4791-AD28-77A8242D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D606EE-20C8-4269-AC80-0D154717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CSS Reset </a:t>
            </a:r>
          </a:p>
        </p:txBody>
      </p:sp>
    </p:spTree>
    <p:extLst>
      <p:ext uri="{BB962C8B-B14F-4D97-AF65-F5344CB8AC3E}">
        <p14:creationId xmlns:p14="http://schemas.microsoft.com/office/powerpoint/2010/main" val="6481357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1"/>
            <a:ext cx="8991600" cy="5018311"/>
          </a:xfrm>
        </p:spPr>
        <p:txBody>
          <a:bodyPr/>
          <a:lstStyle/>
          <a:p>
            <a:r>
              <a:rPr lang="en-IN" dirty="0"/>
              <a:t>Comments provide additional information about the area where the styles are applied or other helpful explanations, such as what the styles do</a:t>
            </a:r>
          </a:p>
          <a:p>
            <a:pPr lvl="1"/>
            <a:r>
              <a:rPr lang="en-IN" dirty="0"/>
              <a:t>The </a:t>
            </a:r>
            <a:r>
              <a:rPr lang="en-US" dirty="0"/>
              <a:t>syntax for a comment is as follows: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/* Place your comment here */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Adding Comments to CSS Files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E339B4-DB46-4CC9-95ED-348FBA1AB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59" y="3407567"/>
            <a:ext cx="7595682" cy="2231232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1A9229-15A7-433F-A9E9-F79DBD15B4D0}"/>
              </a:ext>
            </a:extLst>
          </p:cNvPr>
          <p:cNvSpPr txBox="1"/>
          <p:nvPr/>
        </p:nvSpPr>
        <p:spPr>
          <a:xfrm>
            <a:off x="3117164" y="5878376"/>
            <a:ext cx="4911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https://www.w3schools.com/css/tryit.asp?filename=trycss_comments</a:t>
            </a:r>
            <a:r>
              <a:rPr lang="en-AU" sz="1200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2591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1"/>
            <a:ext cx="9372600" cy="5018311"/>
          </a:xfrm>
        </p:spPr>
        <p:txBody>
          <a:bodyPr/>
          <a:lstStyle/>
          <a:p>
            <a:r>
              <a:rPr lang="en-US" dirty="0"/>
              <a:t>You can validate CSS code to verify it follows the established rules for CSS (not that it does what you intended!)</a:t>
            </a:r>
          </a:p>
          <a:p>
            <a:r>
              <a:rPr lang="en-US" dirty="0"/>
              <a:t>Many online validation services are used to assure that CSS code follows standards</a:t>
            </a:r>
          </a:p>
          <a:p>
            <a:r>
              <a:rPr lang="en-US" dirty="0"/>
              <a:t>Validation should always be a part of web development testing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Validating CSS Files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0821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Figure 4-75 displays a screenshot explaining the W3C CSS Validation Service page.&#10;">
            <a:extLst>
              <a:ext uri="{FF2B5EF4-FFF2-40B4-BE49-F238E27FC236}">
                <a16:creationId xmlns:a16="http://schemas.microsoft.com/office/drawing/2014/main" id="{FFE4EDB4-C18C-433E-845B-E49699190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7" y="838200"/>
            <a:ext cx="12112387" cy="541020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Validating CSS Files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1731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1"/>
            <a:ext cx="8991600" cy="5018311"/>
          </a:xfrm>
        </p:spPr>
        <p:txBody>
          <a:bodyPr/>
          <a:lstStyle/>
          <a:p>
            <a:r>
              <a:rPr lang="en-US" dirty="0"/>
              <a:t>Style rules define the appearance of an element on a webpage</a:t>
            </a:r>
          </a:p>
          <a:p>
            <a:r>
              <a:rPr lang="en-US" dirty="0"/>
              <a:t>Style sheets are the set of CSS style rules</a:t>
            </a:r>
          </a:p>
          <a:p>
            <a:pPr lvl="1"/>
            <a:r>
              <a:rPr lang="en-US" dirty="0"/>
              <a:t>Provides a means to separate style from content because it gives the flexibility to redesign or rebrand a website – this is especially important when maintaining a large website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Using 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39631257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6FF5D9-B536-41CB-AA40-007A5FBB9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1"/>
            <a:ext cx="9601200" cy="5018311"/>
          </a:xfrm>
        </p:spPr>
        <p:txBody>
          <a:bodyPr/>
          <a:lstStyle/>
          <a:p>
            <a:r>
              <a:rPr lang="en-US" dirty="0"/>
              <a:t>In this chapter, you learned how to:</a:t>
            </a:r>
          </a:p>
          <a:p>
            <a:pPr lvl="1"/>
            <a:r>
              <a:rPr lang="en-US" dirty="0"/>
              <a:t>Create a CSS file with rules to style HTML elements on a webpage</a:t>
            </a:r>
          </a:p>
          <a:p>
            <a:pPr lvl="1"/>
            <a:r>
              <a:rPr lang="en-US" dirty="0"/>
              <a:t>Link the CSS file to all the webpages of a website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552D7-DBF5-450A-BA60-87324216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89F2AA-FBC5-424B-8A69-952AF0DA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Chapter Summary </a:t>
            </a:r>
          </a:p>
        </p:txBody>
      </p:sp>
    </p:spTree>
    <p:extLst>
      <p:ext uri="{BB962C8B-B14F-4D97-AF65-F5344CB8AC3E}">
        <p14:creationId xmlns:p14="http://schemas.microsoft.com/office/powerpoint/2010/main" val="357265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1"/>
            <a:ext cx="8915400" cy="5018311"/>
          </a:xfrm>
        </p:spPr>
        <p:txBody>
          <a:bodyPr/>
          <a:lstStyle/>
          <a:p>
            <a:r>
              <a:rPr lang="en-US" dirty="0"/>
              <a:t>You can embed CSS directly in an HTML element to restyle that element using the </a:t>
            </a:r>
            <a:r>
              <a:rPr lang="en-US" b="1" dirty="0"/>
              <a:t>style</a:t>
            </a:r>
            <a:r>
              <a:rPr lang="en-US" dirty="0"/>
              <a:t> attribute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Inline Styles</a:t>
            </a:r>
          </a:p>
        </p:txBody>
      </p:sp>
      <p:pic>
        <p:nvPicPr>
          <p:cNvPr id="12" name="Content Placeholder 11" descr="Figure 4–3 illustrates an example of an inline style; each element is defined. ">
            <a:extLst>
              <a:ext uri="{FF2B5EF4-FFF2-40B4-BE49-F238E27FC236}">
                <a16:creationId xmlns:a16="http://schemas.microsoft.com/office/drawing/2014/main" id="{1AE47C1C-0166-421A-A5B7-833013A22182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" y="2809064"/>
            <a:ext cx="12171983" cy="2982136"/>
          </a:xfrm>
        </p:spPr>
      </p:pic>
    </p:spTree>
    <p:extLst>
      <p:ext uri="{BB962C8B-B14F-4D97-AF65-F5344CB8AC3E}">
        <p14:creationId xmlns:p14="http://schemas.microsoft.com/office/powerpoint/2010/main" val="309475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1"/>
            <a:ext cx="8763000" cy="5018311"/>
          </a:xfrm>
        </p:spPr>
        <p:txBody>
          <a:bodyPr/>
          <a:lstStyle/>
          <a:p>
            <a:r>
              <a:rPr lang="en-IN" dirty="0"/>
              <a:t>You can embed style rules in the &lt;head&gt; of an HTML document, which apply to the current page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Internal/Embedded Style Sheets</a:t>
            </a:r>
          </a:p>
        </p:txBody>
      </p:sp>
      <p:pic>
        <p:nvPicPr>
          <p:cNvPr id="12" name="Content Placeholder 11" descr="Figure 4-4 shows an example of an embedded style sheet; each element is labeled. &#10;">
            <a:extLst>
              <a:ext uri="{FF2B5EF4-FFF2-40B4-BE49-F238E27FC236}">
                <a16:creationId xmlns:a16="http://schemas.microsoft.com/office/drawing/2014/main" id="{6327AA97-54A9-4E8D-B877-B3C93BCE9E73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11526049" cy="4572000"/>
          </a:xfrm>
        </p:spPr>
      </p:pic>
    </p:spTree>
    <p:extLst>
      <p:ext uri="{BB962C8B-B14F-4D97-AF65-F5344CB8AC3E}">
        <p14:creationId xmlns:p14="http://schemas.microsoft.com/office/powerpoint/2010/main" val="285591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 can write CSS rules in a separate file. </a:t>
            </a:r>
            <a:br>
              <a:rPr lang="en-IN" dirty="0"/>
            </a:br>
            <a:r>
              <a:rPr lang="en-IN" dirty="0"/>
              <a:t>These styles can be applied to multiple pages in a website</a:t>
            </a:r>
          </a:p>
          <a:p>
            <a:r>
              <a:rPr lang="en-IN" dirty="0"/>
              <a:t>Also called a linked style sheet</a:t>
            </a:r>
          </a:p>
          <a:p>
            <a:r>
              <a:rPr lang="en-IN" dirty="0"/>
              <a:t>Text file with the .</a:t>
            </a:r>
            <a:r>
              <a:rPr lang="en-IN" dirty="0" err="1"/>
              <a:t>css</a:t>
            </a:r>
            <a:r>
              <a:rPr lang="en-IN" dirty="0"/>
              <a:t> extension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External Style Sheets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8773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1"/>
            <a:ext cx="8915400" cy="5018311"/>
          </a:xfrm>
        </p:spPr>
        <p:txBody>
          <a:bodyPr/>
          <a:lstStyle/>
          <a:p>
            <a:r>
              <a:rPr lang="en-IN" dirty="0"/>
              <a:t>After creating a CSS file, link it to all the webpages that will use its styles</a:t>
            </a:r>
          </a:p>
          <a:p>
            <a:pPr lvl="1"/>
            <a:r>
              <a:rPr lang="en-US" dirty="0"/>
              <a:t>Use a link </a:t>
            </a:r>
            <a:r>
              <a:rPr lang="en-IN" dirty="0"/>
              <a:t>element within the &lt;head&gt; section</a:t>
            </a:r>
          </a:p>
          <a:p>
            <a:r>
              <a:rPr lang="en-IN" dirty="0"/>
              <a:t>Link element uses two attributes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rel</a:t>
            </a:r>
            <a:r>
              <a:rPr lang="en-US" dirty="0"/>
              <a:t> </a:t>
            </a:r>
            <a:r>
              <a:rPr lang="en-IN" dirty="0"/>
              <a:t>attribute uses the stylesheet value to indicate the document is linked to a </a:t>
            </a:r>
            <a:r>
              <a:rPr lang="en-US" dirty="0"/>
              <a:t>style sheet</a:t>
            </a:r>
          </a:p>
          <a:p>
            <a:pPr lvl="1"/>
            <a:r>
              <a:rPr lang="en-IN" dirty="0"/>
              <a:t>The </a:t>
            </a:r>
            <a:r>
              <a:rPr lang="en-IN" b="1" dirty="0"/>
              <a:t>href</a:t>
            </a:r>
            <a:r>
              <a:rPr lang="en-IN" dirty="0"/>
              <a:t> attribute value specifies the file path or file name of the CSS </a:t>
            </a:r>
            <a:r>
              <a:rPr lang="en-US" dirty="0"/>
              <a:t>file</a:t>
            </a:r>
          </a:p>
          <a:p>
            <a:r>
              <a:rPr lang="en-IN" dirty="0"/>
              <a:t>Example: link to a style sheet named </a:t>
            </a:r>
            <a:r>
              <a:rPr lang="en-IN" dirty="0" err="1"/>
              <a:t>styles.css</a:t>
            </a:r>
            <a:r>
              <a:rPr lang="en-IN" dirty="0"/>
              <a:t> in the </a:t>
            </a:r>
            <a:r>
              <a:rPr lang="en-US" dirty="0"/>
              <a:t>current folder: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&lt;link </a:t>
            </a:r>
            <a:r>
              <a:rPr lang="en-US" sz="2400" dirty="0" err="1">
                <a:solidFill>
                  <a:srgbClr val="7030A0"/>
                </a:solidFill>
              </a:rPr>
              <a:t>rel</a:t>
            </a:r>
            <a:r>
              <a:rPr lang="en-US" sz="2400" dirty="0">
                <a:solidFill>
                  <a:srgbClr val="0070C0"/>
                </a:solidFill>
              </a:rPr>
              <a:t>="stylesheet" </a:t>
            </a:r>
            <a:r>
              <a:rPr lang="en-IN" sz="2400" dirty="0">
                <a:solidFill>
                  <a:srgbClr val="7030A0"/>
                </a:solidFill>
              </a:rPr>
              <a:t>type</a:t>
            </a:r>
            <a:r>
              <a:rPr lang="en-IN" sz="2400" dirty="0">
                <a:solidFill>
                  <a:srgbClr val="0070C0"/>
                </a:solidFill>
              </a:rPr>
              <a:t>="text/</a:t>
            </a:r>
            <a:r>
              <a:rPr lang="en-IN" sz="2400" dirty="0" err="1">
                <a:solidFill>
                  <a:srgbClr val="0070C0"/>
                </a:solidFill>
              </a:rPr>
              <a:t>css</a:t>
            </a:r>
            <a:r>
              <a:rPr lang="en-IN" sz="2400" dirty="0">
                <a:solidFill>
                  <a:srgbClr val="0070C0"/>
                </a:solidFill>
              </a:rPr>
              <a:t>"</a:t>
            </a:r>
            <a:r>
              <a:rPr lang="en-IN" sz="2400" dirty="0"/>
              <a:t> </a:t>
            </a:r>
            <a:r>
              <a:rPr lang="en-US" sz="2400" dirty="0" err="1">
                <a:solidFill>
                  <a:srgbClr val="7030A0"/>
                </a:solidFill>
              </a:rPr>
              <a:t>href</a:t>
            </a:r>
            <a:r>
              <a:rPr lang="en-US" sz="2400" dirty="0">
                <a:solidFill>
                  <a:srgbClr val="0070C0"/>
                </a:solidFill>
              </a:rPr>
              <a:t>="</a:t>
            </a:r>
            <a:r>
              <a:rPr lang="en-US" sz="2400" dirty="0" err="1">
                <a:solidFill>
                  <a:srgbClr val="0070C0"/>
                </a:solidFill>
              </a:rPr>
              <a:t>styles.css</a:t>
            </a:r>
            <a:r>
              <a:rPr lang="en-US" sz="2400" dirty="0">
                <a:solidFill>
                  <a:srgbClr val="0070C0"/>
                </a:solidFill>
              </a:rPr>
              <a:t>"&gt;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Linking an HTML Document to a CSS File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1530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1"/>
            <a:ext cx="8915400" cy="5018311"/>
          </a:xfrm>
        </p:spPr>
        <p:txBody>
          <a:bodyPr/>
          <a:lstStyle/>
          <a:p>
            <a:r>
              <a:rPr lang="en-IN" dirty="0"/>
              <a:t>Provide flexibility to quickly change webpage formats because the styles used in it are applied to every page linked to it</a:t>
            </a:r>
          </a:p>
          <a:p>
            <a:pPr lvl="1"/>
            <a:r>
              <a:rPr lang="en-IN" dirty="0"/>
              <a:t>Changing the look of an entire website is sometimes called reskinning the website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External Style Sheets  </a:t>
            </a:r>
            <a:endParaRPr lang="en-US" b="1" dirty="0"/>
          </a:p>
        </p:txBody>
      </p:sp>
      <p:pic>
        <p:nvPicPr>
          <p:cNvPr id="12" name="Content Placeholder 11" descr="Figure 4-5 shows an example of a style rule for an external style sheet.&#10;">
            <a:extLst>
              <a:ext uri="{FF2B5EF4-FFF2-40B4-BE49-F238E27FC236}">
                <a16:creationId xmlns:a16="http://schemas.microsoft.com/office/drawing/2014/main" id="{BB78FCB4-4FBF-48D4-B438-A3F15D15FC7B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4151"/>
            <a:ext cx="12219709" cy="2138449"/>
          </a:xfrm>
        </p:spPr>
      </p:pic>
    </p:spTree>
    <p:extLst>
      <p:ext uri="{BB962C8B-B14F-4D97-AF65-F5344CB8AC3E}">
        <p14:creationId xmlns:p14="http://schemas.microsoft.com/office/powerpoint/2010/main" val="132074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A4F1E85-51E7-4380-8030-14B5E2CCE0FB}"/>
</file>

<file path=customXml/itemProps2.xml><?xml version="1.0" encoding="utf-8"?>
<ds:datastoreItem xmlns:ds="http://schemas.openxmlformats.org/officeDocument/2006/customXml" ds:itemID="{FA5A282C-4405-4F33-B0EC-8001FAA441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407B20-2CAC-43D3-956D-10AE842AF0ED}">
  <ds:schemaRefs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0f5e39c8-e5a1-4a0d-b53f-9134be983d19"/>
    <ds:schemaRef ds:uri="http://schemas.microsoft.com/office/infopath/2007/PartnerControls"/>
    <ds:schemaRef ds:uri="c64b295e-e158-430a-a9fe-95bbf17b9d7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Word 2010</Template>
  <TotalTime>0</TotalTime>
  <Words>3540</Words>
  <Application>Microsoft Macintosh PowerPoint</Application>
  <PresentationFormat>Widescreen</PresentationFormat>
  <Paragraphs>284</Paragraphs>
  <Slides>40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Arial</vt:lpstr>
      <vt:lpstr>Arial</vt:lpstr>
      <vt:lpstr>Calibri</vt:lpstr>
      <vt:lpstr>Calibri Light</vt:lpstr>
      <vt:lpstr>Open Sans</vt:lpstr>
      <vt:lpstr>Playfair Display</vt:lpstr>
      <vt:lpstr>Summer Font</vt:lpstr>
      <vt:lpstr>Trebuchet MS</vt:lpstr>
      <vt:lpstr>Wingdings 3</vt:lpstr>
      <vt:lpstr>Office Theme</vt:lpstr>
      <vt:lpstr>Facet</vt:lpstr>
      <vt:lpstr>Custom Design</vt:lpstr>
      <vt:lpstr>PowerPoint Presentation</vt:lpstr>
      <vt:lpstr>Introduction</vt:lpstr>
      <vt:lpstr>Introduction</vt:lpstr>
      <vt:lpstr>Using Cascading Style Sheets</vt:lpstr>
      <vt:lpstr>Inline Styles</vt:lpstr>
      <vt:lpstr>Internal/Embedded Style Sheets</vt:lpstr>
      <vt:lpstr>External Style Sheets</vt:lpstr>
      <vt:lpstr>Linking an HTML Document to a CSS File</vt:lpstr>
      <vt:lpstr>External Style Sheets  </vt:lpstr>
      <vt:lpstr>CSS Basics</vt:lpstr>
      <vt:lpstr>CSS Basics - Declaration</vt:lpstr>
      <vt:lpstr>Selectors</vt:lpstr>
      <vt:lpstr>Selecting, 3 ways</vt:lpstr>
      <vt:lpstr>To Create a CSS File and a Style Rule  for the Body Element</vt:lpstr>
      <vt:lpstr>Use descendent selectors to be more specific</vt:lpstr>
      <vt:lpstr>CSS Basics - Property</vt:lpstr>
      <vt:lpstr>Style Sheet Precedence</vt:lpstr>
      <vt:lpstr>CSS Text Properties</vt:lpstr>
      <vt:lpstr>CSS Text Properties</vt:lpstr>
      <vt:lpstr>CSS Colours</vt:lpstr>
      <vt:lpstr>CSS Colours</vt:lpstr>
      <vt:lpstr>CSS Colours - Examples</vt:lpstr>
      <vt:lpstr>Understanding Inline Elements and Block Elements</vt:lpstr>
      <vt:lpstr>CSS Box Model</vt:lpstr>
      <vt:lpstr>CSS Box Model </vt:lpstr>
      <vt:lpstr>Creating a Webpage Layout </vt:lpstr>
      <vt:lpstr>Aligning Webpage Content</vt:lpstr>
      <vt:lpstr>Aligning Webpage Content  </vt:lpstr>
      <vt:lpstr>Creating Style Rules for Structural Elements</vt:lpstr>
      <vt:lpstr>Creating Style Rules for Structural Elements</vt:lpstr>
      <vt:lpstr>Creating Style Rules for Structural Elements</vt:lpstr>
      <vt:lpstr>Creating Style Rules for id Selectors </vt:lpstr>
      <vt:lpstr>Creating Style Rules for class Selectors </vt:lpstr>
      <vt:lpstr>Creating Style Rules for id Selectors  </vt:lpstr>
      <vt:lpstr>What if we want to apply a style to something that is not  an HTML element?</vt:lpstr>
      <vt:lpstr>CSS Reset </vt:lpstr>
      <vt:lpstr>Adding Comments to CSS Files</vt:lpstr>
      <vt:lpstr>Validating CSS Files</vt:lpstr>
      <vt:lpstr>Validating CSS Files </vt:lpstr>
      <vt:lpstr>Chapter 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2019-11-18T17:11:37Z</dcterms:created>
  <dcterms:modified xsi:type="dcterms:W3CDTF">2022-03-04T09:59:49Z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