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14" r:id="rId4"/>
    <p:sldMasterId id="2147483784" r:id="rId5"/>
    <p:sldMasterId id="2147483805" r:id="rId6"/>
  </p:sldMasterIdLst>
  <p:notesMasterIdLst>
    <p:notesMasterId r:id="rId63"/>
  </p:notesMasterIdLst>
  <p:handoutMasterIdLst>
    <p:handoutMasterId r:id="rId64"/>
  </p:handoutMasterIdLst>
  <p:sldIdLst>
    <p:sldId id="426" r:id="rId7"/>
    <p:sldId id="404" r:id="rId8"/>
    <p:sldId id="414" r:id="rId9"/>
    <p:sldId id="344" r:id="rId10"/>
    <p:sldId id="415" r:id="rId11"/>
    <p:sldId id="356" r:id="rId12"/>
    <p:sldId id="393" r:id="rId13"/>
    <p:sldId id="392" r:id="rId14"/>
    <p:sldId id="353" r:id="rId15"/>
    <p:sldId id="357" r:id="rId16"/>
    <p:sldId id="416" r:id="rId17"/>
    <p:sldId id="391" r:id="rId18"/>
    <p:sldId id="354" r:id="rId19"/>
    <p:sldId id="401" r:id="rId20"/>
    <p:sldId id="363" r:id="rId21"/>
    <p:sldId id="417" r:id="rId22"/>
    <p:sldId id="366" r:id="rId23"/>
    <p:sldId id="398" r:id="rId24"/>
    <p:sldId id="418" r:id="rId25"/>
    <p:sldId id="406" r:id="rId26"/>
    <p:sldId id="407" r:id="rId27"/>
    <p:sldId id="419" r:id="rId28"/>
    <p:sldId id="408" r:id="rId29"/>
    <p:sldId id="409" r:id="rId30"/>
    <p:sldId id="410" r:id="rId31"/>
    <p:sldId id="411" r:id="rId32"/>
    <p:sldId id="369" r:id="rId33"/>
    <p:sldId id="413" r:id="rId34"/>
    <p:sldId id="314" r:id="rId35"/>
    <p:sldId id="315" r:id="rId36"/>
    <p:sldId id="316" r:id="rId37"/>
    <p:sldId id="317" r:id="rId38"/>
    <p:sldId id="318" r:id="rId39"/>
    <p:sldId id="339" r:id="rId40"/>
    <p:sldId id="340" r:id="rId41"/>
    <p:sldId id="420" r:id="rId42"/>
    <p:sldId id="319" r:id="rId43"/>
    <p:sldId id="320" r:id="rId44"/>
    <p:sldId id="321" r:id="rId45"/>
    <p:sldId id="322" r:id="rId46"/>
    <p:sldId id="424" r:id="rId47"/>
    <p:sldId id="421" r:id="rId48"/>
    <p:sldId id="365" r:id="rId49"/>
    <p:sldId id="364" r:id="rId50"/>
    <p:sldId id="326" r:id="rId51"/>
    <p:sldId id="422" r:id="rId52"/>
    <p:sldId id="367" r:id="rId53"/>
    <p:sldId id="368" r:id="rId54"/>
    <p:sldId id="327" r:id="rId55"/>
    <p:sldId id="328" r:id="rId56"/>
    <p:sldId id="341" r:id="rId57"/>
    <p:sldId id="329" r:id="rId58"/>
    <p:sldId id="423" r:id="rId59"/>
    <p:sldId id="333" r:id="rId60"/>
    <p:sldId id="338" r:id="rId61"/>
    <p:sldId id="370" r:id="rId6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D6F5D2-05E3-FB43-8CEF-3B6EAFEE5C69}" v="14" dt="2022-03-13T08:07:10.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209" autoAdjust="0"/>
  </p:normalViewPr>
  <p:slideViewPr>
    <p:cSldViewPr>
      <p:cViewPr varScale="1">
        <p:scale>
          <a:sx n="144" d="100"/>
          <a:sy n="144" d="100"/>
        </p:scale>
        <p:origin x="640" y="192"/>
      </p:cViewPr>
      <p:guideLst>
        <p:guide orient="horz" pos="2160"/>
        <p:guide pos="3840"/>
      </p:guideLst>
    </p:cSldViewPr>
  </p:slideViewPr>
  <p:notesTextViewPr>
    <p:cViewPr>
      <p:scale>
        <a:sx n="100" d="100"/>
        <a:sy n="100" d="100"/>
      </p:scale>
      <p:origin x="0" y="0"/>
    </p:cViewPr>
  </p:notesTextViewPr>
  <p:notesViewPr>
    <p:cSldViewPr>
      <p:cViewPr varScale="1">
        <p:scale>
          <a:sx n="83" d="100"/>
          <a:sy n="83" d="100"/>
        </p:scale>
        <p:origin x="-20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rd, Lindsay" userId="8f2e855a-579b-4a8f-b9f1-39f7b0944a86" providerId="ADAL" clId="{45D6F5D2-05E3-FB43-8CEF-3B6EAFEE5C69}"/>
    <pc:docChg chg="undo custSel addSld delSld modSld sldOrd modShowInfo">
      <pc:chgData name="Ward, Lindsay" userId="8f2e855a-579b-4a8f-b9f1-39f7b0944a86" providerId="ADAL" clId="{45D6F5D2-05E3-FB43-8CEF-3B6EAFEE5C69}" dt="2022-03-13T08:07:10.253" v="421"/>
      <pc:docMkLst>
        <pc:docMk/>
      </pc:docMkLst>
      <pc:sldChg chg="modSp mod chgLayout">
        <pc:chgData name="Ward, Lindsay" userId="8f2e855a-579b-4a8f-b9f1-39f7b0944a86" providerId="ADAL" clId="{45D6F5D2-05E3-FB43-8CEF-3B6EAFEE5C69}" dt="2022-03-13T07:32:09.659" v="387" actId="700"/>
        <pc:sldMkLst>
          <pc:docMk/>
          <pc:sldMk cId="1951951374" sldId="314"/>
        </pc:sldMkLst>
        <pc:spChg chg="mod ord">
          <ac:chgData name="Ward, Lindsay" userId="8f2e855a-579b-4a8f-b9f1-39f7b0944a86" providerId="ADAL" clId="{45D6F5D2-05E3-FB43-8CEF-3B6EAFEE5C69}" dt="2022-03-13T07:32:09.659" v="387" actId="700"/>
          <ac:spMkLst>
            <pc:docMk/>
            <pc:sldMk cId="1951951374" sldId="314"/>
            <ac:spMk id="2" creationId="{00000000-0000-0000-0000-000000000000}"/>
          </ac:spMkLst>
        </pc:spChg>
        <pc:spChg chg="mod ord">
          <ac:chgData name="Ward, Lindsay" userId="8f2e855a-579b-4a8f-b9f1-39f7b0944a86" providerId="ADAL" clId="{45D6F5D2-05E3-FB43-8CEF-3B6EAFEE5C69}" dt="2022-03-13T07:32:09.659" v="387" actId="700"/>
          <ac:spMkLst>
            <pc:docMk/>
            <pc:sldMk cId="1951951374" sldId="314"/>
            <ac:spMk id="3" creationId="{00000000-0000-0000-0000-000000000000}"/>
          </ac:spMkLst>
        </pc:spChg>
        <pc:spChg chg="mod ord">
          <ac:chgData name="Ward, Lindsay" userId="8f2e855a-579b-4a8f-b9f1-39f7b0944a86" providerId="ADAL" clId="{45D6F5D2-05E3-FB43-8CEF-3B6EAFEE5C69}" dt="2022-03-13T07:32:09.659" v="387" actId="700"/>
          <ac:spMkLst>
            <pc:docMk/>
            <pc:sldMk cId="1951951374" sldId="314"/>
            <ac:spMk id="5" creationId="{00000000-0000-0000-0000-000000000000}"/>
          </ac:spMkLst>
        </pc:spChg>
      </pc:sldChg>
      <pc:sldChg chg="modSp mod">
        <pc:chgData name="Ward, Lindsay" userId="8f2e855a-579b-4a8f-b9f1-39f7b0944a86" providerId="ADAL" clId="{45D6F5D2-05E3-FB43-8CEF-3B6EAFEE5C69}" dt="2022-03-11T23:21:14.578" v="244" actId="207"/>
        <pc:sldMkLst>
          <pc:docMk/>
          <pc:sldMk cId="3556642272" sldId="315"/>
        </pc:sldMkLst>
        <pc:spChg chg="mod">
          <ac:chgData name="Ward, Lindsay" userId="8f2e855a-579b-4a8f-b9f1-39f7b0944a86" providerId="ADAL" clId="{45D6F5D2-05E3-FB43-8CEF-3B6EAFEE5C69}" dt="2022-03-11T23:21:14.578" v="244" actId="207"/>
          <ac:spMkLst>
            <pc:docMk/>
            <pc:sldMk cId="3556642272" sldId="315"/>
            <ac:spMk id="2" creationId="{00000000-0000-0000-0000-000000000000}"/>
          </ac:spMkLst>
        </pc:spChg>
      </pc:sldChg>
      <pc:sldChg chg="modSp mod chgLayout">
        <pc:chgData name="Ward, Lindsay" userId="8f2e855a-579b-4a8f-b9f1-39f7b0944a86" providerId="ADAL" clId="{45D6F5D2-05E3-FB43-8CEF-3B6EAFEE5C69}" dt="2022-03-13T06:05:49.125" v="323" actId="700"/>
        <pc:sldMkLst>
          <pc:docMk/>
          <pc:sldMk cId="3853662938" sldId="318"/>
        </pc:sldMkLst>
        <pc:spChg chg="mod ord">
          <ac:chgData name="Ward, Lindsay" userId="8f2e855a-579b-4a8f-b9f1-39f7b0944a86" providerId="ADAL" clId="{45D6F5D2-05E3-FB43-8CEF-3B6EAFEE5C69}" dt="2022-03-13T06:05:49.125" v="323" actId="700"/>
          <ac:spMkLst>
            <pc:docMk/>
            <pc:sldMk cId="3853662938" sldId="318"/>
            <ac:spMk id="2" creationId="{00000000-0000-0000-0000-000000000000}"/>
          </ac:spMkLst>
        </pc:spChg>
        <pc:spChg chg="mod ord">
          <ac:chgData name="Ward, Lindsay" userId="8f2e855a-579b-4a8f-b9f1-39f7b0944a86" providerId="ADAL" clId="{45D6F5D2-05E3-FB43-8CEF-3B6EAFEE5C69}" dt="2022-03-13T06:05:49.125" v="323" actId="700"/>
          <ac:spMkLst>
            <pc:docMk/>
            <pc:sldMk cId="3853662938" sldId="318"/>
            <ac:spMk id="3" creationId="{00000000-0000-0000-0000-000000000000}"/>
          </ac:spMkLst>
        </pc:spChg>
        <pc:spChg chg="mod ord">
          <ac:chgData name="Ward, Lindsay" userId="8f2e855a-579b-4a8f-b9f1-39f7b0944a86" providerId="ADAL" clId="{45D6F5D2-05E3-FB43-8CEF-3B6EAFEE5C69}" dt="2022-03-13T06:05:49.125" v="323" actId="700"/>
          <ac:spMkLst>
            <pc:docMk/>
            <pc:sldMk cId="3853662938" sldId="318"/>
            <ac:spMk id="5" creationId="{00000000-0000-0000-0000-000000000000}"/>
          </ac:spMkLst>
        </pc:spChg>
      </pc:sldChg>
      <pc:sldChg chg="modSp mod modAnim">
        <pc:chgData name="Ward, Lindsay" userId="8f2e855a-579b-4a8f-b9f1-39f7b0944a86" providerId="ADAL" clId="{45D6F5D2-05E3-FB43-8CEF-3B6EAFEE5C69}" dt="2022-03-12T09:46:12.602" v="321"/>
        <pc:sldMkLst>
          <pc:docMk/>
          <pc:sldMk cId="370455753" sldId="320"/>
        </pc:sldMkLst>
        <pc:spChg chg="mod">
          <ac:chgData name="Ward, Lindsay" userId="8f2e855a-579b-4a8f-b9f1-39f7b0944a86" providerId="ADAL" clId="{45D6F5D2-05E3-FB43-8CEF-3B6EAFEE5C69}" dt="2022-03-12T09:46:06.527" v="320" actId="20577"/>
          <ac:spMkLst>
            <pc:docMk/>
            <pc:sldMk cId="370455753" sldId="320"/>
            <ac:spMk id="2" creationId="{00000000-0000-0000-0000-000000000000}"/>
          </ac:spMkLst>
        </pc:spChg>
      </pc:sldChg>
      <pc:sldChg chg="modSp mod chgLayout">
        <pc:chgData name="Ward, Lindsay" userId="8f2e855a-579b-4a8f-b9f1-39f7b0944a86" providerId="ADAL" clId="{45D6F5D2-05E3-FB43-8CEF-3B6EAFEE5C69}" dt="2022-03-12T09:44:25.415" v="284" actId="700"/>
        <pc:sldMkLst>
          <pc:docMk/>
          <pc:sldMk cId="1242446247" sldId="321"/>
        </pc:sldMkLst>
        <pc:spChg chg="mod ord">
          <ac:chgData name="Ward, Lindsay" userId="8f2e855a-579b-4a8f-b9f1-39f7b0944a86" providerId="ADAL" clId="{45D6F5D2-05E3-FB43-8CEF-3B6EAFEE5C69}" dt="2022-03-12T09:44:25.415" v="284" actId="700"/>
          <ac:spMkLst>
            <pc:docMk/>
            <pc:sldMk cId="1242446247" sldId="321"/>
            <ac:spMk id="2" creationId="{00000000-0000-0000-0000-000000000000}"/>
          </ac:spMkLst>
        </pc:spChg>
        <pc:spChg chg="mod ord">
          <ac:chgData name="Ward, Lindsay" userId="8f2e855a-579b-4a8f-b9f1-39f7b0944a86" providerId="ADAL" clId="{45D6F5D2-05E3-FB43-8CEF-3B6EAFEE5C69}" dt="2022-03-12T09:44:25.415" v="284" actId="700"/>
          <ac:spMkLst>
            <pc:docMk/>
            <pc:sldMk cId="1242446247" sldId="321"/>
            <ac:spMk id="3" creationId="{00000000-0000-0000-0000-000000000000}"/>
          </ac:spMkLst>
        </pc:spChg>
        <pc:spChg chg="mod ord">
          <ac:chgData name="Ward, Lindsay" userId="8f2e855a-579b-4a8f-b9f1-39f7b0944a86" providerId="ADAL" clId="{45D6F5D2-05E3-FB43-8CEF-3B6EAFEE5C69}" dt="2022-03-12T09:44:25.415" v="284" actId="700"/>
          <ac:spMkLst>
            <pc:docMk/>
            <pc:sldMk cId="1242446247" sldId="321"/>
            <ac:spMk id="5" creationId="{00000000-0000-0000-0000-000000000000}"/>
          </ac:spMkLst>
        </pc:spChg>
      </pc:sldChg>
      <pc:sldChg chg="modSp mod chgLayout">
        <pc:chgData name="Ward, Lindsay" userId="8f2e855a-579b-4a8f-b9f1-39f7b0944a86" providerId="ADAL" clId="{45D6F5D2-05E3-FB43-8CEF-3B6EAFEE5C69}" dt="2022-03-12T09:44:20.070" v="283" actId="700"/>
        <pc:sldMkLst>
          <pc:docMk/>
          <pc:sldMk cId="3748709263" sldId="322"/>
        </pc:sldMkLst>
        <pc:spChg chg="mod ord">
          <ac:chgData name="Ward, Lindsay" userId="8f2e855a-579b-4a8f-b9f1-39f7b0944a86" providerId="ADAL" clId="{45D6F5D2-05E3-FB43-8CEF-3B6EAFEE5C69}" dt="2022-03-12T09:44:20.070" v="283" actId="700"/>
          <ac:spMkLst>
            <pc:docMk/>
            <pc:sldMk cId="3748709263" sldId="322"/>
            <ac:spMk id="2" creationId="{00000000-0000-0000-0000-000000000000}"/>
          </ac:spMkLst>
        </pc:spChg>
        <pc:spChg chg="mod ord">
          <ac:chgData name="Ward, Lindsay" userId="8f2e855a-579b-4a8f-b9f1-39f7b0944a86" providerId="ADAL" clId="{45D6F5D2-05E3-FB43-8CEF-3B6EAFEE5C69}" dt="2022-03-12T09:44:20.070" v="283" actId="700"/>
          <ac:spMkLst>
            <pc:docMk/>
            <pc:sldMk cId="3748709263" sldId="322"/>
            <ac:spMk id="3" creationId="{00000000-0000-0000-0000-000000000000}"/>
          </ac:spMkLst>
        </pc:spChg>
        <pc:spChg chg="mod ord">
          <ac:chgData name="Ward, Lindsay" userId="8f2e855a-579b-4a8f-b9f1-39f7b0944a86" providerId="ADAL" clId="{45D6F5D2-05E3-FB43-8CEF-3B6EAFEE5C69}" dt="2022-03-12T09:44:20.070" v="283" actId="700"/>
          <ac:spMkLst>
            <pc:docMk/>
            <pc:sldMk cId="3748709263" sldId="322"/>
            <ac:spMk id="7" creationId="{5FFBC1B3-7D07-487D-B6EF-B4A8BDE9CE09}"/>
          </ac:spMkLst>
        </pc:spChg>
      </pc:sldChg>
      <pc:sldChg chg="modSp del mod chgLayout">
        <pc:chgData name="Ward, Lindsay" userId="8f2e855a-579b-4a8f-b9f1-39f7b0944a86" providerId="ADAL" clId="{45D6F5D2-05E3-FB43-8CEF-3B6EAFEE5C69}" dt="2022-03-12T09:45:07.607" v="289" actId="2696"/>
        <pc:sldMkLst>
          <pc:docMk/>
          <pc:sldMk cId="1164386087" sldId="324"/>
        </pc:sldMkLst>
        <pc:spChg chg="mod ord">
          <ac:chgData name="Ward, Lindsay" userId="8f2e855a-579b-4a8f-b9f1-39f7b0944a86" providerId="ADAL" clId="{45D6F5D2-05E3-FB43-8CEF-3B6EAFEE5C69}" dt="2022-03-12T09:43:59.511" v="282" actId="700"/>
          <ac:spMkLst>
            <pc:docMk/>
            <pc:sldMk cId="1164386087" sldId="324"/>
            <ac:spMk id="2" creationId="{00000000-0000-0000-0000-000000000000}"/>
          </ac:spMkLst>
        </pc:spChg>
        <pc:spChg chg="mod ord">
          <ac:chgData name="Ward, Lindsay" userId="8f2e855a-579b-4a8f-b9f1-39f7b0944a86" providerId="ADAL" clId="{45D6F5D2-05E3-FB43-8CEF-3B6EAFEE5C69}" dt="2022-03-12T09:43:59.511" v="282" actId="700"/>
          <ac:spMkLst>
            <pc:docMk/>
            <pc:sldMk cId="1164386087" sldId="324"/>
            <ac:spMk id="3" creationId="{00000000-0000-0000-0000-000000000000}"/>
          </ac:spMkLst>
        </pc:spChg>
        <pc:spChg chg="mod ord">
          <ac:chgData name="Ward, Lindsay" userId="8f2e855a-579b-4a8f-b9f1-39f7b0944a86" providerId="ADAL" clId="{45D6F5D2-05E3-FB43-8CEF-3B6EAFEE5C69}" dt="2022-03-12T09:43:59.511" v="282" actId="700"/>
          <ac:spMkLst>
            <pc:docMk/>
            <pc:sldMk cId="1164386087" sldId="324"/>
            <ac:spMk id="7" creationId="{60B6825E-7B3B-4267-8C59-022BDC82131D}"/>
          </ac:spMkLst>
        </pc:spChg>
      </pc:sldChg>
      <pc:sldChg chg="modSp">
        <pc:chgData name="Ward, Lindsay" userId="8f2e855a-579b-4a8f-b9f1-39f7b0944a86" providerId="ADAL" clId="{45D6F5D2-05E3-FB43-8CEF-3B6EAFEE5C69}" dt="2022-03-13T08:05:18.059" v="410"/>
        <pc:sldMkLst>
          <pc:docMk/>
          <pc:sldMk cId="3499525892" sldId="326"/>
        </pc:sldMkLst>
        <pc:spChg chg="mod">
          <ac:chgData name="Ward, Lindsay" userId="8f2e855a-579b-4a8f-b9f1-39f7b0944a86" providerId="ADAL" clId="{45D6F5D2-05E3-FB43-8CEF-3B6EAFEE5C69}" dt="2022-03-13T08:05:18.059" v="410"/>
          <ac:spMkLst>
            <pc:docMk/>
            <pc:sldMk cId="3499525892" sldId="326"/>
            <ac:spMk id="7" creationId="{EAD17521-D2AD-4AD0-8C85-9FCF2FE4F623}"/>
          </ac:spMkLst>
        </pc:spChg>
      </pc:sldChg>
      <pc:sldChg chg="modSp mod">
        <pc:chgData name="Ward, Lindsay" userId="8f2e855a-579b-4a8f-b9f1-39f7b0944a86" providerId="ADAL" clId="{45D6F5D2-05E3-FB43-8CEF-3B6EAFEE5C69}" dt="2022-03-13T08:05:59.814" v="417" actId="20577"/>
        <pc:sldMkLst>
          <pc:docMk/>
          <pc:sldMk cId="3170398482" sldId="328"/>
        </pc:sldMkLst>
        <pc:spChg chg="mod">
          <ac:chgData name="Ward, Lindsay" userId="8f2e855a-579b-4a8f-b9f1-39f7b0944a86" providerId="ADAL" clId="{45D6F5D2-05E3-FB43-8CEF-3B6EAFEE5C69}" dt="2022-03-13T08:05:59.814" v="417" actId="20577"/>
          <ac:spMkLst>
            <pc:docMk/>
            <pc:sldMk cId="3170398482" sldId="328"/>
            <ac:spMk id="2" creationId="{00000000-0000-0000-0000-000000000000}"/>
          </ac:spMkLst>
        </pc:spChg>
      </pc:sldChg>
      <pc:sldChg chg="modSp del mod">
        <pc:chgData name="Ward, Lindsay" userId="8f2e855a-579b-4a8f-b9f1-39f7b0944a86" providerId="ADAL" clId="{45D6F5D2-05E3-FB43-8CEF-3B6EAFEE5C69}" dt="2022-03-13T08:05:50.266" v="412" actId="2696"/>
        <pc:sldMkLst>
          <pc:docMk/>
          <pc:sldMk cId="3425895374" sldId="330"/>
        </pc:sldMkLst>
        <pc:spChg chg="mod">
          <ac:chgData name="Ward, Lindsay" userId="8f2e855a-579b-4a8f-b9f1-39f7b0944a86" providerId="ADAL" clId="{45D6F5D2-05E3-FB43-8CEF-3B6EAFEE5C69}" dt="2022-03-13T08:05:47.676" v="411" actId="21"/>
          <ac:spMkLst>
            <pc:docMk/>
            <pc:sldMk cId="3425895374" sldId="330"/>
            <ac:spMk id="2" creationId="{00000000-0000-0000-0000-000000000000}"/>
          </ac:spMkLst>
        </pc:spChg>
      </pc:sldChg>
      <pc:sldChg chg="modSp mod">
        <pc:chgData name="Ward, Lindsay" userId="8f2e855a-579b-4a8f-b9f1-39f7b0944a86" providerId="ADAL" clId="{45D6F5D2-05E3-FB43-8CEF-3B6EAFEE5C69}" dt="2022-03-12T09:40:44.372" v="273" actId="20577"/>
        <pc:sldMkLst>
          <pc:docMk/>
          <pc:sldMk cId="427722100" sldId="339"/>
        </pc:sldMkLst>
        <pc:spChg chg="mod">
          <ac:chgData name="Ward, Lindsay" userId="8f2e855a-579b-4a8f-b9f1-39f7b0944a86" providerId="ADAL" clId="{45D6F5D2-05E3-FB43-8CEF-3B6EAFEE5C69}" dt="2022-03-12T09:40:44.372" v="273" actId="20577"/>
          <ac:spMkLst>
            <pc:docMk/>
            <pc:sldMk cId="427722100" sldId="339"/>
            <ac:spMk id="2" creationId="{00000000-0000-0000-0000-000000000000}"/>
          </ac:spMkLst>
        </pc:spChg>
      </pc:sldChg>
      <pc:sldChg chg="modSp mod chgLayout">
        <pc:chgData name="Ward, Lindsay" userId="8f2e855a-579b-4a8f-b9f1-39f7b0944a86" providerId="ADAL" clId="{45D6F5D2-05E3-FB43-8CEF-3B6EAFEE5C69}" dt="2022-03-13T07:28:08.880" v="376" actId="700"/>
        <pc:sldMkLst>
          <pc:docMk/>
          <pc:sldMk cId="4127572403" sldId="353"/>
        </pc:sldMkLst>
        <pc:spChg chg="mod ord">
          <ac:chgData name="Ward, Lindsay" userId="8f2e855a-579b-4a8f-b9f1-39f7b0944a86" providerId="ADAL" clId="{45D6F5D2-05E3-FB43-8CEF-3B6EAFEE5C69}" dt="2022-03-13T07:28:08.880" v="376" actId="700"/>
          <ac:spMkLst>
            <pc:docMk/>
            <pc:sldMk cId="4127572403" sldId="353"/>
            <ac:spMk id="2" creationId="{00000000-0000-0000-0000-000000000000}"/>
          </ac:spMkLst>
        </pc:spChg>
        <pc:spChg chg="mod ord">
          <ac:chgData name="Ward, Lindsay" userId="8f2e855a-579b-4a8f-b9f1-39f7b0944a86" providerId="ADAL" clId="{45D6F5D2-05E3-FB43-8CEF-3B6EAFEE5C69}" dt="2022-03-13T07:28:08.880" v="376" actId="700"/>
          <ac:spMkLst>
            <pc:docMk/>
            <pc:sldMk cId="4127572403" sldId="353"/>
            <ac:spMk id="5" creationId="{00000000-0000-0000-0000-000000000000}"/>
          </ac:spMkLst>
        </pc:spChg>
        <pc:spChg chg="mod ord">
          <ac:chgData name="Ward, Lindsay" userId="8f2e855a-579b-4a8f-b9f1-39f7b0944a86" providerId="ADAL" clId="{45D6F5D2-05E3-FB43-8CEF-3B6EAFEE5C69}" dt="2022-03-13T07:28:08.880" v="376" actId="700"/>
          <ac:spMkLst>
            <pc:docMk/>
            <pc:sldMk cId="4127572403" sldId="353"/>
            <ac:spMk id="8" creationId="{30431982-BF7C-4014-9D53-C688AE2D5C19}"/>
          </ac:spMkLst>
        </pc:spChg>
      </pc:sldChg>
      <pc:sldChg chg="modSp mod chgLayout">
        <pc:chgData name="Ward, Lindsay" userId="8f2e855a-579b-4a8f-b9f1-39f7b0944a86" providerId="ADAL" clId="{45D6F5D2-05E3-FB43-8CEF-3B6EAFEE5C69}" dt="2022-03-13T07:28:08.880" v="376" actId="700"/>
        <pc:sldMkLst>
          <pc:docMk/>
          <pc:sldMk cId="1910635297" sldId="354"/>
        </pc:sldMkLst>
        <pc:spChg chg="mod ord">
          <ac:chgData name="Ward, Lindsay" userId="8f2e855a-579b-4a8f-b9f1-39f7b0944a86" providerId="ADAL" clId="{45D6F5D2-05E3-FB43-8CEF-3B6EAFEE5C69}" dt="2022-03-13T07:28:08.880" v="376" actId="700"/>
          <ac:spMkLst>
            <pc:docMk/>
            <pc:sldMk cId="1910635297" sldId="354"/>
            <ac:spMk id="2" creationId="{00000000-0000-0000-0000-000000000000}"/>
          </ac:spMkLst>
        </pc:spChg>
        <pc:spChg chg="mod ord">
          <ac:chgData name="Ward, Lindsay" userId="8f2e855a-579b-4a8f-b9f1-39f7b0944a86" providerId="ADAL" clId="{45D6F5D2-05E3-FB43-8CEF-3B6EAFEE5C69}" dt="2022-03-13T07:28:08.880" v="376" actId="700"/>
          <ac:spMkLst>
            <pc:docMk/>
            <pc:sldMk cId="1910635297" sldId="354"/>
            <ac:spMk id="5" creationId="{00000000-0000-0000-0000-000000000000}"/>
          </ac:spMkLst>
        </pc:spChg>
        <pc:spChg chg="mod ord">
          <ac:chgData name="Ward, Lindsay" userId="8f2e855a-579b-4a8f-b9f1-39f7b0944a86" providerId="ADAL" clId="{45D6F5D2-05E3-FB43-8CEF-3B6EAFEE5C69}" dt="2022-03-13T07:28:08.880" v="376" actId="700"/>
          <ac:spMkLst>
            <pc:docMk/>
            <pc:sldMk cId="1910635297" sldId="354"/>
            <ac:spMk id="8" creationId="{8C21BE30-1038-4A66-9F88-877927DFE236}"/>
          </ac:spMkLst>
        </pc:spChg>
      </pc:sldChg>
      <pc:sldChg chg="modSp mod chgLayout">
        <pc:chgData name="Ward, Lindsay" userId="8f2e855a-579b-4a8f-b9f1-39f7b0944a86" providerId="ADAL" clId="{45D6F5D2-05E3-FB43-8CEF-3B6EAFEE5C69}" dt="2022-03-13T07:28:08.880" v="376" actId="700"/>
        <pc:sldMkLst>
          <pc:docMk/>
          <pc:sldMk cId="3152649615" sldId="356"/>
        </pc:sldMkLst>
        <pc:spChg chg="mod ord">
          <ac:chgData name="Ward, Lindsay" userId="8f2e855a-579b-4a8f-b9f1-39f7b0944a86" providerId="ADAL" clId="{45D6F5D2-05E3-FB43-8CEF-3B6EAFEE5C69}" dt="2022-03-13T07:28:08.880" v="376" actId="700"/>
          <ac:spMkLst>
            <pc:docMk/>
            <pc:sldMk cId="3152649615" sldId="356"/>
            <ac:spMk id="2" creationId="{00000000-0000-0000-0000-000000000000}"/>
          </ac:spMkLst>
        </pc:spChg>
        <pc:spChg chg="mod ord">
          <ac:chgData name="Ward, Lindsay" userId="8f2e855a-579b-4a8f-b9f1-39f7b0944a86" providerId="ADAL" clId="{45D6F5D2-05E3-FB43-8CEF-3B6EAFEE5C69}" dt="2022-03-13T07:28:08.880" v="376" actId="700"/>
          <ac:spMkLst>
            <pc:docMk/>
            <pc:sldMk cId="3152649615" sldId="356"/>
            <ac:spMk id="7" creationId="{A17F12FA-E69D-4354-9463-F2C098DAFA53}"/>
          </ac:spMkLst>
        </pc:spChg>
        <pc:spChg chg="mod ord">
          <ac:chgData name="Ward, Lindsay" userId="8f2e855a-579b-4a8f-b9f1-39f7b0944a86" providerId="ADAL" clId="{45D6F5D2-05E3-FB43-8CEF-3B6EAFEE5C69}" dt="2022-03-13T07:28:08.880" v="376" actId="700"/>
          <ac:spMkLst>
            <pc:docMk/>
            <pc:sldMk cId="3152649615" sldId="356"/>
            <ac:spMk id="8" creationId="{F4D8CD8D-F7D3-4587-A437-0F21A94BEF28}"/>
          </ac:spMkLst>
        </pc:spChg>
      </pc:sldChg>
      <pc:sldChg chg="modSp mod chgLayout">
        <pc:chgData name="Ward, Lindsay" userId="8f2e855a-579b-4a8f-b9f1-39f7b0944a86" providerId="ADAL" clId="{45D6F5D2-05E3-FB43-8CEF-3B6EAFEE5C69}" dt="2022-03-13T07:28:51.069" v="385" actId="14"/>
        <pc:sldMkLst>
          <pc:docMk/>
          <pc:sldMk cId="131688582" sldId="357"/>
        </pc:sldMkLst>
        <pc:spChg chg="mod ord">
          <ac:chgData name="Ward, Lindsay" userId="8f2e855a-579b-4a8f-b9f1-39f7b0944a86" providerId="ADAL" clId="{45D6F5D2-05E3-FB43-8CEF-3B6EAFEE5C69}" dt="2022-03-13T07:28:51.069" v="385" actId="14"/>
          <ac:spMkLst>
            <pc:docMk/>
            <pc:sldMk cId="131688582" sldId="357"/>
            <ac:spMk id="2" creationId="{00000000-0000-0000-0000-000000000000}"/>
          </ac:spMkLst>
        </pc:spChg>
        <pc:spChg chg="mod ord">
          <ac:chgData name="Ward, Lindsay" userId="8f2e855a-579b-4a8f-b9f1-39f7b0944a86" providerId="ADAL" clId="{45D6F5D2-05E3-FB43-8CEF-3B6EAFEE5C69}" dt="2022-03-13T07:28:08.880" v="376" actId="700"/>
          <ac:spMkLst>
            <pc:docMk/>
            <pc:sldMk cId="131688582" sldId="357"/>
            <ac:spMk id="5" creationId="{F099EAF1-9111-4669-A031-EB1655D91E01}"/>
          </ac:spMkLst>
        </pc:spChg>
        <pc:spChg chg="mod ord">
          <ac:chgData name="Ward, Lindsay" userId="8f2e855a-579b-4a8f-b9f1-39f7b0944a86" providerId="ADAL" clId="{45D6F5D2-05E3-FB43-8CEF-3B6EAFEE5C69}" dt="2022-03-13T07:28:08.880" v="376" actId="700"/>
          <ac:spMkLst>
            <pc:docMk/>
            <pc:sldMk cId="131688582" sldId="357"/>
            <ac:spMk id="8" creationId="{D9511B0D-387D-458A-BF74-29155D8DA1DC}"/>
          </ac:spMkLst>
        </pc:spChg>
      </pc:sldChg>
      <pc:sldChg chg="modSp mod">
        <pc:chgData name="Ward, Lindsay" userId="8f2e855a-579b-4a8f-b9f1-39f7b0944a86" providerId="ADAL" clId="{45D6F5D2-05E3-FB43-8CEF-3B6EAFEE5C69}" dt="2022-03-13T07:22:48.687" v="325" actId="20577"/>
        <pc:sldMkLst>
          <pc:docMk/>
          <pc:sldMk cId="551673717" sldId="363"/>
        </pc:sldMkLst>
        <pc:spChg chg="mod">
          <ac:chgData name="Ward, Lindsay" userId="8f2e855a-579b-4a8f-b9f1-39f7b0944a86" providerId="ADAL" clId="{45D6F5D2-05E3-FB43-8CEF-3B6EAFEE5C69}" dt="2022-03-13T07:22:48.687" v="325" actId="20577"/>
          <ac:spMkLst>
            <pc:docMk/>
            <pc:sldMk cId="551673717" sldId="363"/>
            <ac:spMk id="2" creationId="{00000000-0000-0000-0000-000000000000}"/>
          </ac:spMkLst>
        </pc:spChg>
      </pc:sldChg>
      <pc:sldChg chg="modSp mod">
        <pc:chgData name="Ward, Lindsay" userId="8f2e855a-579b-4a8f-b9f1-39f7b0944a86" providerId="ADAL" clId="{45D6F5D2-05E3-FB43-8CEF-3B6EAFEE5C69}" dt="2022-03-13T08:06:47.541" v="420" actId="167"/>
        <pc:sldMkLst>
          <pc:docMk/>
          <pc:sldMk cId="1363792018" sldId="365"/>
        </pc:sldMkLst>
        <pc:picChg chg="mod">
          <ac:chgData name="Ward, Lindsay" userId="8f2e855a-579b-4a8f-b9f1-39f7b0944a86" providerId="ADAL" clId="{45D6F5D2-05E3-FB43-8CEF-3B6EAFEE5C69}" dt="2022-03-13T08:06:47.541" v="420" actId="167"/>
          <ac:picMkLst>
            <pc:docMk/>
            <pc:sldMk cId="1363792018" sldId="365"/>
            <ac:picMk id="8" creationId="{BA708AB6-C9A9-45D0-9E88-7000D32E92FF}"/>
          </ac:picMkLst>
        </pc:picChg>
      </pc:sldChg>
      <pc:sldChg chg="modSp mod">
        <pc:chgData name="Ward, Lindsay" userId="8f2e855a-579b-4a8f-b9f1-39f7b0944a86" providerId="ADAL" clId="{45D6F5D2-05E3-FB43-8CEF-3B6EAFEE5C69}" dt="2022-03-10T21:25:17.965" v="173" actId="20577"/>
        <pc:sldMkLst>
          <pc:docMk/>
          <pc:sldMk cId="4017905382" sldId="366"/>
        </pc:sldMkLst>
        <pc:spChg chg="mod">
          <ac:chgData name="Ward, Lindsay" userId="8f2e855a-579b-4a8f-b9f1-39f7b0944a86" providerId="ADAL" clId="{45D6F5D2-05E3-FB43-8CEF-3B6EAFEE5C69}" dt="2022-03-10T21:25:17.965" v="173" actId="20577"/>
          <ac:spMkLst>
            <pc:docMk/>
            <pc:sldMk cId="4017905382" sldId="366"/>
            <ac:spMk id="2" creationId="{00000000-0000-0000-0000-000000000000}"/>
          </ac:spMkLst>
        </pc:spChg>
      </pc:sldChg>
      <pc:sldChg chg="modSp mod">
        <pc:chgData name="Ward, Lindsay" userId="8f2e855a-579b-4a8f-b9f1-39f7b0944a86" providerId="ADAL" clId="{45D6F5D2-05E3-FB43-8CEF-3B6EAFEE5C69}" dt="2022-03-13T08:05:10.431" v="408" actId="20577"/>
        <pc:sldMkLst>
          <pc:docMk/>
          <pc:sldMk cId="1156827088" sldId="367"/>
        </pc:sldMkLst>
        <pc:spChg chg="mod">
          <ac:chgData name="Ward, Lindsay" userId="8f2e855a-579b-4a8f-b9f1-39f7b0944a86" providerId="ADAL" clId="{45D6F5D2-05E3-FB43-8CEF-3B6EAFEE5C69}" dt="2022-03-13T08:05:10.431" v="408" actId="20577"/>
          <ac:spMkLst>
            <pc:docMk/>
            <pc:sldMk cId="1156827088" sldId="367"/>
            <ac:spMk id="10" creationId="{E1DA63B3-CB12-467D-8B0F-43D3850FE0F8}"/>
          </ac:spMkLst>
        </pc:spChg>
      </pc:sldChg>
      <pc:sldChg chg="modSp mod">
        <pc:chgData name="Ward, Lindsay" userId="8f2e855a-579b-4a8f-b9f1-39f7b0944a86" providerId="ADAL" clId="{45D6F5D2-05E3-FB43-8CEF-3B6EAFEE5C69}" dt="2022-03-13T08:05:03.182" v="397" actId="20577"/>
        <pc:sldMkLst>
          <pc:docMk/>
          <pc:sldMk cId="634082801" sldId="368"/>
        </pc:sldMkLst>
        <pc:spChg chg="mod">
          <ac:chgData name="Ward, Lindsay" userId="8f2e855a-579b-4a8f-b9f1-39f7b0944a86" providerId="ADAL" clId="{45D6F5D2-05E3-FB43-8CEF-3B6EAFEE5C69}" dt="2022-03-13T08:05:03.182" v="397" actId="20577"/>
          <ac:spMkLst>
            <pc:docMk/>
            <pc:sldMk cId="634082801" sldId="368"/>
            <ac:spMk id="9" creationId="{43727ACE-A9F4-4697-AC9D-C14428CE2C48}"/>
          </ac:spMkLst>
        </pc:spChg>
      </pc:sldChg>
      <pc:sldChg chg="modSp mod">
        <pc:chgData name="Ward, Lindsay" userId="8f2e855a-579b-4a8f-b9f1-39f7b0944a86" providerId="ADAL" clId="{45D6F5D2-05E3-FB43-8CEF-3B6EAFEE5C69}" dt="2022-03-11T23:19:15.443" v="214" actId="20577"/>
        <pc:sldMkLst>
          <pc:docMk/>
          <pc:sldMk cId="4242152053" sldId="369"/>
        </pc:sldMkLst>
        <pc:spChg chg="mod">
          <ac:chgData name="Ward, Lindsay" userId="8f2e855a-579b-4a8f-b9f1-39f7b0944a86" providerId="ADAL" clId="{45D6F5D2-05E3-FB43-8CEF-3B6EAFEE5C69}" dt="2022-03-11T23:19:15.443" v="214" actId="20577"/>
          <ac:spMkLst>
            <pc:docMk/>
            <pc:sldMk cId="4242152053" sldId="369"/>
            <ac:spMk id="9" creationId="{0BAE8F53-C72D-4266-B8A5-B4B1DFF9567B}"/>
          </ac:spMkLst>
        </pc:spChg>
      </pc:sldChg>
      <pc:sldChg chg="modSp mod chgLayout">
        <pc:chgData name="Ward, Lindsay" userId="8f2e855a-579b-4a8f-b9f1-39f7b0944a86" providerId="ADAL" clId="{45D6F5D2-05E3-FB43-8CEF-3B6EAFEE5C69}" dt="2022-03-13T07:28:08.880" v="376" actId="700"/>
        <pc:sldMkLst>
          <pc:docMk/>
          <pc:sldMk cId="3839747419" sldId="391"/>
        </pc:sldMkLst>
        <pc:spChg chg="mod ord">
          <ac:chgData name="Ward, Lindsay" userId="8f2e855a-579b-4a8f-b9f1-39f7b0944a86" providerId="ADAL" clId="{45D6F5D2-05E3-FB43-8CEF-3B6EAFEE5C69}" dt="2022-03-13T07:28:08.880" v="376" actId="700"/>
          <ac:spMkLst>
            <pc:docMk/>
            <pc:sldMk cId="3839747419" sldId="391"/>
            <ac:spMk id="2" creationId="{00000000-0000-0000-0000-000000000000}"/>
          </ac:spMkLst>
        </pc:spChg>
        <pc:spChg chg="mod ord">
          <ac:chgData name="Ward, Lindsay" userId="8f2e855a-579b-4a8f-b9f1-39f7b0944a86" providerId="ADAL" clId="{45D6F5D2-05E3-FB43-8CEF-3B6EAFEE5C69}" dt="2022-03-13T07:28:08.880" v="376" actId="700"/>
          <ac:spMkLst>
            <pc:docMk/>
            <pc:sldMk cId="3839747419" sldId="391"/>
            <ac:spMk id="8" creationId="{EC8AD534-CC20-4048-BD96-284368EEE80F}"/>
          </ac:spMkLst>
        </pc:spChg>
        <pc:spChg chg="mod ord">
          <ac:chgData name="Ward, Lindsay" userId="8f2e855a-579b-4a8f-b9f1-39f7b0944a86" providerId="ADAL" clId="{45D6F5D2-05E3-FB43-8CEF-3B6EAFEE5C69}" dt="2022-03-13T07:28:08.880" v="376" actId="700"/>
          <ac:spMkLst>
            <pc:docMk/>
            <pc:sldMk cId="3839747419" sldId="391"/>
            <ac:spMk id="10" creationId="{10391CAD-4C14-4D14-8753-6523DA5C5F6E}"/>
          </ac:spMkLst>
        </pc:spChg>
      </pc:sldChg>
      <pc:sldChg chg="modSp mod chgLayout">
        <pc:chgData name="Ward, Lindsay" userId="8f2e855a-579b-4a8f-b9f1-39f7b0944a86" providerId="ADAL" clId="{45D6F5D2-05E3-FB43-8CEF-3B6EAFEE5C69}" dt="2022-03-13T07:28:08.880" v="376" actId="700"/>
        <pc:sldMkLst>
          <pc:docMk/>
          <pc:sldMk cId="926535659" sldId="392"/>
        </pc:sldMkLst>
        <pc:spChg chg="mod ord">
          <ac:chgData name="Ward, Lindsay" userId="8f2e855a-579b-4a8f-b9f1-39f7b0944a86" providerId="ADAL" clId="{45D6F5D2-05E3-FB43-8CEF-3B6EAFEE5C69}" dt="2022-03-13T07:28:08.880" v="376" actId="700"/>
          <ac:spMkLst>
            <pc:docMk/>
            <pc:sldMk cId="926535659" sldId="392"/>
            <ac:spMk id="2" creationId="{00000000-0000-0000-0000-000000000000}"/>
          </ac:spMkLst>
        </pc:spChg>
        <pc:spChg chg="mod ord">
          <ac:chgData name="Ward, Lindsay" userId="8f2e855a-579b-4a8f-b9f1-39f7b0944a86" providerId="ADAL" clId="{45D6F5D2-05E3-FB43-8CEF-3B6EAFEE5C69}" dt="2022-03-13T07:28:08.880" v="376" actId="700"/>
          <ac:spMkLst>
            <pc:docMk/>
            <pc:sldMk cId="926535659" sldId="392"/>
            <ac:spMk id="7" creationId="{02D3CE7A-6F2D-4D14-881A-BCBC13B1CFA4}"/>
          </ac:spMkLst>
        </pc:spChg>
        <pc:spChg chg="mod ord">
          <ac:chgData name="Ward, Lindsay" userId="8f2e855a-579b-4a8f-b9f1-39f7b0944a86" providerId="ADAL" clId="{45D6F5D2-05E3-FB43-8CEF-3B6EAFEE5C69}" dt="2022-03-13T07:28:08.880" v="376" actId="700"/>
          <ac:spMkLst>
            <pc:docMk/>
            <pc:sldMk cId="926535659" sldId="392"/>
            <ac:spMk id="8" creationId="{FA0E36DE-1813-400B-A89C-FF9D3D0217A6}"/>
          </ac:spMkLst>
        </pc:spChg>
      </pc:sldChg>
      <pc:sldChg chg="modSp mod chgLayout">
        <pc:chgData name="Ward, Lindsay" userId="8f2e855a-579b-4a8f-b9f1-39f7b0944a86" providerId="ADAL" clId="{45D6F5D2-05E3-FB43-8CEF-3B6EAFEE5C69}" dt="2022-03-13T07:28:08.880" v="376" actId="700"/>
        <pc:sldMkLst>
          <pc:docMk/>
          <pc:sldMk cId="1476905683" sldId="393"/>
        </pc:sldMkLst>
        <pc:spChg chg="mod ord">
          <ac:chgData name="Ward, Lindsay" userId="8f2e855a-579b-4a8f-b9f1-39f7b0944a86" providerId="ADAL" clId="{45D6F5D2-05E3-FB43-8CEF-3B6EAFEE5C69}" dt="2022-03-13T07:28:08.880" v="376" actId="700"/>
          <ac:spMkLst>
            <pc:docMk/>
            <pc:sldMk cId="1476905683" sldId="393"/>
            <ac:spMk id="2" creationId="{00000000-0000-0000-0000-000000000000}"/>
          </ac:spMkLst>
        </pc:spChg>
        <pc:spChg chg="mod ord">
          <ac:chgData name="Ward, Lindsay" userId="8f2e855a-579b-4a8f-b9f1-39f7b0944a86" providerId="ADAL" clId="{45D6F5D2-05E3-FB43-8CEF-3B6EAFEE5C69}" dt="2022-03-13T07:28:08.880" v="376" actId="700"/>
          <ac:spMkLst>
            <pc:docMk/>
            <pc:sldMk cId="1476905683" sldId="393"/>
            <ac:spMk id="7" creationId="{90C8CD69-8688-45A5-9F22-0EFA306E40CA}"/>
          </ac:spMkLst>
        </pc:spChg>
        <pc:spChg chg="mod ord">
          <ac:chgData name="Ward, Lindsay" userId="8f2e855a-579b-4a8f-b9f1-39f7b0944a86" providerId="ADAL" clId="{45D6F5D2-05E3-FB43-8CEF-3B6EAFEE5C69}" dt="2022-03-13T07:28:08.880" v="376" actId="700"/>
          <ac:spMkLst>
            <pc:docMk/>
            <pc:sldMk cId="1476905683" sldId="393"/>
            <ac:spMk id="8" creationId="{5F0D5B04-AFF4-451F-962E-6E3C2CCFD99B}"/>
          </ac:spMkLst>
        </pc:spChg>
      </pc:sldChg>
      <pc:sldChg chg="modSp mod">
        <pc:chgData name="Ward, Lindsay" userId="8f2e855a-579b-4a8f-b9f1-39f7b0944a86" providerId="ADAL" clId="{45D6F5D2-05E3-FB43-8CEF-3B6EAFEE5C69}" dt="2022-03-10T21:26:00.398" v="195" actId="20577"/>
        <pc:sldMkLst>
          <pc:docMk/>
          <pc:sldMk cId="47424870" sldId="398"/>
        </pc:sldMkLst>
        <pc:spChg chg="mod">
          <ac:chgData name="Ward, Lindsay" userId="8f2e855a-579b-4a8f-b9f1-39f7b0944a86" providerId="ADAL" clId="{45D6F5D2-05E3-FB43-8CEF-3B6EAFEE5C69}" dt="2022-03-10T21:26:00.398" v="195" actId="20577"/>
          <ac:spMkLst>
            <pc:docMk/>
            <pc:sldMk cId="47424870" sldId="398"/>
            <ac:spMk id="2" creationId="{00000000-0000-0000-0000-000000000000}"/>
          </ac:spMkLst>
        </pc:spChg>
      </pc:sldChg>
      <pc:sldChg chg="modSp mod chgLayout">
        <pc:chgData name="Ward, Lindsay" userId="8f2e855a-579b-4a8f-b9f1-39f7b0944a86" providerId="ADAL" clId="{45D6F5D2-05E3-FB43-8CEF-3B6EAFEE5C69}" dt="2022-03-13T07:28:08.880" v="376" actId="700"/>
        <pc:sldMkLst>
          <pc:docMk/>
          <pc:sldMk cId="573735030" sldId="401"/>
        </pc:sldMkLst>
        <pc:spChg chg="mod ord">
          <ac:chgData name="Ward, Lindsay" userId="8f2e855a-579b-4a8f-b9f1-39f7b0944a86" providerId="ADAL" clId="{45D6F5D2-05E3-FB43-8CEF-3B6EAFEE5C69}" dt="2022-03-13T07:28:08.880" v="376" actId="700"/>
          <ac:spMkLst>
            <pc:docMk/>
            <pc:sldMk cId="573735030" sldId="401"/>
            <ac:spMk id="2" creationId="{00000000-0000-0000-0000-000000000000}"/>
          </ac:spMkLst>
        </pc:spChg>
        <pc:spChg chg="mod ord">
          <ac:chgData name="Ward, Lindsay" userId="8f2e855a-579b-4a8f-b9f1-39f7b0944a86" providerId="ADAL" clId="{45D6F5D2-05E3-FB43-8CEF-3B6EAFEE5C69}" dt="2022-03-13T07:28:08.880" v="376" actId="700"/>
          <ac:spMkLst>
            <pc:docMk/>
            <pc:sldMk cId="573735030" sldId="401"/>
            <ac:spMk id="5" creationId="{00000000-0000-0000-0000-000000000000}"/>
          </ac:spMkLst>
        </pc:spChg>
        <pc:spChg chg="mod ord">
          <ac:chgData name="Ward, Lindsay" userId="8f2e855a-579b-4a8f-b9f1-39f7b0944a86" providerId="ADAL" clId="{45D6F5D2-05E3-FB43-8CEF-3B6EAFEE5C69}" dt="2022-03-13T07:28:08.880" v="376" actId="700"/>
          <ac:spMkLst>
            <pc:docMk/>
            <pc:sldMk cId="573735030" sldId="401"/>
            <ac:spMk id="8" creationId="{EEDF2FDB-A037-493E-953D-FC515EEA6420}"/>
          </ac:spMkLst>
        </pc:spChg>
      </pc:sldChg>
      <pc:sldChg chg="modSp mod">
        <pc:chgData name="Ward, Lindsay" userId="8f2e855a-579b-4a8f-b9f1-39f7b0944a86" providerId="ADAL" clId="{45D6F5D2-05E3-FB43-8CEF-3B6EAFEE5C69}" dt="2022-03-10T20:49:04.929" v="13" actId="20577"/>
        <pc:sldMkLst>
          <pc:docMk/>
          <pc:sldMk cId="2283851637" sldId="404"/>
        </pc:sldMkLst>
        <pc:spChg chg="mod">
          <ac:chgData name="Ward, Lindsay" userId="8f2e855a-579b-4a8f-b9f1-39f7b0944a86" providerId="ADAL" clId="{45D6F5D2-05E3-FB43-8CEF-3B6EAFEE5C69}" dt="2022-03-10T20:49:04.929" v="13" actId="20577"/>
          <ac:spMkLst>
            <pc:docMk/>
            <pc:sldMk cId="2283851637" sldId="404"/>
            <ac:spMk id="2" creationId="{BA357710-60BA-4166-903F-AAC8B9C50727}"/>
          </ac:spMkLst>
        </pc:spChg>
      </pc:sldChg>
      <pc:sldChg chg="modSp mod">
        <pc:chgData name="Ward, Lindsay" userId="8f2e855a-579b-4a8f-b9f1-39f7b0944a86" providerId="ADAL" clId="{45D6F5D2-05E3-FB43-8CEF-3B6EAFEE5C69}" dt="2022-03-13T07:27:25.377" v="367" actId="20577"/>
        <pc:sldMkLst>
          <pc:docMk/>
          <pc:sldMk cId="2797787799" sldId="407"/>
        </pc:sldMkLst>
        <pc:spChg chg="mod">
          <ac:chgData name="Ward, Lindsay" userId="8f2e855a-579b-4a8f-b9f1-39f7b0944a86" providerId="ADAL" clId="{45D6F5D2-05E3-FB43-8CEF-3B6EAFEE5C69}" dt="2022-03-13T07:27:25.377" v="367" actId="20577"/>
          <ac:spMkLst>
            <pc:docMk/>
            <pc:sldMk cId="2797787799" sldId="407"/>
            <ac:spMk id="2" creationId="{00000000-0000-0000-0000-000000000000}"/>
          </ac:spMkLst>
        </pc:spChg>
      </pc:sldChg>
      <pc:sldChg chg="modSp mod">
        <pc:chgData name="Ward, Lindsay" userId="8f2e855a-579b-4a8f-b9f1-39f7b0944a86" providerId="ADAL" clId="{45D6F5D2-05E3-FB43-8CEF-3B6EAFEE5C69}" dt="2022-03-13T07:23:28.283" v="365" actId="113"/>
        <pc:sldMkLst>
          <pc:docMk/>
          <pc:sldMk cId="3487225845" sldId="408"/>
        </pc:sldMkLst>
        <pc:spChg chg="mod">
          <ac:chgData name="Ward, Lindsay" userId="8f2e855a-579b-4a8f-b9f1-39f7b0944a86" providerId="ADAL" clId="{45D6F5D2-05E3-FB43-8CEF-3B6EAFEE5C69}" dt="2022-03-13T07:23:28.283" v="365" actId="113"/>
          <ac:spMkLst>
            <pc:docMk/>
            <pc:sldMk cId="3487225845" sldId="408"/>
            <ac:spMk id="2" creationId="{00000000-0000-0000-0000-000000000000}"/>
          </ac:spMkLst>
        </pc:spChg>
      </pc:sldChg>
      <pc:sldChg chg="modSp mod">
        <pc:chgData name="Ward, Lindsay" userId="8f2e855a-579b-4a8f-b9f1-39f7b0944a86" providerId="ADAL" clId="{45D6F5D2-05E3-FB43-8CEF-3B6EAFEE5C69}" dt="2022-03-11T23:18:23.306" v="205" actId="20577"/>
        <pc:sldMkLst>
          <pc:docMk/>
          <pc:sldMk cId="1341820673" sldId="409"/>
        </pc:sldMkLst>
        <pc:spChg chg="mod">
          <ac:chgData name="Ward, Lindsay" userId="8f2e855a-579b-4a8f-b9f1-39f7b0944a86" providerId="ADAL" clId="{45D6F5D2-05E3-FB43-8CEF-3B6EAFEE5C69}" dt="2022-03-11T23:18:23.306" v="205" actId="20577"/>
          <ac:spMkLst>
            <pc:docMk/>
            <pc:sldMk cId="1341820673" sldId="409"/>
            <ac:spMk id="2" creationId="{00000000-0000-0000-0000-000000000000}"/>
          </ac:spMkLst>
        </pc:spChg>
      </pc:sldChg>
      <pc:sldChg chg="delSp mod">
        <pc:chgData name="Ward, Lindsay" userId="8f2e855a-579b-4a8f-b9f1-39f7b0944a86" providerId="ADAL" clId="{45D6F5D2-05E3-FB43-8CEF-3B6EAFEE5C69}" dt="2022-03-10T20:49:25.677" v="14" actId="478"/>
        <pc:sldMkLst>
          <pc:docMk/>
          <pc:sldMk cId="2590257792" sldId="414"/>
        </pc:sldMkLst>
        <pc:spChg chg="del">
          <ac:chgData name="Ward, Lindsay" userId="8f2e855a-579b-4a8f-b9f1-39f7b0944a86" providerId="ADAL" clId="{45D6F5D2-05E3-FB43-8CEF-3B6EAFEE5C69}" dt="2022-03-10T20:49:25.677" v="14" actId="478"/>
          <ac:spMkLst>
            <pc:docMk/>
            <pc:sldMk cId="2590257792" sldId="414"/>
            <ac:spMk id="8" creationId="{55D2F80E-C206-4602-8C11-820F30100FE7}"/>
          </ac:spMkLst>
        </pc:spChg>
      </pc:sldChg>
      <pc:sldChg chg="modSp mod ord modClrScheme chgLayout">
        <pc:chgData name="Ward, Lindsay" userId="8f2e855a-579b-4a8f-b9f1-39f7b0944a86" providerId="ADAL" clId="{45D6F5D2-05E3-FB43-8CEF-3B6EAFEE5C69}" dt="2022-03-13T07:28:59.398" v="386" actId="20578"/>
        <pc:sldMkLst>
          <pc:docMk/>
          <pc:sldMk cId="3652307994" sldId="416"/>
        </pc:sldMkLst>
        <pc:spChg chg="mod ord">
          <ac:chgData name="Ward, Lindsay" userId="8f2e855a-579b-4a8f-b9f1-39f7b0944a86" providerId="ADAL" clId="{45D6F5D2-05E3-FB43-8CEF-3B6EAFEE5C69}" dt="2022-03-13T07:28:15.419" v="377" actId="700"/>
          <ac:spMkLst>
            <pc:docMk/>
            <pc:sldMk cId="3652307994" sldId="416"/>
            <ac:spMk id="9" creationId="{646245E4-EB2E-41D3-999D-1768D52AC8C2}"/>
          </ac:spMkLst>
        </pc:spChg>
        <pc:picChg chg="mod ord">
          <ac:chgData name="Ward, Lindsay" userId="8f2e855a-579b-4a8f-b9f1-39f7b0944a86" providerId="ADAL" clId="{45D6F5D2-05E3-FB43-8CEF-3B6EAFEE5C69}" dt="2022-03-13T07:28:23.413" v="379" actId="1076"/>
          <ac:picMkLst>
            <pc:docMk/>
            <pc:sldMk cId="3652307994" sldId="416"/>
            <ac:picMk id="7" creationId="{35361FA1-EF93-468F-A747-A91FBCA14FBB}"/>
          </ac:picMkLst>
        </pc:picChg>
      </pc:sldChg>
      <pc:sldChg chg="modSp mod">
        <pc:chgData name="Ward, Lindsay" userId="8f2e855a-579b-4a8f-b9f1-39f7b0944a86" providerId="ADAL" clId="{45D6F5D2-05E3-FB43-8CEF-3B6EAFEE5C69}" dt="2022-03-10T21:22:57.638" v="167" actId="1036"/>
        <pc:sldMkLst>
          <pc:docMk/>
          <pc:sldMk cId="535331455" sldId="417"/>
        </pc:sldMkLst>
        <pc:picChg chg="mod">
          <ac:chgData name="Ward, Lindsay" userId="8f2e855a-579b-4a8f-b9f1-39f7b0944a86" providerId="ADAL" clId="{45D6F5D2-05E3-FB43-8CEF-3B6EAFEE5C69}" dt="2022-03-10T21:22:57.638" v="167" actId="1036"/>
          <ac:picMkLst>
            <pc:docMk/>
            <pc:sldMk cId="535331455" sldId="417"/>
            <ac:picMk id="6" creationId="{F2520E10-2DD7-4F5E-91E0-E9BBD7D9627D}"/>
          </ac:picMkLst>
        </pc:picChg>
      </pc:sldChg>
      <pc:sldChg chg="modSp add ord">
        <pc:chgData name="Ward, Lindsay" userId="8f2e855a-579b-4a8f-b9f1-39f7b0944a86" providerId="ADAL" clId="{45D6F5D2-05E3-FB43-8CEF-3B6EAFEE5C69}" dt="2022-03-13T08:07:10.253" v="421"/>
        <pc:sldMkLst>
          <pc:docMk/>
          <pc:sldMk cId="495004791" sldId="420"/>
        </pc:sldMkLst>
        <pc:spChg chg="mod">
          <ac:chgData name="Ward, Lindsay" userId="8f2e855a-579b-4a8f-b9f1-39f7b0944a86" providerId="ADAL" clId="{45D6F5D2-05E3-FB43-8CEF-3B6EAFEE5C69}" dt="2022-03-13T08:07:10.253" v="421"/>
          <ac:spMkLst>
            <pc:docMk/>
            <pc:sldMk cId="495004791" sldId="420"/>
            <ac:spMk id="8" creationId="{6FACD778-9329-435A-B1B0-508122F14ACB}"/>
          </ac:spMkLst>
        </pc:spChg>
      </pc:sldChg>
      <pc:sldChg chg="del">
        <pc:chgData name="Ward, Lindsay" userId="8f2e855a-579b-4a8f-b9f1-39f7b0944a86" providerId="ADAL" clId="{45D6F5D2-05E3-FB43-8CEF-3B6EAFEE5C69}" dt="2022-03-12T09:42:37.339" v="274" actId="2696"/>
        <pc:sldMkLst>
          <pc:docMk/>
          <pc:sldMk cId="556785304" sldId="420"/>
        </pc:sldMkLst>
      </pc:sldChg>
      <pc:sldChg chg="modSp">
        <pc:chgData name="Ward, Lindsay" userId="8f2e855a-579b-4a8f-b9f1-39f7b0944a86" providerId="ADAL" clId="{45D6F5D2-05E3-FB43-8CEF-3B6EAFEE5C69}" dt="2022-03-13T08:05:16.515" v="409"/>
        <pc:sldMkLst>
          <pc:docMk/>
          <pc:sldMk cId="197618405" sldId="422"/>
        </pc:sldMkLst>
        <pc:spChg chg="mod">
          <ac:chgData name="Ward, Lindsay" userId="8f2e855a-579b-4a8f-b9f1-39f7b0944a86" providerId="ADAL" clId="{45D6F5D2-05E3-FB43-8CEF-3B6EAFEE5C69}" dt="2022-03-13T08:05:16.515" v="409"/>
          <ac:spMkLst>
            <pc:docMk/>
            <pc:sldMk cId="197618405" sldId="422"/>
            <ac:spMk id="9" creationId="{1AF676B2-D830-4562-82E4-9300117B506D}"/>
          </ac:spMkLst>
        </pc:spChg>
      </pc:sldChg>
      <pc:sldChg chg="modSp mod chgLayout">
        <pc:chgData name="Ward, Lindsay" userId="8f2e855a-579b-4a8f-b9f1-39f7b0944a86" providerId="ADAL" clId="{45D6F5D2-05E3-FB43-8CEF-3B6EAFEE5C69}" dt="2022-03-12T09:45:22.639" v="296" actId="20577"/>
        <pc:sldMkLst>
          <pc:docMk/>
          <pc:sldMk cId="1120435928" sldId="424"/>
        </pc:sldMkLst>
        <pc:spChg chg="mod ord">
          <ac:chgData name="Ward, Lindsay" userId="8f2e855a-579b-4a8f-b9f1-39f7b0944a86" providerId="ADAL" clId="{45D6F5D2-05E3-FB43-8CEF-3B6EAFEE5C69}" dt="2022-03-12T09:45:22.639" v="296" actId="20577"/>
          <ac:spMkLst>
            <pc:docMk/>
            <pc:sldMk cId="1120435928" sldId="424"/>
            <ac:spMk id="2" creationId="{00000000-0000-0000-0000-000000000000}"/>
          </ac:spMkLst>
        </pc:spChg>
        <pc:spChg chg="mod ord">
          <ac:chgData name="Ward, Lindsay" userId="8f2e855a-579b-4a8f-b9f1-39f7b0944a86" providerId="ADAL" clId="{45D6F5D2-05E3-FB43-8CEF-3B6EAFEE5C69}" dt="2022-03-12T09:43:55.461" v="281" actId="700"/>
          <ac:spMkLst>
            <pc:docMk/>
            <pc:sldMk cId="1120435928" sldId="424"/>
            <ac:spMk id="3" creationId="{00000000-0000-0000-0000-000000000000}"/>
          </ac:spMkLst>
        </pc:spChg>
        <pc:spChg chg="mod ord">
          <ac:chgData name="Ward, Lindsay" userId="8f2e855a-579b-4a8f-b9f1-39f7b0944a86" providerId="ADAL" clId="{45D6F5D2-05E3-FB43-8CEF-3B6EAFEE5C69}" dt="2022-03-12T09:43:55.461" v="281" actId="700"/>
          <ac:spMkLst>
            <pc:docMk/>
            <pc:sldMk cId="1120435928" sldId="424"/>
            <ac:spMk id="7" creationId="{8914B30F-3485-435B-924D-B193565B7D83}"/>
          </ac:spMkLst>
        </pc:spChg>
      </pc:sldChg>
      <pc:sldChg chg="modSp mod">
        <pc:chgData name="Ward, Lindsay" userId="8f2e855a-579b-4a8f-b9f1-39f7b0944a86" providerId="ADAL" clId="{45D6F5D2-05E3-FB43-8CEF-3B6EAFEE5C69}" dt="2022-03-10T20:47:43.599" v="0" actId="20577"/>
        <pc:sldMkLst>
          <pc:docMk/>
          <pc:sldMk cId="132913801" sldId="426"/>
        </pc:sldMkLst>
        <pc:spChg chg="mod">
          <ac:chgData name="Ward, Lindsay" userId="8f2e855a-579b-4a8f-b9f1-39f7b0944a86" providerId="ADAL" clId="{45D6F5D2-05E3-FB43-8CEF-3B6EAFEE5C69}" dt="2022-03-10T20:47:43.599" v="0" actId="20577"/>
          <ac:spMkLst>
            <pc:docMk/>
            <pc:sldMk cId="132913801" sldId="426"/>
            <ac:spMk id="7" creationId="{D2A156C7-7041-A24F-96E3-226EBA26769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91D82B7-3433-40DF-8C4B-18D6F7185730}" type="datetimeFigureOut">
              <a:rPr lang="en-US"/>
              <a:pPr>
                <a:defRPr/>
              </a:pPr>
              <a:t>3/12/22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64DBD13-C79A-4D5C-A738-6F824543E608}" type="slidenum">
              <a:rPr lang="en-US"/>
              <a:pPr>
                <a:defRPr/>
              </a:pPr>
              <a:t>‹#›</a:t>
            </a:fld>
            <a:endParaRPr lang="en-US" dirty="0"/>
          </a:p>
        </p:txBody>
      </p:sp>
    </p:spTree>
    <p:extLst>
      <p:ext uri="{BB962C8B-B14F-4D97-AF65-F5344CB8AC3E}">
        <p14:creationId xmlns:p14="http://schemas.microsoft.com/office/powerpoint/2010/main" val="2473708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68D0F12-FCA3-4928-81CB-2ED50494782E}" type="slidenum">
              <a:rPr lang="en-US"/>
              <a:pPr>
                <a:defRPr/>
              </a:pPr>
              <a:t>‹#›</a:t>
            </a:fld>
            <a:endParaRPr lang="en-US" dirty="0"/>
          </a:p>
        </p:txBody>
      </p:sp>
    </p:spTree>
    <p:extLst>
      <p:ext uri="{BB962C8B-B14F-4D97-AF65-F5344CB8AC3E}">
        <p14:creationId xmlns:p14="http://schemas.microsoft.com/office/powerpoint/2010/main" val="30266884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27</a:t>
            </a:fld>
            <a:endParaRPr lang="en-US" dirty="0"/>
          </a:p>
        </p:txBody>
      </p:sp>
    </p:spTree>
    <p:extLst>
      <p:ext uri="{BB962C8B-B14F-4D97-AF65-F5344CB8AC3E}">
        <p14:creationId xmlns:p14="http://schemas.microsoft.com/office/powerpoint/2010/main" val="271604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sz="11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068D0F12-FCA3-4928-81CB-2ED50494782E}" type="slidenum">
              <a:rPr lang="en-US" smtClean="0"/>
              <a:pPr>
                <a:defRPr/>
              </a:pPr>
              <a:t>28</a:t>
            </a:fld>
            <a:endParaRPr lang="en-US" dirty="0"/>
          </a:p>
        </p:txBody>
      </p:sp>
    </p:spTree>
    <p:extLst>
      <p:ext uri="{BB962C8B-B14F-4D97-AF65-F5344CB8AC3E}">
        <p14:creationId xmlns:p14="http://schemas.microsoft.com/office/powerpoint/2010/main" val="370659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DE857B-53EE-4C84-A7A9-30F6D1F2DD91}" type="slidenum">
              <a:rPr lang="en-US" smtClean="0"/>
              <a:pPr>
                <a:defRPr/>
              </a:pPr>
              <a:t>37</a:t>
            </a:fld>
            <a:endParaRPr lang="en-US" dirty="0"/>
          </a:p>
        </p:txBody>
      </p:sp>
    </p:spTree>
    <p:extLst>
      <p:ext uri="{BB962C8B-B14F-4D97-AF65-F5344CB8AC3E}">
        <p14:creationId xmlns:p14="http://schemas.microsoft.com/office/powerpoint/2010/main" val="256288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1DE857B-53EE-4C84-A7A9-30F6D1F2DD91}" type="slidenum">
              <a:rPr lang="en-US" smtClean="0"/>
              <a:pPr>
                <a:defRPr/>
              </a:pPr>
              <a:t>42</a:t>
            </a:fld>
            <a:endParaRPr lang="en-US" dirty="0"/>
          </a:p>
        </p:txBody>
      </p:sp>
    </p:spTree>
    <p:extLst>
      <p:ext uri="{BB962C8B-B14F-4D97-AF65-F5344CB8AC3E}">
        <p14:creationId xmlns:p14="http://schemas.microsoft.com/office/powerpoint/2010/main" val="277354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1DE857B-53EE-4C84-A7A9-30F6D1F2DD91}" type="slidenum">
              <a:rPr lang="en-US" smtClean="0"/>
              <a:pPr>
                <a:defRPr/>
              </a:pPr>
              <a:t>43</a:t>
            </a:fld>
            <a:endParaRPr lang="en-US" dirty="0"/>
          </a:p>
        </p:txBody>
      </p:sp>
    </p:spTree>
    <p:extLst>
      <p:ext uri="{BB962C8B-B14F-4D97-AF65-F5344CB8AC3E}">
        <p14:creationId xmlns:p14="http://schemas.microsoft.com/office/powerpoint/2010/main" val="3314631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1DE857B-53EE-4C84-A7A9-30F6D1F2DD91}" type="slidenum">
              <a:rPr lang="en-US" smtClean="0"/>
              <a:pPr>
                <a:defRPr/>
              </a:pPr>
              <a:t>46</a:t>
            </a:fld>
            <a:endParaRPr lang="en-US" dirty="0"/>
          </a:p>
        </p:txBody>
      </p:sp>
    </p:spTree>
    <p:extLst>
      <p:ext uri="{BB962C8B-B14F-4D97-AF65-F5344CB8AC3E}">
        <p14:creationId xmlns:p14="http://schemas.microsoft.com/office/powerpoint/2010/main" val="1204173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1DE857B-53EE-4C84-A7A9-30F6D1F2DD91}" type="slidenum">
              <a:rPr lang="en-US" smtClean="0"/>
              <a:pPr>
                <a:defRPr/>
              </a:pPr>
              <a:t>47</a:t>
            </a:fld>
            <a:endParaRPr lang="en-US" dirty="0"/>
          </a:p>
        </p:txBody>
      </p:sp>
    </p:spTree>
    <p:extLst>
      <p:ext uri="{BB962C8B-B14F-4D97-AF65-F5344CB8AC3E}">
        <p14:creationId xmlns:p14="http://schemas.microsoft.com/office/powerpoint/2010/main" val="1577438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1DE857B-53EE-4C84-A7A9-30F6D1F2DD91}" type="slidenum">
              <a:rPr lang="en-US" smtClean="0"/>
              <a:pPr>
                <a:defRPr/>
              </a:pPr>
              <a:t>48</a:t>
            </a:fld>
            <a:endParaRPr lang="en-US" dirty="0"/>
          </a:p>
        </p:txBody>
      </p:sp>
    </p:spTree>
    <p:extLst>
      <p:ext uri="{BB962C8B-B14F-4D97-AF65-F5344CB8AC3E}">
        <p14:creationId xmlns:p14="http://schemas.microsoft.com/office/powerpoint/2010/main" val="35443128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7"/>
            <a:ext cx="2457451"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2"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1"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a:solidFill>
                  <a:srgbClr val="FFFFFF"/>
                </a:solidFill>
              </a:rPr>
              <a:t>Minnick. Responsive Web Design with HTML and CSS, 9th Edition. © 2021 Cengage. All Rights Reserved. May not be scanned, copied or duplicated, or posted to a publicly accessible website, in whole or in part.</a:t>
            </a:r>
            <a:endParaRPr lang="en-US" dirty="0">
              <a:solidFill>
                <a:srgbClr val="FFFFFF"/>
              </a:solidFill>
            </a:endParaRP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424861" y="208500"/>
            <a:ext cx="2422324" cy="1163100"/>
          </a:xfrm>
          <a:prstGeom prst="rect">
            <a:avLst/>
          </a:prstGeom>
        </p:spPr>
      </p:pic>
    </p:spTree>
    <p:extLst>
      <p:ext uri="{BB962C8B-B14F-4D97-AF65-F5344CB8AC3E}">
        <p14:creationId xmlns:p14="http://schemas.microsoft.com/office/powerpoint/2010/main" val="177373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6" name="Footer Placeholder 5"/>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718695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8" name="Footer Placeholder 7"/>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726811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4" name="Footer Placeholder 3"/>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759249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3" name="Footer Placeholder 2"/>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323424"/>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t>3/12/22</a:t>
            </a:fld>
            <a:endParaRPr lang="en-US" dirty="0"/>
          </a:p>
        </p:txBody>
      </p:sp>
      <p:sp>
        <p:nvSpPr>
          <p:cNvPr id="6" name="Footer Placeholder 5"/>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799306670"/>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3/12/22</a:t>
            </a:fld>
            <a:endParaRPr lang="en-US" dirty="0"/>
          </a:p>
        </p:txBody>
      </p:sp>
    </p:spTree>
    <p:extLst>
      <p:ext uri="{BB962C8B-B14F-4D97-AF65-F5344CB8AC3E}">
        <p14:creationId xmlns:p14="http://schemas.microsoft.com/office/powerpoint/2010/main" val="2666167028"/>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071039"/>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4328100"/>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762373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9002251"/>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5" y="2193424"/>
            <a:ext cx="9642852"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4"/>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2"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1"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defTabSz="685800"/>
            <a:r>
              <a:rPr lang="en-US">
                <a:solidFill>
                  <a:srgbClr val="FFFFFF"/>
                </a:solidFill>
              </a:rPr>
              <a:t>Minnick. Responsive Web Design with HTML and CSS, 9th Edition. © 2021 Cengage. All Rights Reserved. May not be scanned, copied or duplicated, or posted to a publicly accessible website, in whole or in part.</a:t>
            </a:r>
            <a:endParaRPr lang="en-US" dirty="0">
              <a:solidFill>
                <a:srgbClr val="FFFFFF"/>
              </a:solidFill>
            </a:endParaRPr>
          </a:p>
        </p:txBody>
      </p:sp>
    </p:spTree>
    <p:extLst>
      <p:ext uri="{BB962C8B-B14F-4D97-AF65-F5344CB8AC3E}">
        <p14:creationId xmlns:p14="http://schemas.microsoft.com/office/powerpoint/2010/main" val="12152300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475856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3572569337"/>
      </p:ext>
    </p:extLst>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683596"/>
      </p:ext>
    </p:extLst>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311673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838201" y="4362453"/>
            <a:ext cx="105156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1846921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51054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6604000" y="1270683"/>
            <a:ext cx="510540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6604000" y="4362453"/>
            <a:ext cx="53848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33243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53458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3016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41408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076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8" y="1289684"/>
            <a:ext cx="10711543"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8" y="6269439"/>
            <a:ext cx="8956009"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06162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47268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07528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32448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87919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08866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306799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862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104406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510540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6604000" y="1270683"/>
            <a:ext cx="510540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6604000" y="4362453"/>
            <a:ext cx="53848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78663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219201"/>
            <a:ext cx="1054100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2133600" y="6340476"/>
            <a:ext cx="9855200" cy="365125"/>
          </a:xfrm>
          <a:prstGeom prst="rect">
            <a:avLst/>
          </a:prstGeom>
        </p:spPr>
        <p:txBody>
          <a:bodyPr/>
          <a:lstStyle>
            <a:lvl1pPr>
              <a:defRPr sz="1200"/>
            </a:lvl1p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838200" y="152400"/>
            <a:ext cx="105156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838201" y="4362453"/>
            <a:ext cx="105156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6609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522799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47333891-D5E7-4C7B-BF1D-E855E53CB5A8}" type="slidenum">
              <a:rPr lang="en-US" smtClean="0"/>
              <a:t>‹#›</a:t>
            </a:fld>
            <a:endParaRPr lang="en-US" dirty="0"/>
          </a:p>
        </p:txBody>
      </p:sp>
    </p:spTree>
    <p:extLst>
      <p:ext uri="{BB962C8B-B14F-4D97-AF65-F5344CB8AC3E}">
        <p14:creationId xmlns:p14="http://schemas.microsoft.com/office/powerpoint/2010/main" val="60821121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3/12/22</a:t>
            </a:fld>
            <a:endParaRPr lang="en-US" dirty="0"/>
          </a:p>
        </p:txBody>
      </p:sp>
      <p:sp>
        <p:nvSpPr>
          <p:cNvPr id="5" name="Footer Placeholder 4"/>
          <p:cNvSpPr>
            <a:spLocks noGrp="1"/>
          </p:cNvSpPr>
          <p:nvPr>
            <p:ph type="ftr" sz="quarter" idx="11"/>
          </p:nvPr>
        </p:nvSpPr>
        <p:spPr/>
        <p:txBody>
          <a:body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007051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image" Target="../media/image1.png"/><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5.jp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476843" y="6356352"/>
            <a:ext cx="1579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2"/>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Tree>
    <p:extLst>
      <p:ext uri="{BB962C8B-B14F-4D97-AF65-F5344CB8AC3E}">
        <p14:creationId xmlns:p14="http://schemas.microsoft.com/office/powerpoint/2010/main" val="334842618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A889271A-DA3F-4C49-B104-2721ED52EAF1}"/>
              </a:ext>
            </a:extLst>
          </p:cNvPr>
          <p:cNvPicPr>
            <a:picLocks noChangeAspect="1"/>
          </p:cNvPicPr>
          <p:nvPr userDrawn="1"/>
        </p:nvPicPr>
        <p:blipFill>
          <a:blip r:embed="rId21" cstate="print">
            <a:extLst>
              <a:ext uri="{28A0092B-C50C-407E-A947-70E740481C1C}">
                <a14:useLocalDpi xmlns:a14="http://schemas.microsoft.com/office/drawing/2010/main" val="0"/>
              </a:ext>
            </a:extLst>
          </a:blip>
          <a:srcRect/>
          <a:stretch>
            <a:fillRect/>
          </a:stretch>
        </p:blipFill>
        <p:spPr bwMode="auto">
          <a:xfrm>
            <a:off x="476843" y="6356352"/>
            <a:ext cx="1579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473675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2" r:id="rId17"/>
    <p:sldLayoutId id="2147483803" r:id="rId18"/>
    <p:sldLayoutId id="2147483804" r:id="rId19"/>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3/12/22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685800"/>
            <a:r>
              <a:rPr lang="en-US">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endParaRPr lang="en-US" dirty="0">
              <a:latin typeface="Arial" panose="020B0604020202020204" pitchFamily="34" charset="0"/>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Picture 6">
            <a:extLst>
              <a:ext uri="{FF2B5EF4-FFF2-40B4-BE49-F238E27FC236}">
                <a16:creationId xmlns:a16="http://schemas.microsoft.com/office/drawing/2014/main" id="{90863379-E8FC-4764-A6ED-77A3CD355D32}"/>
              </a:ext>
            </a:extLst>
          </p:cNvPr>
          <p:cNvPicPr>
            <a:picLocks noChangeAspect="1"/>
          </p:cNvPicPr>
          <p:nvPr userDrawn="1"/>
        </p:nvPicPr>
        <p:blipFill>
          <a:blip r:embed="rId13"/>
          <a:stretch>
            <a:fillRect/>
          </a:stretch>
        </p:blipFill>
        <p:spPr>
          <a:xfrm>
            <a:off x="1" y="0"/>
            <a:ext cx="12193471" cy="6858000"/>
          </a:xfrm>
          <a:prstGeom prst="rect">
            <a:avLst/>
          </a:prstGeom>
        </p:spPr>
      </p:pic>
      <p:pic>
        <p:nvPicPr>
          <p:cNvPr id="8" name="Picture 7">
            <a:extLst>
              <a:ext uri="{FF2B5EF4-FFF2-40B4-BE49-F238E27FC236}">
                <a16:creationId xmlns:a16="http://schemas.microsoft.com/office/drawing/2014/main" id="{725BD993-7059-4AA2-9500-613E921738A8}"/>
              </a:ext>
            </a:extLst>
          </p:cNvPr>
          <p:cNvPicPr>
            <a:picLocks noChangeAspect="1"/>
          </p:cNvPicPr>
          <p:nvPr userDrawn="1"/>
        </p:nvPicPr>
        <p:blipFill>
          <a:blip r:embed="rId14"/>
          <a:stretch>
            <a:fillRect/>
          </a:stretch>
        </p:blipFill>
        <p:spPr>
          <a:xfrm>
            <a:off x="11137902" y="5695695"/>
            <a:ext cx="782007" cy="885681"/>
          </a:xfrm>
          <a:prstGeom prst="rect">
            <a:avLst/>
          </a:prstGeom>
        </p:spPr>
      </p:pic>
    </p:spTree>
    <p:extLst>
      <p:ext uri="{BB962C8B-B14F-4D97-AF65-F5344CB8AC3E}">
        <p14:creationId xmlns:p14="http://schemas.microsoft.com/office/powerpoint/2010/main" val="24283396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2A156C7-7041-A24F-96E3-226EBA26769E}"/>
              </a:ext>
            </a:extLst>
          </p:cNvPr>
          <p:cNvSpPr txBox="1">
            <a:spLocks/>
          </p:cNvSpPr>
          <p:nvPr/>
        </p:nvSpPr>
        <p:spPr>
          <a:xfrm>
            <a:off x="6781800" y="0"/>
            <a:ext cx="5257800" cy="2895600"/>
          </a:xfrm>
          <a:prstGeom prst="rect">
            <a:avLst/>
          </a:prstGeom>
          <a:noFill/>
        </p:spPr>
        <p:txBody>
          <a:bodyPr wrap="square" lIns="162000" anchor="ctr" anchorCtr="0"/>
          <a:lstStyle>
            <a:lvl1pPr algn="ctr" defTabSz="914400" rtl="0" eaLnBrk="1" latinLnBrk="0" hangingPunct="1">
              <a:lnSpc>
                <a:spcPct val="90000"/>
              </a:lnSpc>
              <a:spcBef>
                <a:spcPct val="0"/>
              </a:spcBef>
              <a:buNone/>
              <a:defRPr sz="4800" b="0" i="0" kern="1200">
                <a:solidFill>
                  <a:schemeClr val="tx1"/>
                </a:solidFill>
                <a:latin typeface="Playfair Display" pitchFamily="2" charset="77"/>
                <a:ea typeface="+mj-ea"/>
                <a:cs typeface="+mj-cs"/>
              </a:defRPr>
            </a:lvl1pPr>
          </a:lstStyle>
          <a:p>
            <a:pPr algn="l" fontAlgn="auto">
              <a:lnSpc>
                <a:spcPct val="100000"/>
              </a:lnSpc>
              <a:spcAft>
                <a:spcPts val="600"/>
              </a:spcAft>
              <a:defRPr/>
            </a:pPr>
            <a:r>
              <a:rPr lang="en-US" sz="4000" b="1" dirty="0">
                <a:solidFill>
                  <a:srgbClr val="0072BC"/>
                </a:solidFill>
              </a:rPr>
              <a:t>CP1406 – Week 5</a:t>
            </a:r>
          </a:p>
          <a:p>
            <a:pPr algn="l" fontAlgn="auto">
              <a:lnSpc>
                <a:spcPct val="100000"/>
              </a:lnSpc>
              <a:spcAft>
                <a:spcPts val="600"/>
              </a:spcAft>
              <a:defRPr/>
            </a:pPr>
            <a:r>
              <a:rPr lang="en-US" sz="4000" b="1" dirty="0">
                <a:solidFill>
                  <a:srgbClr val="0072BC"/>
                </a:solidFill>
              </a:rPr>
              <a:t>Responsive Design Designing for Mobile Devices</a:t>
            </a:r>
          </a:p>
        </p:txBody>
      </p:sp>
    </p:spTree>
    <p:extLst>
      <p:ext uri="{BB962C8B-B14F-4D97-AF65-F5344CB8AC3E}">
        <p14:creationId xmlns:p14="http://schemas.microsoft.com/office/powerpoint/2010/main" val="13291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Mobile-first strategy - employs responsive design principles</a:t>
            </a:r>
          </a:p>
          <a:p>
            <a:pPr lvl="1"/>
            <a:r>
              <a:rPr lang="en-IN" sz="2800" dirty="0"/>
              <a:t>Web developer designs a flexible wireframe and essential content for the smallest viewport first, progressively adding more content as the viewport grows</a:t>
            </a:r>
          </a:p>
          <a:p>
            <a:pPr lvl="1"/>
            <a:r>
              <a:rPr lang="en-IN" sz="2800" dirty="0"/>
              <a:t>Media queries are used to add styles for progressively larger viewports, progressing from tablet to desktop</a:t>
            </a:r>
          </a:p>
          <a:p>
            <a:r>
              <a:rPr lang="en-IN" dirty="0"/>
              <a:t>More productive and effective way to build a website from scratch compared to adding separate mobile website after</a:t>
            </a:r>
          </a:p>
          <a:p>
            <a:pPr lvl="2"/>
            <a:endParaRPr lang="en-IN" dirty="0"/>
          </a:p>
          <a:p>
            <a:pPr lvl="2"/>
            <a:endParaRPr lang="en-US" dirty="0"/>
          </a:p>
        </p:txBody>
      </p:sp>
      <p:sp>
        <p:nvSpPr>
          <p:cNvPr id="8" name="Footer Placeholder 7">
            <a:extLst>
              <a:ext uri="{FF2B5EF4-FFF2-40B4-BE49-F238E27FC236}">
                <a16:creationId xmlns:a16="http://schemas.microsoft.com/office/drawing/2014/main" id="{D9511B0D-387D-458A-BF74-29155D8DA1DC}"/>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5" name="Title 4">
            <a:extLst>
              <a:ext uri="{FF2B5EF4-FFF2-40B4-BE49-F238E27FC236}">
                <a16:creationId xmlns:a16="http://schemas.microsoft.com/office/drawing/2014/main" id="{F099EAF1-9111-4669-A031-EB1655D91E01}"/>
              </a:ext>
            </a:extLst>
          </p:cNvPr>
          <p:cNvSpPr>
            <a:spLocks noGrp="1"/>
          </p:cNvSpPr>
          <p:nvPr>
            <p:ph type="title"/>
          </p:nvPr>
        </p:nvSpPr>
        <p:spPr/>
        <p:txBody>
          <a:bodyPr>
            <a:normAutofit/>
          </a:bodyPr>
          <a:lstStyle/>
          <a:p>
            <a:r>
              <a:rPr lang="en-US" b="1" dirty="0"/>
              <a:t>Designing for Mobile Devices</a:t>
            </a:r>
          </a:p>
        </p:txBody>
      </p:sp>
    </p:spTree>
    <p:extLst>
      <p:ext uri="{BB962C8B-B14F-4D97-AF65-F5344CB8AC3E}">
        <p14:creationId xmlns:p14="http://schemas.microsoft.com/office/powerpoint/2010/main" val="13168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5-3 illustrates the (a) mobile-first approach and (b) traditional approach. ">
            <a:extLst>
              <a:ext uri="{FF2B5EF4-FFF2-40B4-BE49-F238E27FC236}">
                <a16:creationId xmlns:a16="http://schemas.microsoft.com/office/drawing/2014/main" id="{35361FA1-EF93-468F-A747-A91FBCA14F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765836"/>
            <a:ext cx="6235700" cy="5326327"/>
          </a:xfrm>
        </p:spPr>
      </p:pic>
      <p:sp>
        <p:nvSpPr>
          <p:cNvPr id="9" name="Title 4">
            <a:extLst>
              <a:ext uri="{FF2B5EF4-FFF2-40B4-BE49-F238E27FC236}">
                <a16:creationId xmlns:a16="http://schemas.microsoft.com/office/drawing/2014/main" id="{646245E4-EB2E-41D3-999D-1768D52AC8C2}"/>
              </a:ext>
            </a:extLst>
          </p:cNvPr>
          <p:cNvSpPr>
            <a:spLocks noGrp="1"/>
          </p:cNvSpPr>
          <p:nvPr>
            <p:ph type="title"/>
          </p:nvPr>
        </p:nvSpPr>
        <p:spPr/>
        <p:txBody>
          <a:bodyPr>
            <a:normAutofit/>
          </a:bodyPr>
          <a:lstStyle/>
          <a:p>
            <a:r>
              <a:rPr lang="en-US" b="1" dirty="0"/>
              <a:t>Designing for Mobile Devices</a:t>
            </a:r>
          </a:p>
        </p:txBody>
      </p:sp>
    </p:spTree>
    <p:extLst>
      <p:ext uri="{BB962C8B-B14F-4D97-AF65-F5344CB8AC3E}">
        <p14:creationId xmlns:p14="http://schemas.microsoft.com/office/powerpoint/2010/main" val="365230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Implementation of the website development approach depends on many factors</a:t>
            </a:r>
          </a:p>
          <a:p>
            <a:pPr lvl="1"/>
            <a:r>
              <a:rPr lang="en-IN" dirty="0"/>
              <a:t>Current environment</a:t>
            </a:r>
          </a:p>
          <a:p>
            <a:pPr lvl="1"/>
            <a:r>
              <a:rPr lang="en-IN" dirty="0"/>
              <a:t>Target audience</a:t>
            </a:r>
          </a:p>
          <a:p>
            <a:pPr lvl="1"/>
            <a:r>
              <a:rPr lang="en-IN" dirty="0"/>
              <a:t>Available resources</a:t>
            </a:r>
          </a:p>
          <a:p>
            <a:pPr lvl="1"/>
            <a:r>
              <a:rPr lang="en-IN" dirty="0"/>
              <a:t>Time available to tackle the project</a:t>
            </a:r>
            <a:endParaRPr lang="en-US" dirty="0"/>
          </a:p>
        </p:txBody>
      </p:sp>
      <p:sp>
        <p:nvSpPr>
          <p:cNvPr id="8" name="Footer Placeholder 7">
            <a:extLst>
              <a:ext uri="{FF2B5EF4-FFF2-40B4-BE49-F238E27FC236}">
                <a16:creationId xmlns:a16="http://schemas.microsoft.com/office/drawing/2014/main" id="{EC8AD534-CC20-4048-BD96-284368EEE80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10" name="Title 4">
            <a:extLst>
              <a:ext uri="{FF2B5EF4-FFF2-40B4-BE49-F238E27FC236}">
                <a16:creationId xmlns:a16="http://schemas.microsoft.com/office/drawing/2014/main" id="{10391CAD-4C14-4D14-8753-6523DA5C5F6E}"/>
              </a:ext>
            </a:extLst>
          </p:cNvPr>
          <p:cNvSpPr>
            <a:spLocks noGrp="1"/>
          </p:cNvSpPr>
          <p:nvPr>
            <p:ph type="title"/>
          </p:nvPr>
        </p:nvSpPr>
        <p:spPr/>
        <p:txBody>
          <a:bodyPr>
            <a:normAutofit/>
          </a:bodyPr>
          <a:lstStyle/>
          <a:p>
            <a:r>
              <a:rPr lang="en-US" b="1" dirty="0"/>
              <a:t>Designing for Mobile Devices</a:t>
            </a:r>
          </a:p>
        </p:txBody>
      </p:sp>
    </p:spTree>
    <p:extLst>
      <p:ext uri="{BB962C8B-B14F-4D97-AF65-F5344CB8AC3E}">
        <p14:creationId xmlns:p14="http://schemas.microsoft.com/office/powerpoint/2010/main" val="383974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Webpage with a fluid layout adjusts the webpage design and content based on the size of the viewport</a:t>
            </a:r>
          </a:p>
          <a:p>
            <a:pPr lvl="1"/>
            <a:r>
              <a:rPr lang="en-US" dirty="0"/>
              <a:t>Responsive designs are based on fluid layouts</a:t>
            </a:r>
          </a:p>
          <a:p>
            <a:r>
              <a:rPr lang="en-US" dirty="0"/>
              <a:t>Fixed layouts do not change in width based on the size of the viewport</a:t>
            </a:r>
          </a:p>
          <a:p>
            <a:pPr lvl="1"/>
            <a:r>
              <a:rPr lang="en-US" dirty="0"/>
              <a:t>Use fixed measurement units such as pixels to define the width of the areas of the wireframe that “fix” the width of the content regardless of the size of the viewport</a:t>
            </a:r>
            <a:endParaRPr lang="en-IN" dirty="0"/>
          </a:p>
        </p:txBody>
      </p:sp>
      <p:sp>
        <p:nvSpPr>
          <p:cNvPr id="8" name="Footer Placeholder 7">
            <a:extLst>
              <a:ext uri="{FF2B5EF4-FFF2-40B4-BE49-F238E27FC236}">
                <a16:creationId xmlns:a16="http://schemas.microsoft.com/office/drawing/2014/main" id="{8C21BE30-1038-4A66-9F88-877927DFE23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US" b="1" dirty="0"/>
              <a:t>Using Responsive Design</a:t>
            </a:r>
          </a:p>
        </p:txBody>
      </p:sp>
    </p:spTree>
    <p:extLst>
      <p:ext uri="{BB962C8B-B14F-4D97-AF65-F5344CB8AC3E}">
        <p14:creationId xmlns:p14="http://schemas.microsoft.com/office/powerpoint/2010/main" val="191063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fluid layout requires a fluid grid, media queries, and responsive images</a:t>
            </a:r>
          </a:p>
          <a:p>
            <a:pPr lvl="1"/>
            <a:r>
              <a:rPr lang="en-US" sz="2800" dirty="0"/>
              <a:t>To create a fluid grid, you design a webpage that uses a grid or columns</a:t>
            </a:r>
          </a:p>
          <a:p>
            <a:pPr lvl="1"/>
            <a:r>
              <a:rPr lang="en-US" sz="2800" dirty="0"/>
              <a:t>A mobile viewport should use a single-column design, which is ideal for a smaller viewport</a:t>
            </a:r>
          </a:p>
          <a:p>
            <a:pPr lvl="1"/>
            <a:r>
              <a:rPr lang="en-US" sz="2800" dirty="0"/>
              <a:t>As the viewport’s size increases, the number of columns can increase</a:t>
            </a:r>
            <a:endParaRPr lang="en-IN" sz="2800" dirty="0"/>
          </a:p>
        </p:txBody>
      </p:sp>
      <p:sp>
        <p:nvSpPr>
          <p:cNvPr id="8" name="Footer Placeholder 7">
            <a:extLst>
              <a:ext uri="{FF2B5EF4-FFF2-40B4-BE49-F238E27FC236}">
                <a16:creationId xmlns:a16="http://schemas.microsoft.com/office/drawing/2014/main" id="{EEDF2FDB-A037-493E-953D-FC515EEA6420}"/>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US" b="1" dirty="0"/>
              <a:t>Creating a Fluid Layout</a:t>
            </a:r>
            <a:endParaRPr lang="en-IN" b="1" dirty="0"/>
          </a:p>
        </p:txBody>
      </p:sp>
    </p:spTree>
    <p:extLst>
      <p:ext uri="{BB962C8B-B14F-4D97-AF65-F5344CB8AC3E}">
        <p14:creationId xmlns:p14="http://schemas.microsoft.com/office/powerpoint/2010/main" val="573735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42950" y="1104900"/>
            <a:ext cx="9010650" cy="5018311"/>
          </a:xfrm>
        </p:spPr>
        <p:txBody>
          <a:bodyPr/>
          <a:lstStyle/>
          <a:p>
            <a:r>
              <a:rPr lang="en-IN" dirty="0"/>
              <a:t>It is better to use a single-column layout for a mobile display as this prevents scrolling horizontally</a:t>
            </a:r>
          </a:p>
          <a:p>
            <a:pPr lvl="1"/>
            <a:r>
              <a:rPr lang="en-US" dirty="0"/>
              <a:t>Displaying what mobile device users need and want on a single screen with minimal scrolling creates a more enjoyable experience</a:t>
            </a:r>
            <a:endParaRPr lang="en-IN" dirty="0"/>
          </a:p>
          <a:p>
            <a:r>
              <a:rPr lang="en-IN" dirty="0"/>
              <a:t>Styling content for mobile devices requires that each page be analysed </a:t>
            </a:r>
          </a:p>
          <a:p>
            <a:pPr lvl="1"/>
            <a:r>
              <a:rPr lang="en-IN" dirty="0"/>
              <a:t>Determine the most important content on the page and style that content </a:t>
            </a:r>
            <a:endParaRPr lang="en-US" dirty="0"/>
          </a:p>
        </p:txBody>
      </p:sp>
      <p:sp>
        <p:nvSpPr>
          <p:cNvPr id="8" name="Footer Placeholder 7">
            <a:extLst>
              <a:ext uri="{FF2B5EF4-FFF2-40B4-BE49-F238E27FC236}">
                <a16:creationId xmlns:a16="http://schemas.microsoft.com/office/drawing/2014/main" id="{2E501DF2-5DFD-4A0C-B9A6-D3559832E7A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55167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 5-8 illustrates an (a) desktop wireframe and (b) mobile wireframe. Figure 5–8a depicts a wireframe example for a traditional desktop viewport.  If you were to use all these same areas of content for a mobile design, the wireframe would look like Figure 5–8b. ">
            <a:extLst>
              <a:ext uri="{FF2B5EF4-FFF2-40B4-BE49-F238E27FC236}">
                <a16:creationId xmlns:a16="http://schemas.microsoft.com/office/drawing/2014/main" id="{F2520E10-2DD7-4F5E-91E0-E9BBD7D962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828675"/>
            <a:ext cx="6226342" cy="5915025"/>
          </a:xfrm>
        </p:spPr>
      </p:pic>
      <p:sp>
        <p:nvSpPr>
          <p:cNvPr id="10" name="Title 4">
            <a:extLst>
              <a:ext uri="{FF2B5EF4-FFF2-40B4-BE49-F238E27FC236}">
                <a16:creationId xmlns:a16="http://schemas.microsoft.com/office/drawing/2014/main" id="{8416E74D-BA4B-47E1-AE73-9C75F020C201}"/>
              </a:ext>
            </a:extLst>
          </p:cNvPr>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53533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6739"/>
            <a:ext cx="9172575" cy="5018311"/>
          </a:xfrm>
        </p:spPr>
        <p:txBody>
          <a:bodyPr/>
          <a:lstStyle/>
          <a:p>
            <a:r>
              <a:rPr lang="en-IN" dirty="0"/>
              <a:t>Some key practices when designing for mobile viewports 	</a:t>
            </a:r>
          </a:p>
          <a:p>
            <a:pPr lvl="1"/>
            <a:r>
              <a:rPr lang="en-IN" dirty="0"/>
              <a:t>Make use of 100% of the screen space</a:t>
            </a:r>
          </a:p>
          <a:p>
            <a:pPr lvl="1"/>
            <a:r>
              <a:rPr lang="en-IN" dirty="0"/>
              <a:t>Keep load times minimal</a:t>
            </a:r>
          </a:p>
          <a:p>
            <a:pPr lvl="1"/>
            <a:r>
              <a:rPr lang="en-US" dirty="0"/>
              <a:t>Display essential page content and hide nonessential page content</a:t>
            </a:r>
          </a:p>
          <a:p>
            <a:pPr lvl="1"/>
            <a:r>
              <a:rPr lang="en-IN" dirty="0"/>
              <a:t>Make the content easy to access and read</a:t>
            </a:r>
          </a:p>
          <a:p>
            <a:pPr lvl="1"/>
            <a:r>
              <a:rPr lang="en-IN" dirty="0"/>
              <a:t>Design a simple layout</a:t>
            </a:r>
            <a:endParaRPr lang="en-US" dirty="0"/>
          </a:p>
        </p:txBody>
      </p:sp>
      <p:sp>
        <p:nvSpPr>
          <p:cNvPr id="8" name="Footer Placeholder 7">
            <a:extLst>
              <a:ext uri="{FF2B5EF4-FFF2-40B4-BE49-F238E27FC236}">
                <a16:creationId xmlns:a16="http://schemas.microsoft.com/office/drawing/2014/main" id="{E6A648A4-BCBC-47C1-B179-DDC23E8B94DF}"/>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BF24E171-8EF8-4643-A89C-D10343FF89C2}"/>
              </a:ext>
            </a:extLst>
          </p:cNvPr>
          <p:cNvSpPr txBox="1">
            <a:spLocks/>
          </p:cNvSpPr>
          <p:nvPr/>
        </p:nvSpPr>
        <p:spPr>
          <a:xfrm>
            <a:off x="752475" y="133350"/>
            <a:ext cx="105156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200" kern="1200">
                <a:solidFill>
                  <a:schemeClr val="tx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a:t>Following a Mobile-First Strategy</a:t>
            </a:r>
            <a:endParaRPr lang="en-US" b="1" dirty="0"/>
          </a:p>
        </p:txBody>
      </p:sp>
    </p:spTree>
    <p:extLst>
      <p:ext uri="{BB962C8B-B14F-4D97-AF65-F5344CB8AC3E}">
        <p14:creationId xmlns:p14="http://schemas.microsoft.com/office/powerpoint/2010/main" val="4017905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3900" y="1096739"/>
            <a:ext cx="8953500" cy="5018311"/>
          </a:xfrm>
        </p:spPr>
        <p:txBody>
          <a:bodyPr/>
          <a:lstStyle/>
          <a:p>
            <a:r>
              <a:rPr lang="en-US" dirty="0"/>
              <a:t>When creating a website with a responsive design, a meta viewport element must be included within every HTML file</a:t>
            </a:r>
          </a:p>
          <a:p>
            <a:pPr lvl="1"/>
            <a:r>
              <a:rPr lang="en-US" dirty="0"/>
              <a:t>Provides the browser with information about the page’s dimensions and how to adjust scaling on the webpage</a:t>
            </a:r>
          </a:p>
          <a:p>
            <a:r>
              <a:rPr lang="en-US" dirty="0"/>
              <a:t>A mobile simulator displays an example of how a website would appear on a mobile device</a:t>
            </a:r>
          </a:p>
          <a:p>
            <a:pPr lvl="1"/>
            <a:r>
              <a:rPr lang="en-US" dirty="0"/>
              <a:t>Many available online or in browser tools</a:t>
            </a:r>
          </a:p>
        </p:txBody>
      </p:sp>
      <p:sp>
        <p:nvSpPr>
          <p:cNvPr id="8" name="Footer Placeholder 7">
            <a:extLst>
              <a:ext uri="{FF2B5EF4-FFF2-40B4-BE49-F238E27FC236}">
                <a16:creationId xmlns:a16="http://schemas.microsoft.com/office/drawing/2014/main" id="{4A41CC21-DB2F-43F6-A42D-5A7A7478AFD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F433607D-0C6B-417D-8DC6-A417D48FB255}"/>
              </a:ext>
            </a:extLst>
          </p:cNvPr>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47424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5–10 shows an example of a webpage that is missing the meta viewport element on a smartphone.&#10;">
            <a:extLst>
              <a:ext uri="{FF2B5EF4-FFF2-40B4-BE49-F238E27FC236}">
                <a16:creationId xmlns:a16="http://schemas.microsoft.com/office/drawing/2014/main" id="{3AA211A9-FD75-4146-9AC8-AD72A7FE4E1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646199"/>
            <a:ext cx="4451504" cy="6078451"/>
          </a:xfrm>
        </p:spPr>
      </p:pic>
      <p:sp>
        <p:nvSpPr>
          <p:cNvPr id="8" name="Title 4">
            <a:extLst>
              <a:ext uri="{FF2B5EF4-FFF2-40B4-BE49-F238E27FC236}">
                <a16:creationId xmlns:a16="http://schemas.microsoft.com/office/drawing/2014/main" id="{80BB9BEE-7C1A-4080-96E3-6AC2D3048A9F}"/>
              </a:ext>
            </a:extLst>
          </p:cNvPr>
          <p:cNvSpPr txBox="1">
            <a:spLocks/>
          </p:cNvSpPr>
          <p:nvPr/>
        </p:nvSpPr>
        <p:spPr>
          <a:xfrm>
            <a:off x="752475" y="133350"/>
            <a:ext cx="105156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200" kern="1200">
                <a:solidFill>
                  <a:schemeClr val="tx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a:t>Following a Mobile-First Strategy</a:t>
            </a:r>
            <a:endParaRPr lang="en-US" b="1" dirty="0"/>
          </a:p>
        </p:txBody>
      </p:sp>
    </p:spTree>
    <p:extLst>
      <p:ext uri="{BB962C8B-B14F-4D97-AF65-F5344CB8AC3E}">
        <p14:creationId xmlns:p14="http://schemas.microsoft.com/office/powerpoint/2010/main" val="103218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357710-60BA-4166-903F-AAC8B9C50727}"/>
              </a:ext>
            </a:extLst>
          </p:cNvPr>
          <p:cNvSpPr>
            <a:spLocks noGrp="1"/>
          </p:cNvSpPr>
          <p:nvPr>
            <p:ph idx="1"/>
          </p:nvPr>
        </p:nvSpPr>
        <p:spPr>
          <a:xfrm>
            <a:off x="733425" y="1109440"/>
            <a:ext cx="8915400" cy="5018311"/>
          </a:xfrm>
        </p:spPr>
        <p:txBody>
          <a:bodyPr>
            <a:normAutofit/>
          </a:bodyPr>
          <a:lstStyle/>
          <a:p>
            <a:r>
              <a:rPr lang="en-US" dirty="0"/>
              <a:t>Responsive design is a website development strategy that strives to provide an optimal user experience of a website regardless of the device used</a:t>
            </a:r>
          </a:p>
          <a:p>
            <a:r>
              <a:rPr lang="en-US" dirty="0"/>
              <a:t>By applying responsive design principles, the webpage and content respond to the screen size of the user’s device </a:t>
            </a:r>
          </a:p>
          <a:p>
            <a:r>
              <a:rPr lang="en-US" dirty="0" err="1"/>
              <a:t>Minimises</a:t>
            </a:r>
            <a:r>
              <a:rPr lang="en-US" dirty="0"/>
              <a:t> unnecessary scrolling and zooming, making reading and interacting with the site convenient</a:t>
            </a:r>
          </a:p>
        </p:txBody>
      </p:sp>
      <p:sp>
        <p:nvSpPr>
          <p:cNvPr id="4" name="Footer Placeholder 3">
            <a:extLst>
              <a:ext uri="{FF2B5EF4-FFF2-40B4-BE49-F238E27FC236}">
                <a16:creationId xmlns:a16="http://schemas.microsoft.com/office/drawing/2014/main" id="{967C6850-D44A-473B-BB2D-2DADF26AC7D5}"/>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3" name="Title 2">
            <a:extLst>
              <a:ext uri="{FF2B5EF4-FFF2-40B4-BE49-F238E27FC236}">
                <a16:creationId xmlns:a16="http://schemas.microsoft.com/office/drawing/2014/main" id="{660149D1-8C0D-4594-8338-7DF1EA867266}"/>
              </a:ext>
            </a:extLst>
          </p:cNvPr>
          <p:cNvSpPr>
            <a:spLocks noGrp="1"/>
          </p:cNvSpPr>
          <p:nvPr>
            <p:ph type="title"/>
          </p:nvPr>
        </p:nvSpPr>
        <p:spPr>
          <a:xfrm>
            <a:off x="762000" y="130175"/>
            <a:ext cx="10515600" cy="838200"/>
          </a:xfrm>
        </p:spPr>
        <p:txBody>
          <a:bodyPr>
            <a:normAutofit/>
          </a:bodyPr>
          <a:lstStyle/>
          <a:p>
            <a:r>
              <a:rPr lang="en-US" b="1" dirty="0"/>
              <a:t>Introduction</a:t>
            </a:r>
          </a:p>
        </p:txBody>
      </p:sp>
    </p:spTree>
    <p:extLst>
      <p:ext uri="{BB962C8B-B14F-4D97-AF65-F5344CB8AC3E}">
        <p14:creationId xmlns:p14="http://schemas.microsoft.com/office/powerpoint/2010/main" val="2283851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104900"/>
            <a:ext cx="9248775" cy="5018311"/>
          </a:xfrm>
        </p:spPr>
        <p:txBody>
          <a:bodyPr/>
          <a:lstStyle/>
          <a:p>
            <a:r>
              <a:rPr lang="en-US" dirty="0"/>
              <a:t>Steps in a mobile-first strategy </a:t>
            </a:r>
          </a:p>
          <a:p>
            <a:pPr lvl="1"/>
            <a:r>
              <a:rPr lang="en-US" dirty="0"/>
              <a:t>First, analyse each page to determine the most essential content and whether to hide some of the content on a mobile device</a:t>
            </a:r>
          </a:p>
          <a:p>
            <a:r>
              <a:rPr lang="en-US" dirty="0"/>
              <a:t>Depending on the design, you may want the company name or logo to remain at the top of the webpage as the user scrolls down</a:t>
            </a:r>
          </a:p>
          <a:p>
            <a:pPr lvl="1"/>
            <a:r>
              <a:rPr lang="en-US" dirty="0"/>
              <a:t>To accomplish this task, you create a fixed or sticky header, known as a sticky element</a:t>
            </a:r>
          </a:p>
        </p:txBody>
      </p:sp>
      <p:sp>
        <p:nvSpPr>
          <p:cNvPr id="3" name="Footer Placeholder 2">
            <a:extLst>
              <a:ext uri="{FF2B5EF4-FFF2-40B4-BE49-F238E27FC236}">
                <a16:creationId xmlns:a16="http://schemas.microsoft.com/office/drawing/2014/main" id="{D441994F-493C-4F2B-976A-C08CB2775BC7}"/>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AF565CD1-56B6-49C4-89CB-E5DEFC475ADF}"/>
              </a:ext>
            </a:extLst>
          </p:cNvPr>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195289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6739"/>
            <a:ext cx="9020175" cy="5018311"/>
          </a:xfrm>
        </p:spPr>
        <p:txBody>
          <a:bodyPr/>
          <a:lstStyle/>
          <a:p>
            <a:r>
              <a:rPr lang="en-US" dirty="0"/>
              <a:t>The navigation system for a website can look different in each viewport</a:t>
            </a:r>
          </a:p>
          <a:p>
            <a:pPr lvl="1"/>
            <a:r>
              <a:rPr lang="en-US" dirty="0"/>
              <a:t>Many mobile viewport designs use a hamburger button or icon to display or toggle a navigation system</a:t>
            </a:r>
          </a:p>
          <a:p>
            <a:r>
              <a:rPr lang="en-US" dirty="0"/>
              <a:t>Typography is a design element to consider when designing a website</a:t>
            </a:r>
          </a:p>
          <a:p>
            <a:pPr lvl="1"/>
            <a:r>
              <a:rPr lang="en-US" dirty="0"/>
              <a:t>Today, many custom fonts can be used by downloading them onto web servers or by linking to them in HTML files</a:t>
            </a:r>
          </a:p>
        </p:txBody>
      </p:sp>
      <p:sp>
        <p:nvSpPr>
          <p:cNvPr id="3" name="Footer Placeholder 2">
            <a:extLst>
              <a:ext uri="{FF2B5EF4-FFF2-40B4-BE49-F238E27FC236}">
                <a16:creationId xmlns:a16="http://schemas.microsoft.com/office/drawing/2014/main" id="{F19C5909-6F40-43DE-B581-E9AA0852955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C1F5F95D-8215-41DF-AD75-0E38EED02F3C}"/>
              </a:ext>
            </a:extLst>
          </p:cNvPr>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2797787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igure 5–21 shows the hamburger button in the upper-left corner of the w3schools. com mobile viewport. ">
            <a:extLst>
              <a:ext uri="{FF2B5EF4-FFF2-40B4-BE49-F238E27FC236}">
                <a16:creationId xmlns:a16="http://schemas.microsoft.com/office/drawing/2014/main" id="{91749499-2B9A-4CA8-9BFF-C748FD836C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815341"/>
            <a:ext cx="4343400" cy="6042659"/>
          </a:xfrm>
        </p:spPr>
      </p:pic>
      <p:sp>
        <p:nvSpPr>
          <p:cNvPr id="10" name="Title 4">
            <a:extLst>
              <a:ext uri="{FF2B5EF4-FFF2-40B4-BE49-F238E27FC236}">
                <a16:creationId xmlns:a16="http://schemas.microsoft.com/office/drawing/2014/main" id="{704E7AEB-908A-4109-986E-AE5EDA14E4C6}"/>
              </a:ext>
            </a:extLst>
          </p:cNvPr>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417205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104900"/>
            <a:ext cx="9020175" cy="5018311"/>
          </a:xfrm>
        </p:spPr>
        <p:txBody>
          <a:bodyPr/>
          <a:lstStyle/>
          <a:p>
            <a:r>
              <a:rPr lang="en-US" dirty="0"/>
              <a:t>A pseudo-class can be used with a selector to specify the state of an element</a:t>
            </a:r>
          </a:p>
          <a:p>
            <a:pPr lvl="1"/>
            <a:r>
              <a:rPr lang="en-US" dirty="0"/>
              <a:t>For example, you can specify a style to apply when a mouse hovers over an element</a:t>
            </a:r>
          </a:p>
          <a:p>
            <a:r>
              <a:rPr lang="en-US" dirty="0"/>
              <a:t>Essential information can be added to the home page without removing the content for webpage visitors with a desktop device</a:t>
            </a:r>
          </a:p>
          <a:p>
            <a:pPr lvl="1"/>
            <a:r>
              <a:rPr lang="en-US" dirty="0"/>
              <a:t>You can set </a:t>
            </a:r>
            <a:r>
              <a:rPr lang="en-US" b="1" dirty="0"/>
              <a:t>display: none</a:t>
            </a:r>
            <a:r>
              <a:rPr lang="en-US" dirty="0"/>
              <a:t> in CSS to accomplish this task</a:t>
            </a:r>
          </a:p>
        </p:txBody>
      </p:sp>
      <p:sp>
        <p:nvSpPr>
          <p:cNvPr id="3" name="Footer Placeholder 2">
            <a:extLst>
              <a:ext uri="{FF2B5EF4-FFF2-40B4-BE49-F238E27FC236}">
                <a16:creationId xmlns:a16="http://schemas.microsoft.com/office/drawing/2014/main" id="{CA55E877-D722-4911-87AD-2FD68EE38722}"/>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BF4A6AF4-749F-41D8-AC76-EC1AA4EBE41A}"/>
              </a:ext>
            </a:extLst>
          </p:cNvPr>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3487225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5375"/>
            <a:ext cx="9020175" cy="5018311"/>
          </a:xfrm>
        </p:spPr>
        <p:txBody>
          <a:bodyPr/>
          <a:lstStyle/>
          <a:p>
            <a:r>
              <a:rPr lang="en-US" dirty="0"/>
              <a:t>By default, element borders use a 90-degree angle at each corner</a:t>
            </a:r>
          </a:p>
          <a:p>
            <a:r>
              <a:rPr lang="en-US" dirty="0"/>
              <a:t>You can see the angle when you specify a border all around an element</a:t>
            </a:r>
          </a:p>
          <a:p>
            <a:pPr lvl="1"/>
            <a:r>
              <a:rPr lang="en-US" dirty="0"/>
              <a:t>Images also have a default 90-degree angle at each corner</a:t>
            </a:r>
          </a:p>
          <a:p>
            <a:pPr lvl="1"/>
            <a:r>
              <a:rPr lang="en-US" dirty="0"/>
              <a:t>Change default appearance by applying CSS border-radius</a:t>
            </a:r>
          </a:p>
          <a:p>
            <a:pPr lvl="2"/>
            <a:r>
              <a:rPr lang="en-US" sz="2600" dirty="0"/>
              <a:t>e.g. </a:t>
            </a:r>
            <a:r>
              <a:rPr lang="en-AU" sz="2600" dirty="0">
                <a:solidFill>
                  <a:srgbClr val="FF0000"/>
                </a:solidFill>
                <a:latin typeface="Consolas" panose="020B0609020204030204" pitchFamily="49" charset="0"/>
              </a:rPr>
              <a:t>  border-radius</a:t>
            </a:r>
            <a:r>
              <a:rPr lang="en-AU" sz="2600" dirty="0">
                <a:solidFill>
                  <a:srgbClr val="000000"/>
                </a:solidFill>
                <a:latin typeface="Consolas" panose="020B0609020204030204" pitchFamily="49" charset="0"/>
              </a:rPr>
              <a:t>:</a:t>
            </a:r>
            <a:r>
              <a:rPr lang="en-AU" sz="2600" dirty="0">
                <a:solidFill>
                  <a:srgbClr val="0000CD"/>
                </a:solidFill>
                <a:latin typeface="Consolas" panose="020B0609020204030204" pitchFamily="49" charset="0"/>
              </a:rPr>
              <a:t> 25px</a:t>
            </a:r>
            <a:r>
              <a:rPr lang="en-AU" sz="2600" dirty="0">
                <a:solidFill>
                  <a:srgbClr val="000000"/>
                </a:solidFill>
                <a:latin typeface="Consolas" panose="020B0609020204030204" pitchFamily="49" charset="0"/>
              </a:rPr>
              <a:t>;</a:t>
            </a:r>
            <a:endParaRPr lang="en-US" sz="2600" dirty="0"/>
          </a:p>
        </p:txBody>
      </p:sp>
      <p:sp>
        <p:nvSpPr>
          <p:cNvPr id="3" name="Footer Placeholder 2">
            <a:extLst>
              <a:ext uri="{FF2B5EF4-FFF2-40B4-BE49-F238E27FC236}">
                <a16:creationId xmlns:a16="http://schemas.microsoft.com/office/drawing/2014/main" id="{E0CEBF7C-9CD8-417D-A5C8-BAEA2ED03CE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2F4C8A10-6865-4053-B1D7-F55229406F74}"/>
              </a:ext>
            </a:extLst>
          </p:cNvPr>
          <p:cNvSpPr>
            <a:spLocks noGrp="1"/>
          </p:cNvSpPr>
          <p:nvPr>
            <p:ph type="title"/>
          </p:nvPr>
        </p:nvSpPr>
        <p:spPr>
          <a:xfrm>
            <a:off x="752475" y="133350"/>
            <a:ext cx="10515600" cy="914400"/>
          </a:xfrm>
        </p:spPr>
        <p:txBody>
          <a:bodyPr>
            <a:normAutofit/>
          </a:bodyPr>
          <a:lstStyle/>
          <a:p>
            <a:r>
              <a:rPr lang="en-US" b="1" dirty="0"/>
              <a:t>Following a Mobile-First Strategy</a:t>
            </a:r>
          </a:p>
        </p:txBody>
      </p:sp>
    </p:spTree>
    <p:extLst>
      <p:ext uri="{BB962C8B-B14F-4D97-AF65-F5344CB8AC3E}">
        <p14:creationId xmlns:p14="http://schemas.microsoft.com/office/powerpoint/2010/main" val="1341820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5–52 shows the areas that can be adjusted to better style the content for a mobile viewport.">
            <a:extLst>
              <a:ext uri="{FF2B5EF4-FFF2-40B4-BE49-F238E27FC236}">
                <a16:creationId xmlns:a16="http://schemas.microsoft.com/office/drawing/2014/main" id="{05CA45A7-6016-4E7E-9988-976BC42272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94944"/>
            <a:ext cx="9220200" cy="6039231"/>
          </a:xfrm>
        </p:spPr>
      </p:pic>
      <p:sp>
        <p:nvSpPr>
          <p:cNvPr id="5" name="Title 4"/>
          <p:cNvSpPr>
            <a:spLocks noGrp="1"/>
          </p:cNvSpPr>
          <p:nvPr>
            <p:ph type="title"/>
          </p:nvPr>
        </p:nvSpPr>
        <p:spPr>
          <a:xfrm>
            <a:off x="762000" y="123825"/>
            <a:ext cx="10515600" cy="914400"/>
          </a:xfrm>
        </p:spPr>
        <p:txBody>
          <a:bodyPr>
            <a:normAutofit/>
          </a:bodyPr>
          <a:lstStyle/>
          <a:p>
            <a:r>
              <a:rPr lang="en-US" b="1" dirty="0"/>
              <a:t>Analyse the About Us Page for Mobile-First Design </a:t>
            </a:r>
          </a:p>
        </p:txBody>
      </p:sp>
    </p:spTree>
    <p:extLst>
      <p:ext uri="{BB962C8B-B14F-4D97-AF65-F5344CB8AC3E}">
        <p14:creationId xmlns:p14="http://schemas.microsoft.com/office/powerpoint/2010/main" val="2555243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5–58 shows the Contact Us page.&#10;">
            <a:extLst>
              <a:ext uri="{FF2B5EF4-FFF2-40B4-BE49-F238E27FC236}">
                <a16:creationId xmlns:a16="http://schemas.microsoft.com/office/drawing/2014/main" id="{9DDB4ED1-2E9E-48A5-9F5C-7C897D3640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765301"/>
            <a:ext cx="6324600" cy="6092699"/>
          </a:xfrm>
        </p:spPr>
      </p:pic>
      <p:sp>
        <p:nvSpPr>
          <p:cNvPr id="9" name="Title 4">
            <a:extLst>
              <a:ext uri="{FF2B5EF4-FFF2-40B4-BE49-F238E27FC236}">
                <a16:creationId xmlns:a16="http://schemas.microsoft.com/office/drawing/2014/main" id="{3B2532C7-D8D1-442C-B34C-CC77EDEFCAF6}"/>
              </a:ext>
            </a:extLst>
          </p:cNvPr>
          <p:cNvSpPr>
            <a:spLocks noGrp="1"/>
          </p:cNvSpPr>
          <p:nvPr>
            <p:ph type="title"/>
          </p:nvPr>
        </p:nvSpPr>
        <p:spPr>
          <a:xfrm>
            <a:off x="762000" y="123825"/>
            <a:ext cx="10515600" cy="914400"/>
          </a:xfrm>
        </p:spPr>
        <p:txBody>
          <a:bodyPr>
            <a:normAutofit/>
          </a:bodyPr>
          <a:lstStyle/>
          <a:p>
            <a:r>
              <a:rPr lang="en-US" b="1" dirty="0"/>
              <a:t>Analyse the About Us Page for Mobile-First Design </a:t>
            </a:r>
          </a:p>
        </p:txBody>
      </p:sp>
    </p:spTree>
    <p:extLst>
      <p:ext uri="{BB962C8B-B14F-4D97-AF65-F5344CB8AC3E}">
        <p14:creationId xmlns:p14="http://schemas.microsoft.com/office/powerpoint/2010/main" val="3095327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E8F53-C72D-4266-B8A5-B4B1DFF9567B}"/>
              </a:ext>
            </a:extLst>
          </p:cNvPr>
          <p:cNvSpPr>
            <a:spLocks noGrp="1"/>
          </p:cNvSpPr>
          <p:nvPr>
            <p:ph idx="1"/>
          </p:nvPr>
        </p:nvSpPr>
        <p:spPr>
          <a:xfrm>
            <a:off x="733425" y="1106264"/>
            <a:ext cx="9020175" cy="5018311"/>
          </a:xfrm>
        </p:spPr>
        <p:txBody>
          <a:bodyPr/>
          <a:lstStyle/>
          <a:p>
            <a:r>
              <a:rPr lang="en-US" dirty="0"/>
              <a:t>Once you have completed your design for a mobile viewport, view and test it on multiple smartphone devices</a:t>
            </a:r>
          </a:p>
          <a:p>
            <a:pPr lvl="1"/>
            <a:r>
              <a:rPr lang="en-US" dirty="0"/>
              <a:t>Google Chrome’s device mode is helpful during the design process</a:t>
            </a:r>
          </a:p>
          <a:p>
            <a:pPr lvl="1"/>
            <a:r>
              <a:rPr lang="en-US" dirty="0"/>
              <a:t>Testing on an actual device is optimal</a:t>
            </a:r>
          </a:p>
        </p:txBody>
      </p:sp>
      <p:sp>
        <p:nvSpPr>
          <p:cNvPr id="10" name="Footer Placeholder 9">
            <a:extLst>
              <a:ext uri="{FF2B5EF4-FFF2-40B4-BE49-F238E27FC236}">
                <a16:creationId xmlns:a16="http://schemas.microsoft.com/office/drawing/2014/main" id="{EF8923E5-DB4E-46D1-8A38-61D7BBD18231}"/>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a:xfrm>
            <a:off x="771525" y="123825"/>
            <a:ext cx="10515600" cy="914400"/>
          </a:xfrm>
        </p:spPr>
        <p:txBody>
          <a:bodyPr>
            <a:normAutofit/>
          </a:bodyPr>
          <a:lstStyle/>
          <a:p>
            <a:r>
              <a:rPr lang="en-US" b="1" dirty="0"/>
              <a:t>Mobile-Friendly Test </a:t>
            </a:r>
          </a:p>
        </p:txBody>
      </p:sp>
    </p:spTree>
    <p:extLst>
      <p:ext uri="{BB962C8B-B14F-4D97-AF65-F5344CB8AC3E}">
        <p14:creationId xmlns:p14="http://schemas.microsoft.com/office/powerpoint/2010/main" val="4242152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 5–63 shows an example of the test results for the Forward Fitness Club home page.">
            <a:extLst>
              <a:ext uri="{FF2B5EF4-FFF2-40B4-BE49-F238E27FC236}">
                <a16:creationId xmlns:a16="http://schemas.microsoft.com/office/drawing/2014/main" id="{B7400EC6-3595-4244-A30F-2F20DF60CD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666242"/>
            <a:ext cx="11125200" cy="5525516"/>
          </a:xfrm>
        </p:spPr>
      </p:pic>
      <p:sp>
        <p:nvSpPr>
          <p:cNvPr id="7" name="Footer Placeholder 6">
            <a:extLst>
              <a:ext uri="{FF2B5EF4-FFF2-40B4-BE49-F238E27FC236}">
                <a16:creationId xmlns:a16="http://schemas.microsoft.com/office/drawing/2014/main" id="{0C1BA1B7-6505-4E44-87F0-00C9CAD059EE}"/>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8" name="Title 4">
            <a:extLst>
              <a:ext uri="{FF2B5EF4-FFF2-40B4-BE49-F238E27FC236}">
                <a16:creationId xmlns:a16="http://schemas.microsoft.com/office/drawing/2014/main" id="{299B1BF8-C25B-4324-AC7E-96D8DDB07E19}"/>
              </a:ext>
            </a:extLst>
          </p:cNvPr>
          <p:cNvSpPr>
            <a:spLocks noGrp="1"/>
          </p:cNvSpPr>
          <p:nvPr>
            <p:ph type="title"/>
          </p:nvPr>
        </p:nvSpPr>
        <p:spPr>
          <a:xfrm>
            <a:off x="771525" y="123825"/>
            <a:ext cx="10515600" cy="914400"/>
          </a:xfrm>
        </p:spPr>
        <p:txBody>
          <a:bodyPr>
            <a:normAutofit/>
          </a:bodyPr>
          <a:lstStyle/>
          <a:p>
            <a:r>
              <a:rPr lang="en-US" b="1" dirty="0"/>
              <a:t>Mobile-Friendly Test </a:t>
            </a:r>
          </a:p>
        </p:txBody>
      </p:sp>
    </p:spTree>
    <p:extLst>
      <p:ext uri="{BB962C8B-B14F-4D97-AF65-F5344CB8AC3E}">
        <p14:creationId xmlns:p14="http://schemas.microsoft.com/office/powerpoint/2010/main" val="1727086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Detects the media type and capabilities of the device that the browser is running on</a:t>
            </a:r>
          </a:p>
          <a:p>
            <a:r>
              <a:rPr lang="en-IN" dirty="0"/>
              <a:t>Applies styles that work well for the current state</a:t>
            </a:r>
          </a:p>
          <a:p>
            <a:r>
              <a:rPr lang="en-IN" dirty="0"/>
              <a:t>Applies styles to move, hide, or display content on the page, change text or colours, or add any other styles to make the page easier to read in a </a:t>
            </a:r>
            <a:r>
              <a:rPr lang="en-US" dirty="0"/>
              <a:t>particular situation</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US" b="1" dirty="0"/>
              <a:t>Using Media Queries</a:t>
            </a:r>
          </a:p>
        </p:txBody>
      </p:sp>
    </p:spTree>
    <p:extLst>
      <p:ext uri="{BB962C8B-B14F-4D97-AF65-F5344CB8AC3E}">
        <p14:creationId xmlns:p14="http://schemas.microsoft.com/office/powerpoint/2010/main" val="195195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5–1 shows the home page, the About Us page, and the Contact Us page of Forward Fitness Club sized for a mobile viewport. Figure 5–1a shows the home page, Figure 5–1b shows the About Us page, and Figure 5–1c shows the Contact Us page.&#10;">
            <a:extLst>
              <a:ext uri="{FF2B5EF4-FFF2-40B4-BE49-F238E27FC236}">
                <a16:creationId xmlns:a16="http://schemas.microsoft.com/office/drawing/2014/main" id="{6D726DB9-EB09-43E0-9395-363C8A4EA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007" y="741643"/>
            <a:ext cx="10987468" cy="6116357"/>
          </a:xfrm>
        </p:spPr>
      </p:pic>
      <p:sp>
        <p:nvSpPr>
          <p:cNvPr id="3" name="Title 2">
            <a:extLst>
              <a:ext uri="{FF2B5EF4-FFF2-40B4-BE49-F238E27FC236}">
                <a16:creationId xmlns:a16="http://schemas.microsoft.com/office/drawing/2014/main" id="{26D31EB3-A07E-45A2-843D-5EB0B3FA703A}"/>
              </a:ext>
            </a:extLst>
          </p:cNvPr>
          <p:cNvSpPr>
            <a:spLocks noGrp="1"/>
          </p:cNvSpPr>
          <p:nvPr>
            <p:ph type="title"/>
          </p:nvPr>
        </p:nvSpPr>
        <p:spPr>
          <a:xfrm>
            <a:off x="762000" y="145621"/>
            <a:ext cx="10515600" cy="914400"/>
          </a:xfrm>
        </p:spPr>
        <p:txBody>
          <a:bodyPr>
            <a:normAutofit/>
          </a:bodyPr>
          <a:lstStyle/>
          <a:p>
            <a:r>
              <a:rPr lang="en-US" b="1" dirty="0"/>
              <a:t>Project — Redesign a Website for Mobile Devices  </a:t>
            </a:r>
          </a:p>
        </p:txBody>
      </p:sp>
    </p:spTree>
    <p:extLst>
      <p:ext uri="{BB962C8B-B14F-4D97-AF65-F5344CB8AC3E}">
        <p14:creationId xmlns:p14="http://schemas.microsoft.com/office/powerpoint/2010/main" val="2590257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106264"/>
            <a:ext cx="9782175" cy="5018311"/>
          </a:xfrm>
        </p:spPr>
        <p:txBody>
          <a:bodyPr/>
          <a:lstStyle/>
          <a:p>
            <a:r>
              <a:rPr lang="en-IN" dirty="0"/>
              <a:t>Basic example of a media query inserted </a:t>
            </a:r>
            <a:br>
              <a:rPr lang="en-IN" dirty="0"/>
            </a:br>
            <a:r>
              <a:rPr lang="en-IN" dirty="0"/>
              <a:t>into the link tag of an HTML page</a:t>
            </a:r>
          </a:p>
          <a:p>
            <a:endParaRPr lang="en-IN" dirty="0"/>
          </a:p>
          <a:p>
            <a:pPr marL="457200" lvl="1" indent="0">
              <a:buNone/>
            </a:pPr>
            <a:r>
              <a:rPr lang="en-US" dirty="0"/>
              <a:t>&lt;link rel="stylesheet" href="css/</a:t>
            </a:r>
            <a:r>
              <a:rPr lang="en-US" dirty="0" err="1"/>
              <a:t>styles.css</a:t>
            </a:r>
            <a:r>
              <a:rPr lang="en-US" dirty="0"/>
              <a:t>" </a:t>
            </a:r>
            <a:r>
              <a:rPr lang="en-US" dirty="0">
                <a:solidFill>
                  <a:schemeClr val="accent2"/>
                </a:solidFill>
              </a:rPr>
              <a:t>media="screen"</a:t>
            </a:r>
            <a:r>
              <a:rPr lang="en-US" dirty="0"/>
              <a:t>&gt;</a:t>
            </a:r>
            <a:br>
              <a:rPr lang="en-US" dirty="0"/>
            </a:br>
            <a:endParaRPr lang="en-US" dirty="0"/>
          </a:p>
          <a:p>
            <a:pPr marL="457200" lvl="1" indent="0">
              <a:buNone/>
            </a:pPr>
            <a:r>
              <a:rPr lang="en-US" dirty="0"/>
              <a:t>&lt;link rel="stylesheet" href="css/</a:t>
            </a:r>
            <a:r>
              <a:rPr lang="en-US" dirty="0" err="1"/>
              <a:t>stylesprint.css</a:t>
            </a:r>
            <a:r>
              <a:rPr lang="en-US" dirty="0"/>
              <a:t>" </a:t>
            </a:r>
            <a:r>
              <a:rPr lang="en-US" dirty="0">
                <a:solidFill>
                  <a:schemeClr val="accent2"/>
                </a:solidFill>
              </a:rPr>
              <a:t>media="print"</a:t>
            </a:r>
            <a:r>
              <a:rPr lang="en-US" dirty="0"/>
              <a:t>&gt;</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7E37976B-C9A5-488F-9D46-2C0DAF0372D5}"/>
              </a:ext>
            </a:extLst>
          </p:cNvPr>
          <p:cNvSpPr>
            <a:spLocks noGrp="1"/>
          </p:cNvSpPr>
          <p:nvPr>
            <p:ph type="title"/>
          </p:nvPr>
        </p:nvSpPr>
        <p:spPr>
          <a:xfrm>
            <a:off x="752475" y="123825"/>
            <a:ext cx="10515600" cy="914400"/>
          </a:xfrm>
        </p:spPr>
        <p:txBody>
          <a:bodyPr>
            <a:normAutofit/>
          </a:bodyPr>
          <a:lstStyle/>
          <a:p>
            <a:r>
              <a:rPr lang="en-US" b="1" dirty="0"/>
              <a:t>Using Media Queries</a:t>
            </a:r>
          </a:p>
        </p:txBody>
      </p:sp>
    </p:spTree>
    <p:extLst>
      <p:ext uri="{BB962C8B-B14F-4D97-AF65-F5344CB8AC3E}">
        <p14:creationId xmlns:p14="http://schemas.microsoft.com/office/powerpoint/2010/main" val="3556642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106264"/>
            <a:ext cx="9172575" cy="5018311"/>
          </a:xfrm>
        </p:spPr>
        <p:txBody>
          <a:bodyPr/>
          <a:lstStyle/>
          <a:p>
            <a:r>
              <a:rPr lang="en-IN" dirty="0"/>
              <a:t>Breakpoints</a:t>
            </a:r>
          </a:p>
          <a:p>
            <a:pPr lvl="1"/>
            <a:r>
              <a:rPr lang="en-IN" dirty="0"/>
              <a:t>Set to understand the code and syntax of how a media query detects viewport size </a:t>
            </a:r>
          </a:p>
          <a:p>
            <a:pPr lvl="1"/>
            <a:r>
              <a:rPr lang="en-IN" dirty="0"/>
              <a:t>Point at which a </a:t>
            </a:r>
            <a:r>
              <a:rPr lang="en-US" dirty="0"/>
              <a:t>webpage is required to change</a:t>
            </a:r>
          </a:p>
          <a:p>
            <a:pPr lvl="1"/>
            <a:r>
              <a:rPr lang="en-IN" dirty="0"/>
              <a:t>Where different styles are applied to the webpage to cause it to change in a way that makes it easier to read and navigate for a particular </a:t>
            </a:r>
            <a:r>
              <a:rPr lang="en-US" dirty="0"/>
              <a:t>viewport </a:t>
            </a: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41B6BA8A-A824-4890-BEA8-A43283B656C1}"/>
              </a:ext>
            </a:extLst>
          </p:cNvPr>
          <p:cNvSpPr>
            <a:spLocks noGrp="1"/>
          </p:cNvSpPr>
          <p:nvPr>
            <p:ph type="title"/>
          </p:nvPr>
        </p:nvSpPr>
        <p:spPr>
          <a:xfrm>
            <a:off x="752475" y="123825"/>
            <a:ext cx="10515600" cy="914400"/>
          </a:xfrm>
        </p:spPr>
        <p:txBody>
          <a:bodyPr>
            <a:normAutofit/>
          </a:bodyPr>
          <a:lstStyle/>
          <a:p>
            <a:r>
              <a:rPr lang="en-US" b="1" dirty="0"/>
              <a:t>Using Media Queries</a:t>
            </a:r>
          </a:p>
        </p:txBody>
      </p:sp>
    </p:spTree>
    <p:extLst>
      <p:ext uri="{BB962C8B-B14F-4D97-AF65-F5344CB8AC3E}">
        <p14:creationId xmlns:p14="http://schemas.microsoft.com/office/powerpoint/2010/main" val="29090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41903890-9FA9-40CC-9DCA-59650B91D0D2}"/>
              </a:ext>
            </a:extLst>
          </p:cNvPr>
          <p:cNvGraphicFramePr>
            <a:graphicFrameLocks noGrp="1"/>
          </p:cNvGraphicFramePr>
          <p:nvPr>
            <p:ph idx="1"/>
            <p:extLst>
              <p:ext uri="{D42A27DB-BD31-4B8C-83A1-F6EECF244321}">
                <p14:modId xmlns:p14="http://schemas.microsoft.com/office/powerpoint/2010/main" val="2742270097"/>
              </p:ext>
            </p:extLst>
          </p:nvPr>
        </p:nvGraphicFramePr>
        <p:xfrm>
          <a:off x="533400" y="883685"/>
          <a:ext cx="11125200" cy="4856784"/>
        </p:xfrm>
        <a:graphic>
          <a:graphicData uri="http://schemas.openxmlformats.org/drawingml/2006/table">
            <a:tbl>
              <a:tblPr firstRow="1"/>
              <a:tblGrid>
                <a:gridCol w="4645060">
                  <a:extLst>
                    <a:ext uri="{9D8B030D-6E8A-4147-A177-3AD203B41FA5}">
                      <a16:colId xmlns:a16="http://schemas.microsoft.com/office/drawing/2014/main" val="919636724"/>
                    </a:ext>
                  </a:extLst>
                </a:gridCol>
                <a:gridCol w="2950528">
                  <a:extLst>
                    <a:ext uri="{9D8B030D-6E8A-4147-A177-3AD203B41FA5}">
                      <a16:colId xmlns:a16="http://schemas.microsoft.com/office/drawing/2014/main" val="3827134957"/>
                    </a:ext>
                  </a:extLst>
                </a:gridCol>
                <a:gridCol w="3529612">
                  <a:extLst>
                    <a:ext uri="{9D8B030D-6E8A-4147-A177-3AD203B41FA5}">
                      <a16:colId xmlns:a16="http://schemas.microsoft.com/office/drawing/2014/main" val="3654685862"/>
                    </a:ext>
                  </a:extLst>
                </a:gridCol>
              </a:tblGrid>
              <a:tr h="1188107">
                <a:tc>
                  <a:txBody>
                    <a:bodyPr/>
                    <a:lstStyle/>
                    <a:p>
                      <a:pPr marL="0" marR="0">
                        <a:lnSpc>
                          <a:spcPct val="120000"/>
                        </a:lnSpc>
                        <a:spcBef>
                          <a:spcPts val="0"/>
                        </a:spcBef>
                        <a:spcAft>
                          <a:spcPts val="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Device</a:t>
                      </a:r>
                    </a:p>
                  </a:txBody>
                  <a:tcPr marL="50800" marR="50800" marT="63500" marB="63500">
                    <a:lnL>
                      <a:noFill/>
                    </a:lnL>
                    <a:lnR>
                      <a:noFill/>
                    </a:lnR>
                    <a:lnT>
                      <a:noFill/>
                    </a:lnT>
                    <a:lnB>
                      <a:noFill/>
                    </a:lnB>
                    <a:solidFill>
                      <a:srgbClr val="002060"/>
                    </a:solidFill>
                  </a:tcPr>
                </a:tc>
                <a:tc>
                  <a:txBody>
                    <a:bodyPr/>
                    <a:lstStyle/>
                    <a:p>
                      <a:pPr marL="0" marR="0">
                        <a:lnSpc>
                          <a:spcPct val="120000"/>
                        </a:lnSpc>
                        <a:spcBef>
                          <a:spcPts val="0"/>
                        </a:spcBef>
                        <a:spcAft>
                          <a:spcPts val="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Minimum Viewport Width</a:t>
                      </a:r>
                    </a:p>
                  </a:txBody>
                  <a:tcPr marL="50800" marR="50800" marT="63500" marB="63500">
                    <a:lnL>
                      <a:noFill/>
                    </a:lnL>
                    <a:lnR>
                      <a:noFill/>
                    </a:lnR>
                    <a:lnT>
                      <a:noFill/>
                    </a:lnT>
                    <a:lnB>
                      <a:noFill/>
                    </a:lnB>
                    <a:solidFill>
                      <a:srgbClr val="002060"/>
                    </a:solidFill>
                  </a:tcPr>
                </a:tc>
                <a:tc>
                  <a:txBody>
                    <a:bodyPr/>
                    <a:lstStyle/>
                    <a:p>
                      <a:pPr marL="0" marR="0">
                        <a:lnSpc>
                          <a:spcPct val="120000"/>
                        </a:lnSpc>
                        <a:spcBef>
                          <a:spcPts val="0"/>
                        </a:spcBef>
                        <a:spcAft>
                          <a:spcPts val="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Maximum Viewport Width</a:t>
                      </a:r>
                    </a:p>
                  </a:txBody>
                  <a:tcPr marL="50800" marR="50800" marT="63500" marB="63500">
                    <a:lnL>
                      <a:noFill/>
                    </a:lnL>
                    <a:lnR>
                      <a:noFill/>
                    </a:lnR>
                    <a:lnT>
                      <a:noFill/>
                    </a:lnT>
                    <a:lnB>
                      <a:noFill/>
                    </a:lnB>
                    <a:solidFill>
                      <a:srgbClr val="002060"/>
                    </a:solidFill>
                  </a:tcPr>
                </a:tc>
                <a:extLst>
                  <a:ext uri="{0D108BD9-81ED-4DB2-BD59-A6C34878D82A}">
                    <a16:rowId xmlns:a16="http://schemas.microsoft.com/office/drawing/2014/main" val="4016680621"/>
                  </a:ext>
                </a:extLst>
              </a:tr>
              <a:tr h="773449">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Small smartphones</a:t>
                      </a:r>
                    </a:p>
                  </a:txBody>
                  <a:tcPr marL="50800" marR="5080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320px</a:t>
                      </a:r>
                    </a:p>
                  </a:txBody>
                  <a:tcPr marL="50800" marR="5080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480px</a:t>
                      </a:r>
                    </a:p>
                  </a:txBody>
                  <a:tcPr marL="50800" marR="50800" marT="50800" marB="50800">
                    <a:lnL>
                      <a:noFill/>
                    </a:lnL>
                    <a:lnR>
                      <a:noFill/>
                    </a:lnR>
                    <a:lnT>
                      <a:noFill/>
                    </a:lnT>
                    <a:lnB>
                      <a:noFill/>
                    </a:lnB>
                    <a:solidFill>
                      <a:srgbClr val="E7E6D5"/>
                    </a:solidFill>
                  </a:tcPr>
                </a:tc>
                <a:extLst>
                  <a:ext uri="{0D108BD9-81ED-4DB2-BD59-A6C34878D82A}">
                    <a16:rowId xmlns:a16="http://schemas.microsoft.com/office/drawing/2014/main" val="553169115"/>
                  </a:ext>
                </a:extLst>
              </a:tr>
              <a:tr h="877978">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Larger smartphones and tablets</a:t>
                      </a:r>
                    </a:p>
                  </a:txBody>
                  <a:tcPr marL="50800" marR="50800" marT="50800" marB="50800">
                    <a:lnL>
                      <a:noFill/>
                    </a:lnL>
                    <a:lnR>
                      <a:noFill/>
                    </a:lnR>
                    <a:lnT>
                      <a:noFill/>
                    </a:lnT>
                    <a:lnB>
                      <a:noFill/>
                    </a:lnB>
                    <a:solidFill>
                      <a:schemeClr val="bg2"/>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481px</a:t>
                      </a:r>
                    </a:p>
                  </a:txBody>
                  <a:tcPr marL="50800" marR="50800" marT="50800" marB="50800">
                    <a:lnL>
                      <a:noFill/>
                    </a:lnL>
                    <a:lnR>
                      <a:noFill/>
                    </a:lnR>
                    <a:lnT>
                      <a:noFill/>
                    </a:lnT>
                    <a:lnB>
                      <a:noFill/>
                    </a:lnB>
                    <a:solidFill>
                      <a:schemeClr val="bg2"/>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768px</a:t>
                      </a:r>
                    </a:p>
                  </a:txBody>
                  <a:tcPr marL="50800" marR="50800" marT="50800" marB="50800">
                    <a:lnL>
                      <a:noFill/>
                    </a:lnL>
                    <a:lnR>
                      <a:noFill/>
                    </a:lnR>
                    <a:lnT>
                      <a:noFill/>
                    </a:lnT>
                    <a:lnB>
                      <a:noFill/>
                    </a:lnB>
                    <a:solidFill>
                      <a:schemeClr val="bg2"/>
                    </a:solidFill>
                  </a:tcPr>
                </a:tc>
                <a:extLst>
                  <a:ext uri="{0D108BD9-81ED-4DB2-BD59-A6C34878D82A}">
                    <a16:rowId xmlns:a16="http://schemas.microsoft.com/office/drawing/2014/main" val="2273255231"/>
                  </a:ext>
                </a:extLst>
              </a:tr>
              <a:tr h="1243801">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Tablets in landscape orientation, laptops, and small desktop monitors</a:t>
                      </a:r>
                    </a:p>
                  </a:txBody>
                  <a:tcPr marL="50800" marR="5080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769px</a:t>
                      </a:r>
                    </a:p>
                  </a:txBody>
                  <a:tcPr marL="50800" marR="5080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1279px</a:t>
                      </a:r>
                    </a:p>
                  </a:txBody>
                  <a:tcPr marL="50800" marR="50800" marT="50800" marB="50800">
                    <a:lnL>
                      <a:noFill/>
                    </a:lnL>
                    <a:lnR>
                      <a:noFill/>
                    </a:lnR>
                    <a:lnT>
                      <a:noFill/>
                    </a:lnT>
                    <a:lnB>
                      <a:noFill/>
                    </a:lnB>
                    <a:solidFill>
                      <a:srgbClr val="E7E6D5"/>
                    </a:solidFill>
                  </a:tcPr>
                </a:tc>
                <a:extLst>
                  <a:ext uri="{0D108BD9-81ED-4DB2-BD59-A6C34878D82A}">
                    <a16:rowId xmlns:a16="http://schemas.microsoft.com/office/drawing/2014/main" val="4092618817"/>
                  </a:ext>
                </a:extLst>
              </a:tr>
              <a:tr h="773449">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Large desktop monitors</a:t>
                      </a:r>
                    </a:p>
                  </a:txBody>
                  <a:tcPr marL="50800" marR="50800" marT="50800" marB="50800">
                    <a:lnL>
                      <a:noFill/>
                    </a:lnL>
                    <a:lnR>
                      <a:noFill/>
                    </a:lnR>
                    <a:lnT>
                      <a:noFill/>
                    </a:lnT>
                    <a:lnB>
                      <a:noFill/>
                    </a:lnB>
                    <a:solidFill>
                      <a:schemeClr val="bg2"/>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1280px</a:t>
                      </a:r>
                    </a:p>
                  </a:txBody>
                  <a:tcPr marL="50800" marR="50800" marT="50800" marB="50800">
                    <a:lnL>
                      <a:noFill/>
                    </a:lnL>
                    <a:lnR>
                      <a:noFill/>
                    </a:lnR>
                    <a:lnT>
                      <a:noFill/>
                    </a:lnT>
                    <a:lnB>
                      <a:noFill/>
                    </a:lnB>
                    <a:solidFill>
                      <a:schemeClr val="bg2"/>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NA</a:t>
                      </a:r>
                    </a:p>
                  </a:txBody>
                  <a:tcPr marL="50800" marR="50800" marT="50800" marB="50800">
                    <a:lnL>
                      <a:noFill/>
                    </a:lnL>
                    <a:lnR>
                      <a:noFill/>
                    </a:lnR>
                    <a:lnT>
                      <a:noFill/>
                    </a:lnT>
                    <a:lnB>
                      <a:noFill/>
                    </a:lnB>
                    <a:solidFill>
                      <a:schemeClr val="bg2"/>
                    </a:solidFill>
                  </a:tcPr>
                </a:tc>
                <a:extLst>
                  <a:ext uri="{0D108BD9-81ED-4DB2-BD59-A6C34878D82A}">
                    <a16:rowId xmlns:a16="http://schemas.microsoft.com/office/drawing/2014/main" val="2661493471"/>
                  </a:ext>
                </a:extLst>
              </a:tr>
            </a:tbl>
          </a:graphicData>
        </a:graphic>
      </p:graphicFrame>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12" name="Text Placeholder 11">
            <a:extLst>
              <a:ext uri="{FF2B5EF4-FFF2-40B4-BE49-F238E27FC236}">
                <a16:creationId xmlns:a16="http://schemas.microsoft.com/office/drawing/2014/main" id="{B356BC66-2B9F-4AD0-B84B-71A22484E6FA}"/>
              </a:ext>
            </a:extLst>
          </p:cNvPr>
          <p:cNvSpPr>
            <a:spLocks noGrp="1"/>
          </p:cNvSpPr>
          <p:nvPr>
            <p:ph type="body" sz="quarter" idx="15"/>
          </p:nvPr>
        </p:nvSpPr>
        <p:spPr>
          <a:xfrm>
            <a:off x="4038600" y="5857911"/>
            <a:ext cx="4476749" cy="365125"/>
          </a:xfrm>
        </p:spPr>
        <p:txBody>
          <a:bodyPr/>
          <a:lstStyle/>
          <a:p>
            <a:r>
              <a:rPr lang="en-US" dirty="0"/>
              <a:t>Table 6–1 Common Viewport Breakpoints</a:t>
            </a:r>
          </a:p>
          <a:p>
            <a:endParaRPr lang="en-US" dirty="0"/>
          </a:p>
        </p:txBody>
      </p:sp>
      <p:sp>
        <p:nvSpPr>
          <p:cNvPr id="8" name="Title 4">
            <a:extLst>
              <a:ext uri="{FF2B5EF4-FFF2-40B4-BE49-F238E27FC236}">
                <a16:creationId xmlns:a16="http://schemas.microsoft.com/office/drawing/2014/main" id="{9857BF51-E9AC-4129-A98B-34E04E2A473A}"/>
              </a:ext>
            </a:extLst>
          </p:cNvPr>
          <p:cNvSpPr>
            <a:spLocks noGrp="1"/>
          </p:cNvSpPr>
          <p:nvPr>
            <p:ph type="title"/>
          </p:nvPr>
        </p:nvSpPr>
        <p:spPr>
          <a:xfrm>
            <a:off x="752475" y="123825"/>
            <a:ext cx="10515600" cy="914400"/>
          </a:xfrm>
        </p:spPr>
        <p:txBody>
          <a:bodyPr>
            <a:normAutofit/>
          </a:bodyPr>
          <a:lstStyle/>
          <a:p>
            <a:r>
              <a:rPr lang="en-US" b="1" dirty="0"/>
              <a:t>Using Media Queries</a:t>
            </a:r>
          </a:p>
        </p:txBody>
      </p:sp>
    </p:spTree>
    <p:extLst>
      <p:ext uri="{BB962C8B-B14F-4D97-AF65-F5344CB8AC3E}">
        <p14:creationId xmlns:p14="http://schemas.microsoft.com/office/powerpoint/2010/main" val="1525126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Media queries can use a logical expressions to test whether a viewport has </a:t>
            </a:r>
            <a:r>
              <a:rPr lang="en-US" dirty="0"/>
              <a:t>reached a particular breakpoint</a:t>
            </a:r>
          </a:p>
          <a:p>
            <a:r>
              <a:rPr lang="en-IN" dirty="0"/>
              <a:t>Includes:</a:t>
            </a:r>
          </a:p>
          <a:p>
            <a:pPr lvl="1"/>
            <a:r>
              <a:rPr lang="en-IN" dirty="0"/>
              <a:t>the name of a media </a:t>
            </a:r>
            <a:r>
              <a:rPr lang="en-US" dirty="0"/>
              <a:t>query feature, </a:t>
            </a:r>
          </a:p>
          <a:p>
            <a:pPr lvl="1"/>
            <a:r>
              <a:rPr lang="en-IN" dirty="0"/>
              <a:t>a characteristic of the environment, and </a:t>
            </a:r>
          </a:p>
          <a:p>
            <a:pPr lvl="1"/>
            <a:r>
              <a:rPr lang="en-IN" dirty="0"/>
              <a:t>a breakpoint value to be </a:t>
            </a:r>
            <a:r>
              <a:rPr lang="en-US" dirty="0"/>
              <a:t>tested</a:t>
            </a:r>
          </a:p>
          <a:p>
            <a:r>
              <a:rPr lang="en-IN" dirty="0"/>
              <a:t>If the logical expression evaluates to “true,” the media query applies the styles </a:t>
            </a:r>
            <a:r>
              <a:rPr lang="en-US" dirty="0"/>
              <a:t>that follow</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US" b="1" dirty="0"/>
              <a:t>Media Query Expressions</a:t>
            </a:r>
          </a:p>
        </p:txBody>
      </p:sp>
    </p:spTree>
    <p:extLst>
      <p:ext uri="{BB962C8B-B14F-4D97-AF65-F5344CB8AC3E}">
        <p14:creationId xmlns:p14="http://schemas.microsoft.com/office/powerpoint/2010/main" val="3853662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5376"/>
            <a:ext cx="9134475" cy="5018311"/>
          </a:xfrm>
          <a:solidFill>
            <a:schemeClr val="bg1"/>
          </a:solidFill>
        </p:spPr>
        <p:txBody>
          <a:bodyPr>
            <a:normAutofit lnSpcReduction="10000"/>
          </a:bodyPr>
          <a:lstStyle/>
          <a:p>
            <a:r>
              <a:rPr lang="en-IN" dirty="0"/>
              <a:t>Media queries can also test for both minimum and maximum breakpoints</a:t>
            </a:r>
          </a:p>
          <a:p>
            <a:r>
              <a:rPr lang="en-IN" dirty="0"/>
              <a:t>Example: </a:t>
            </a:r>
          </a:p>
          <a:p>
            <a:pPr lvl="1"/>
            <a:r>
              <a:rPr lang="en-US" sz="2800" dirty="0"/>
              <a:t>&lt;link rel="stylesheet" </a:t>
            </a:r>
            <a:r>
              <a:rPr lang="en-US" sz="2800" dirty="0" err="1"/>
              <a:t>href</a:t>
            </a:r>
            <a:r>
              <a:rPr lang="en-US" sz="2800" dirty="0"/>
              <a:t>="styles-</a:t>
            </a:r>
            <a:r>
              <a:rPr lang="en-US" sz="2800" dirty="0" err="1"/>
              <a:t>tablet.css</a:t>
            </a:r>
            <a:r>
              <a:rPr lang="en-US" sz="2800" dirty="0"/>
              <a:t>" </a:t>
            </a:r>
            <a:r>
              <a:rPr lang="en-IN" sz="2800" dirty="0"/>
              <a:t>media="screen </a:t>
            </a:r>
            <a:r>
              <a:rPr lang="en-IN" sz="2800" dirty="0">
                <a:solidFill>
                  <a:schemeClr val="accent4">
                    <a:lumMod val="75000"/>
                  </a:schemeClr>
                </a:solidFill>
              </a:rPr>
              <a:t>and (</a:t>
            </a:r>
            <a:r>
              <a:rPr lang="en-IN" sz="2800" b="1" dirty="0">
                <a:solidFill>
                  <a:schemeClr val="accent4">
                    <a:lumMod val="75000"/>
                  </a:schemeClr>
                </a:solidFill>
              </a:rPr>
              <a:t>min-width</a:t>
            </a:r>
            <a:r>
              <a:rPr lang="en-IN" sz="2800" dirty="0">
                <a:solidFill>
                  <a:schemeClr val="accent4">
                    <a:lumMod val="75000"/>
                  </a:schemeClr>
                </a:solidFill>
              </a:rPr>
              <a:t>: 481px)</a:t>
            </a:r>
            <a:r>
              <a:rPr lang="en-IN" sz="2800" dirty="0"/>
              <a:t> </a:t>
            </a:r>
            <a:r>
              <a:rPr lang="en-IN" sz="2800" dirty="0">
                <a:solidFill>
                  <a:srgbClr val="0070C0"/>
                </a:solidFill>
              </a:rPr>
              <a:t>and </a:t>
            </a:r>
            <a:br>
              <a:rPr lang="en-IN" sz="2800" dirty="0">
                <a:solidFill>
                  <a:srgbClr val="0070C0"/>
                </a:solidFill>
              </a:rPr>
            </a:br>
            <a:r>
              <a:rPr lang="en-IN" sz="2800" dirty="0">
                <a:solidFill>
                  <a:srgbClr val="0070C0"/>
                </a:solidFill>
              </a:rPr>
              <a:t>(</a:t>
            </a:r>
            <a:r>
              <a:rPr lang="en-IN" sz="2800" b="1" dirty="0">
                <a:solidFill>
                  <a:srgbClr val="0070C0"/>
                </a:solidFill>
              </a:rPr>
              <a:t>max-width</a:t>
            </a:r>
            <a:r>
              <a:rPr lang="en-IN" sz="2800" dirty="0">
                <a:solidFill>
                  <a:srgbClr val="0070C0"/>
                </a:solidFill>
              </a:rPr>
              <a:t>: 768px)"&gt;</a:t>
            </a:r>
          </a:p>
          <a:p>
            <a:pPr lvl="1"/>
            <a:r>
              <a:rPr lang="en-US" sz="2800" dirty="0"/>
              <a:t>The code directs browsers to apply the styles-tablet.css stylesheet </a:t>
            </a:r>
            <a:r>
              <a:rPr lang="en-US" sz="2800" dirty="0">
                <a:solidFill>
                  <a:srgbClr val="0070C0"/>
                </a:solidFill>
              </a:rPr>
              <a:t>when screens have a viewport width between 481px and 768px</a:t>
            </a:r>
          </a:p>
          <a:p>
            <a:r>
              <a:rPr lang="en-IN" dirty="0"/>
              <a:t>When testing for minimum and maximum widths, the word “and” separates each part of the media attribute value</a:t>
            </a:r>
          </a:p>
          <a:p>
            <a:pPr lvl="2"/>
            <a:endParaRPr lang="en-US" dirty="0"/>
          </a:p>
          <a:p>
            <a:pPr marL="457200" lvl="1" indent="0">
              <a:buNone/>
            </a:pPr>
            <a:endParaRPr lang="en-IN" dirty="0"/>
          </a:p>
          <a:p>
            <a:pPr lvl="1"/>
            <a:endParaRPr lang="en-US" dirty="0"/>
          </a:p>
          <a:p>
            <a:pPr marL="1371600" lvl="3"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460158C1-8CD0-4FC9-80F3-E52BA50E51C4}"/>
              </a:ext>
            </a:extLst>
          </p:cNvPr>
          <p:cNvSpPr>
            <a:spLocks noGrp="1"/>
          </p:cNvSpPr>
          <p:nvPr>
            <p:ph type="title"/>
          </p:nvPr>
        </p:nvSpPr>
        <p:spPr>
          <a:xfrm>
            <a:off x="771525" y="123825"/>
            <a:ext cx="10515600" cy="914400"/>
          </a:xfrm>
        </p:spPr>
        <p:txBody>
          <a:bodyPr>
            <a:normAutofit/>
          </a:bodyPr>
          <a:lstStyle/>
          <a:p>
            <a:r>
              <a:rPr lang="en-US" b="1" dirty="0"/>
              <a:t>Media Query Expressions</a:t>
            </a:r>
          </a:p>
        </p:txBody>
      </p:sp>
    </p:spTree>
    <p:extLst>
      <p:ext uri="{BB962C8B-B14F-4D97-AF65-F5344CB8AC3E}">
        <p14:creationId xmlns:p14="http://schemas.microsoft.com/office/powerpoint/2010/main" val="427722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6739"/>
            <a:ext cx="9096375" cy="5018311"/>
          </a:xfrm>
        </p:spPr>
        <p:txBody>
          <a:bodyPr/>
          <a:lstStyle/>
          <a:p>
            <a:r>
              <a:rPr lang="en-IN" dirty="0"/>
              <a:t>Another way to implement media queries is to code them directly into a single CSS file using the @media rule</a:t>
            </a:r>
          </a:p>
          <a:p>
            <a:pPr lvl="1"/>
            <a:r>
              <a:rPr lang="en-US" sz="2800" dirty="0"/>
              <a:t>M</a:t>
            </a:r>
            <a:r>
              <a:rPr lang="en-IN" sz="2800" dirty="0"/>
              <a:t>ost common types are screen, print, and all</a:t>
            </a:r>
            <a:endParaRPr lang="en-US" sz="2800"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DCC7DA62-BBA0-420A-BAB3-1C25AFE5FCF5}"/>
              </a:ext>
            </a:extLst>
          </p:cNvPr>
          <p:cNvSpPr>
            <a:spLocks noGrp="1"/>
          </p:cNvSpPr>
          <p:nvPr>
            <p:ph type="title"/>
          </p:nvPr>
        </p:nvSpPr>
        <p:spPr>
          <a:xfrm>
            <a:off x="771525" y="123825"/>
            <a:ext cx="10515600" cy="914400"/>
          </a:xfrm>
        </p:spPr>
        <p:txBody>
          <a:bodyPr>
            <a:normAutofit/>
          </a:bodyPr>
          <a:lstStyle/>
          <a:p>
            <a:r>
              <a:rPr lang="en-US" b="1" dirty="0"/>
              <a:t>Media Query Expressions</a:t>
            </a:r>
          </a:p>
        </p:txBody>
      </p:sp>
    </p:spTree>
    <p:extLst>
      <p:ext uri="{BB962C8B-B14F-4D97-AF65-F5344CB8AC3E}">
        <p14:creationId xmlns:p14="http://schemas.microsoft.com/office/powerpoint/2010/main" val="3239522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Figure 6–3 shows the code to create a media query for a tablet viewport.">
            <a:extLst>
              <a:ext uri="{FF2B5EF4-FFF2-40B4-BE49-F238E27FC236}">
                <a16:creationId xmlns:a16="http://schemas.microsoft.com/office/drawing/2014/main" id="{76C9EF3D-B4BE-4970-98A9-7AC5257B7C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21" y="1095375"/>
            <a:ext cx="11871157" cy="5638800"/>
          </a:xfrm>
        </p:spPr>
      </p:pic>
      <p:sp>
        <p:nvSpPr>
          <p:cNvPr id="8" name="Title 4">
            <a:extLst>
              <a:ext uri="{FF2B5EF4-FFF2-40B4-BE49-F238E27FC236}">
                <a16:creationId xmlns:a16="http://schemas.microsoft.com/office/drawing/2014/main" id="{6FACD778-9329-435A-B1B0-508122F14ACB}"/>
              </a:ext>
            </a:extLst>
          </p:cNvPr>
          <p:cNvSpPr>
            <a:spLocks noGrp="1"/>
          </p:cNvSpPr>
          <p:nvPr>
            <p:ph type="title"/>
          </p:nvPr>
        </p:nvSpPr>
        <p:spPr>
          <a:xfrm>
            <a:off x="752475" y="123825"/>
            <a:ext cx="10515600" cy="914400"/>
          </a:xfrm>
        </p:spPr>
        <p:txBody>
          <a:bodyPr>
            <a:normAutofit/>
          </a:bodyPr>
          <a:lstStyle/>
          <a:p>
            <a:r>
              <a:rPr lang="en-US" b="1" dirty="0"/>
              <a:t>Media Query Expressions</a:t>
            </a:r>
          </a:p>
        </p:txBody>
      </p:sp>
    </p:spTree>
    <p:extLst>
      <p:ext uri="{BB962C8B-B14F-4D97-AF65-F5344CB8AC3E}">
        <p14:creationId xmlns:p14="http://schemas.microsoft.com/office/powerpoint/2010/main" val="495004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F04C04F1-4625-49F4-A0AB-29ED874B92F5}"/>
              </a:ext>
            </a:extLst>
          </p:cNvPr>
          <p:cNvGraphicFramePr>
            <a:graphicFrameLocks noGrp="1"/>
          </p:cNvGraphicFramePr>
          <p:nvPr>
            <p:ph idx="1"/>
            <p:extLst>
              <p:ext uri="{D42A27DB-BD31-4B8C-83A1-F6EECF244321}">
                <p14:modId xmlns:p14="http://schemas.microsoft.com/office/powerpoint/2010/main" val="1211586120"/>
              </p:ext>
            </p:extLst>
          </p:nvPr>
        </p:nvGraphicFramePr>
        <p:xfrm>
          <a:off x="304800" y="1081928"/>
          <a:ext cx="11506200" cy="4480672"/>
        </p:xfrm>
        <a:graphic>
          <a:graphicData uri="http://schemas.openxmlformats.org/drawingml/2006/table">
            <a:tbl>
              <a:tblPr firstRow="1"/>
              <a:tblGrid>
                <a:gridCol w="2895600">
                  <a:extLst>
                    <a:ext uri="{9D8B030D-6E8A-4147-A177-3AD203B41FA5}">
                      <a16:colId xmlns:a16="http://schemas.microsoft.com/office/drawing/2014/main" val="20577002"/>
                    </a:ext>
                  </a:extLst>
                </a:gridCol>
                <a:gridCol w="8610600">
                  <a:extLst>
                    <a:ext uri="{9D8B030D-6E8A-4147-A177-3AD203B41FA5}">
                      <a16:colId xmlns:a16="http://schemas.microsoft.com/office/drawing/2014/main" val="1071992809"/>
                    </a:ext>
                  </a:extLst>
                </a:gridCol>
              </a:tblGrid>
              <a:tr h="735687">
                <a:tc>
                  <a:txBody>
                    <a:bodyPr/>
                    <a:lstStyle/>
                    <a:p>
                      <a:pPr marL="0" marR="0">
                        <a:lnSpc>
                          <a:spcPct val="12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Feature</a:t>
                      </a:r>
                    </a:p>
                  </a:txBody>
                  <a:tcPr marL="50800" marR="50800" marT="50800" marB="50800">
                    <a:lnL>
                      <a:noFill/>
                    </a:lnL>
                    <a:lnR>
                      <a:noFill/>
                    </a:lnR>
                    <a:lnT>
                      <a:noFill/>
                    </a:lnT>
                    <a:lnB>
                      <a:noFill/>
                    </a:lnB>
                    <a:solidFill>
                      <a:srgbClr val="002060"/>
                    </a:solidFill>
                  </a:tcPr>
                </a:tc>
                <a:tc>
                  <a:txBody>
                    <a:bodyPr/>
                    <a:lstStyle/>
                    <a:p>
                      <a:pPr marL="0" marR="0">
                        <a:lnSpc>
                          <a:spcPct val="12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Description</a:t>
                      </a:r>
                    </a:p>
                  </a:txBody>
                  <a:tcPr marL="50800" marR="50800" marT="50800" marB="50800">
                    <a:lnL>
                      <a:noFill/>
                    </a:lnL>
                    <a:lnR>
                      <a:noFill/>
                    </a:lnR>
                    <a:lnT>
                      <a:noFill/>
                    </a:lnT>
                    <a:lnB>
                      <a:noFill/>
                    </a:lnB>
                    <a:solidFill>
                      <a:srgbClr val="002060"/>
                    </a:solidFill>
                  </a:tcPr>
                </a:tc>
                <a:extLst>
                  <a:ext uri="{0D108BD9-81ED-4DB2-BD59-A6C34878D82A}">
                    <a16:rowId xmlns:a16="http://schemas.microsoft.com/office/drawing/2014/main" val="688944858"/>
                  </a:ext>
                </a:extLst>
              </a:tr>
              <a:tr h="1075065">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max-width</a:t>
                      </a:r>
                    </a:p>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min-width</a:t>
                      </a:r>
                    </a:p>
                  </a:txBody>
                  <a:tcPr marL="50800" marR="5080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Width of the viewport in pixels</a:t>
                      </a:r>
                    </a:p>
                  </a:txBody>
                  <a:tcPr marL="50800" marR="50800" marT="50800" marB="50800">
                    <a:lnL>
                      <a:noFill/>
                    </a:lnL>
                    <a:lnR>
                      <a:noFill/>
                    </a:lnR>
                    <a:lnT>
                      <a:noFill/>
                    </a:lnT>
                    <a:lnB>
                      <a:noFill/>
                    </a:lnB>
                    <a:solidFill>
                      <a:srgbClr val="E7E6D5"/>
                    </a:solidFill>
                  </a:tcPr>
                </a:tc>
                <a:extLst>
                  <a:ext uri="{0D108BD9-81ED-4DB2-BD59-A6C34878D82A}">
                    <a16:rowId xmlns:a16="http://schemas.microsoft.com/office/drawing/2014/main" val="305582265"/>
                  </a:ext>
                </a:extLst>
              </a:tr>
              <a:tr h="1075065">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max-resolution</a:t>
                      </a:r>
                    </a:p>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min-resolution</a:t>
                      </a:r>
                    </a:p>
                  </a:txBody>
                  <a:tcPr marL="50800" marR="50800" marT="50800" marB="50800">
                    <a:lnL>
                      <a:noFill/>
                    </a:lnL>
                    <a:lnR>
                      <a:noFill/>
                    </a:lnR>
                    <a:lnT>
                      <a:noFill/>
                    </a:lnT>
                    <a:lnB>
                      <a:noFill/>
                    </a:lnB>
                    <a:solidFill>
                      <a:srgbClr val="FFFFFF"/>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Resolution of the output device in dots per inch or dots per centimeter</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3039940524"/>
                  </a:ext>
                </a:extLst>
              </a:tr>
              <a:tr h="841847">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max-height</a:t>
                      </a:r>
                    </a:p>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min-height</a:t>
                      </a:r>
                    </a:p>
                  </a:txBody>
                  <a:tcPr marL="50800" marR="5080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Height of the viewport in pixels</a:t>
                      </a:r>
                    </a:p>
                  </a:txBody>
                  <a:tcPr marL="50800" marR="50800" marT="50800" marB="50800">
                    <a:lnL>
                      <a:noFill/>
                    </a:lnL>
                    <a:lnR>
                      <a:noFill/>
                    </a:lnR>
                    <a:lnT>
                      <a:noFill/>
                    </a:lnT>
                    <a:lnB>
                      <a:noFill/>
                    </a:lnB>
                    <a:solidFill>
                      <a:srgbClr val="E7E6D5"/>
                    </a:solidFill>
                  </a:tcPr>
                </a:tc>
                <a:extLst>
                  <a:ext uri="{0D108BD9-81ED-4DB2-BD59-A6C34878D82A}">
                    <a16:rowId xmlns:a16="http://schemas.microsoft.com/office/drawing/2014/main" val="2030325013"/>
                  </a:ext>
                </a:extLst>
              </a:tr>
              <a:tr h="753008">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orientation</a:t>
                      </a:r>
                    </a:p>
                  </a:txBody>
                  <a:tcPr marL="50800" marR="50800" marT="50800" marB="50800">
                    <a:lnL>
                      <a:noFill/>
                    </a:lnL>
                    <a:lnR>
                      <a:noFill/>
                    </a:lnR>
                    <a:lnT>
                      <a:noFill/>
                    </a:lnT>
                    <a:lnB>
                      <a:noFill/>
                    </a:lnB>
                    <a:solidFill>
                      <a:srgbClr val="FFFFFF"/>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Orientation of the device (landscape or portrait)</a:t>
                      </a:r>
                    </a:p>
                  </a:txBody>
                  <a:tcPr marL="50800" marR="50800" marT="50800" marB="50800">
                    <a:lnL>
                      <a:noFill/>
                    </a:lnL>
                    <a:lnR>
                      <a:noFill/>
                    </a:lnR>
                    <a:lnT>
                      <a:noFill/>
                    </a:lnT>
                    <a:lnB>
                      <a:noFill/>
                    </a:lnB>
                    <a:solidFill>
                      <a:srgbClr val="FFFFFF"/>
                    </a:solidFill>
                  </a:tcPr>
                </a:tc>
                <a:extLst>
                  <a:ext uri="{0D108BD9-81ED-4DB2-BD59-A6C34878D82A}">
                    <a16:rowId xmlns:a16="http://schemas.microsoft.com/office/drawing/2014/main" val="2364982236"/>
                  </a:ext>
                </a:extLst>
              </a:tr>
            </a:tbl>
          </a:graphicData>
        </a:graphic>
      </p:graphicFrame>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12" name="Text Placeholder 11">
            <a:extLst>
              <a:ext uri="{FF2B5EF4-FFF2-40B4-BE49-F238E27FC236}">
                <a16:creationId xmlns:a16="http://schemas.microsoft.com/office/drawing/2014/main" id="{531637BE-BC5F-4D6A-8E15-F56A14B0A393}"/>
              </a:ext>
            </a:extLst>
          </p:cNvPr>
          <p:cNvSpPr>
            <a:spLocks noGrp="1"/>
          </p:cNvSpPr>
          <p:nvPr>
            <p:ph type="body" sz="quarter" idx="15"/>
          </p:nvPr>
        </p:nvSpPr>
        <p:spPr>
          <a:xfrm>
            <a:off x="3667125" y="5768975"/>
            <a:ext cx="4781549" cy="365125"/>
          </a:xfrm>
        </p:spPr>
        <p:txBody>
          <a:bodyPr/>
          <a:lstStyle/>
          <a:p>
            <a:r>
              <a:rPr lang="en-US" b="1" dirty="0"/>
              <a:t>Table 6–2 Common Media Query Features</a:t>
            </a:r>
          </a:p>
          <a:p>
            <a:endParaRPr lang="en-US" dirty="0"/>
          </a:p>
        </p:txBody>
      </p:sp>
      <p:sp>
        <p:nvSpPr>
          <p:cNvPr id="8" name="Title 4">
            <a:extLst>
              <a:ext uri="{FF2B5EF4-FFF2-40B4-BE49-F238E27FC236}">
                <a16:creationId xmlns:a16="http://schemas.microsoft.com/office/drawing/2014/main" id="{815C0ADD-179A-42FF-ACC9-12EE32234A14}"/>
              </a:ext>
            </a:extLst>
          </p:cNvPr>
          <p:cNvSpPr>
            <a:spLocks noGrp="1"/>
          </p:cNvSpPr>
          <p:nvPr>
            <p:ph type="title"/>
          </p:nvPr>
        </p:nvSpPr>
        <p:spPr>
          <a:xfrm>
            <a:off x="771525" y="123825"/>
            <a:ext cx="10515600" cy="914400"/>
          </a:xfrm>
        </p:spPr>
        <p:txBody>
          <a:bodyPr>
            <a:normAutofit/>
          </a:bodyPr>
          <a:lstStyle/>
          <a:p>
            <a:r>
              <a:rPr lang="en-US" b="1" dirty="0"/>
              <a:t>Media Query Expressions</a:t>
            </a:r>
          </a:p>
        </p:txBody>
      </p:sp>
    </p:spTree>
    <p:extLst>
      <p:ext uri="{BB962C8B-B14F-4D97-AF65-F5344CB8AC3E}">
        <p14:creationId xmlns:p14="http://schemas.microsoft.com/office/powerpoint/2010/main" val="6742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106264"/>
            <a:ext cx="9401175" cy="5018311"/>
          </a:xfrm>
        </p:spPr>
        <p:txBody>
          <a:bodyPr/>
          <a:lstStyle/>
          <a:p>
            <a:r>
              <a:rPr lang="en-IN" dirty="0"/>
              <a:t>Mobile-first strategy</a:t>
            </a:r>
          </a:p>
          <a:p>
            <a:pPr lvl="1"/>
            <a:r>
              <a:rPr lang="en-IN" dirty="0"/>
              <a:t>Mobile styles are listed first as they are the default styles</a:t>
            </a:r>
          </a:p>
          <a:p>
            <a:pPr lvl="1"/>
            <a:r>
              <a:rPr lang="en-IN" dirty="0"/>
              <a:t>Media queries are used to add styles for larger viewports, progressing from tablet to desktop</a:t>
            </a:r>
          </a:p>
          <a:p>
            <a:pPr lvl="1"/>
            <a:r>
              <a:rPr lang="en-IN" dirty="0"/>
              <a:t>Styles created for the smaller viewports apply to larger viewports by default</a:t>
            </a:r>
          </a:p>
          <a:p>
            <a:pPr lvl="1"/>
            <a:r>
              <a:rPr lang="en-IN" dirty="0"/>
              <a:t>To modify the appearance of an element for a larger viewport, a media query is created for the larger viewport, and then a new style is created</a:t>
            </a:r>
          </a:p>
          <a:p>
            <a:pPr lvl="1"/>
            <a:endParaRPr lang="en-IN" dirty="0"/>
          </a:p>
          <a:p>
            <a:r>
              <a:rPr lang="en-IN" dirty="0"/>
              <a:t>Don't repeat yourself</a:t>
            </a:r>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a:xfrm>
            <a:off x="771525" y="123825"/>
            <a:ext cx="10515600" cy="914400"/>
          </a:xfrm>
        </p:spPr>
        <p:txBody>
          <a:bodyPr>
            <a:normAutofit/>
          </a:bodyPr>
          <a:lstStyle/>
          <a:p>
            <a:r>
              <a:rPr lang="en-IN" b="1" dirty="0"/>
              <a:t>Adding Media Queries to an External Style Sheet</a:t>
            </a:r>
            <a:endParaRPr lang="en-US" b="1" dirty="0"/>
          </a:p>
        </p:txBody>
      </p:sp>
    </p:spTree>
    <p:extLst>
      <p:ext uri="{BB962C8B-B14F-4D97-AF65-F5344CB8AC3E}">
        <p14:creationId xmlns:p14="http://schemas.microsoft.com/office/powerpoint/2010/main" val="37045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With so many tablet sizes, it is difficult to design a “one size fits all” layout for a tablet device</a:t>
            </a:r>
          </a:p>
          <a:p>
            <a:pPr lvl="1"/>
            <a:r>
              <a:rPr lang="en-US" dirty="0"/>
              <a:t>With the use of </a:t>
            </a:r>
            <a:r>
              <a:rPr lang="en-IN" dirty="0"/>
              <a:t>responsive web design and media queries, designing multiple tablet layouts is not required</a:t>
            </a:r>
          </a:p>
          <a:p>
            <a:pPr lvl="1"/>
            <a:r>
              <a:rPr lang="en-IN" dirty="0"/>
              <a:t>If a particular tablet device has a viewport smaller than the minimum size specified in the media query, the layout will default to the mobile viewport layout</a:t>
            </a:r>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US" b="1" dirty="0"/>
              <a:t>Designing for Tablet Viewports</a:t>
            </a:r>
          </a:p>
        </p:txBody>
      </p:sp>
    </p:spTree>
    <p:extLst>
      <p:ext uri="{BB962C8B-B14F-4D97-AF65-F5344CB8AC3E}">
        <p14:creationId xmlns:p14="http://schemas.microsoft.com/office/powerpoint/2010/main" val="124244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9231"/>
            <a:ext cx="8839200" cy="5018311"/>
          </a:xfrm>
        </p:spPr>
        <p:txBody>
          <a:bodyPr/>
          <a:lstStyle/>
          <a:p>
            <a:r>
              <a:rPr lang="en-IN" dirty="0"/>
              <a:t>Content is easy to read and navigate on devices of three sizes: desktop browser, tablet, and phone</a:t>
            </a:r>
          </a:p>
          <a:p>
            <a:r>
              <a:rPr lang="en-US" dirty="0"/>
              <a:t>Philosophy that is constantly refined as HTML and CSS standards, browsers, and technology evolve and improve</a:t>
            </a:r>
          </a:p>
          <a:p>
            <a:pPr marL="0" indent="0">
              <a:buNone/>
            </a:pPr>
            <a:endParaRPr lang="en-IN" dirty="0"/>
          </a:p>
          <a:p>
            <a:pPr lvl="1"/>
            <a:endParaRPr lang="en-US" dirty="0"/>
          </a:p>
          <a:p>
            <a:endParaRPr lang="en-US" dirty="0"/>
          </a:p>
        </p:txBody>
      </p:sp>
      <p:sp>
        <p:nvSpPr>
          <p:cNvPr id="10" name="Footer Placeholder 9">
            <a:extLst>
              <a:ext uri="{FF2B5EF4-FFF2-40B4-BE49-F238E27FC236}">
                <a16:creationId xmlns:a16="http://schemas.microsoft.com/office/drawing/2014/main" id="{F8F00588-6947-453F-97C9-C346D6F54D2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a:xfrm>
            <a:off x="762000" y="152399"/>
            <a:ext cx="10515600" cy="914400"/>
          </a:xfrm>
        </p:spPr>
        <p:txBody>
          <a:bodyPr>
            <a:normAutofit/>
          </a:bodyPr>
          <a:lstStyle/>
          <a:p>
            <a:r>
              <a:rPr lang="en-US" b="1" dirty="0"/>
              <a:t>Exploring Responsive Design</a:t>
            </a:r>
          </a:p>
        </p:txBody>
      </p:sp>
    </p:spTree>
    <p:extLst>
      <p:ext uri="{BB962C8B-B14F-4D97-AF65-F5344CB8AC3E}">
        <p14:creationId xmlns:p14="http://schemas.microsoft.com/office/powerpoint/2010/main" val="644879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When designing for a tablet viewport</a:t>
            </a:r>
          </a:p>
          <a:p>
            <a:pPr lvl="1"/>
            <a:r>
              <a:rPr lang="en-IN" sz="2800" dirty="0"/>
              <a:t>Maintain the same </a:t>
            </a:r>
            <a:r>
              <a:rPr lang="en-US" sz="2800" dirty="0"/>
              <a:t>color</a:t>
            </a:r>
            <a:r>
              <a:rPr lang="en-IN" sz="2800" dirty="0"/>
              <a:t> scheme, typography, and general look of the website</a:t>
            </a:r>
          </a:p>
          <a:p>
            <a:pPr lvl="1"/>
            <a:r>
              <a:rPr lang="en-IN" sz="2800" dirty="0"/>
              <a:t>Website should look the same from viewport to viewport; only thing that should change is layout </a:t>
            </a:r>
            <a:r>
              <a:rPr lang="en-US" sz="2800" dirty="0"/>
              <a:t>and placement of content</a:t>
            </a:r>
          </a:p>
          <a:p>
            <a:r>
              <a:rPr lang="en-IN" dirty="0"/>
              <a:t>To determine ideal layout for a website’s tablet viewport, review the mobile site to confirm where the content should be added and if any content </a:t>
            </a:r>
            <a:r>
              <a:rPr lang="en-US" dirty="0"/>
              <a:t>should be hidden</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5FFBC1B3-7D07-487D-B6EF-B4A8BDE9CE09}"/>
              </a:ext>
            </a:extLst>
          </p:cNvPr>
          <p:cNvSpPr>
            <a:spLocks noGrp="1"/>
          </p:cNvSpPr>
          <p:nvPr>
            <p:ph type="title"/>
          </p:nvPr>
        </p:nvSpPr>
        <p:spPr/>
        <p:txBody>
          <a:bodyPr>
            <a:normAutofit/>
          </a:bodyPr>
          <a:lstStyle/>
          <a:p>
            <a:r>
              <a:rPr lang="en-US" b="1" dirty="0"/>
              <a:t>Designing for Tablet Viewports</a:t>
            </a:r>
          </a:p>
        </p:txBody>
      </p:sp>
    </p:spTree>
    <p:extLst>
      <p:ext uri="{BB962C8B-B14F-4D97-AF65-F5344CB8AC3E}">
        <p14:creationId xmlns:p14="http://schemas.microsoft.com/office/powerpoint/2010/main" val="3748709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t>Navigation design for a tablet viewport</a:t>
            </a:r>
          </a:p>
          <a:p>
            <a:pPr lvl="1"/>
            <a:r>
              <a:rPr lang="en-IN" dirty="0"/>
              <a:t>It is not necessary to maintain a vertical list of navigation buttons as a tablet screen is larger than a smartphone screen</a:t>
            </a:r>
          </a:p>
          <a:p>
            <a:pPr lvl="1"/>
            <a:r>
              <a:rPr lang="en-IN" dirty="0"/>
              <a:t>Align the navigation buttons in a horizontal line; this frees space for the main content below the navigation area, improving its visibility by displaying it in the middle of the screen</a:t>
            </a:r>
            <a:r>
              <a:rPr lang="en-AU" dirty="0"/>
              <a:t> </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8914B30F-3485-435B-924D-B193565B7D83}"/>
              </a:ext>
            </a:extLst>
          </p:cNvPr>
          <p:cNvSpPr>
            <a:spLocks noGrp="1"/>
          </p:cNvSpPr>
          <p:nvPr>
            <p:ph type="title"/>
          </p:nvPr>
        </p:nvSpPr>
        <p:spPr/>
        <p:txBody>
          <a:bodyPr>
            <a:normAutofit/>
          </a:bodyPr>
          <a:lstStyle/>
          <a:p>
            <a:r>
              <a:rPr lang="en-US" b="1" dirty="0"/>
              <a:t>Designing for Tablet Viewports</a:t>
            </a:r>
          </a:p>
        </p:txBody>
      </p:sp>
    </p:spTree>
    <p:extLst>
      <p:ext uri="{BB962C8B-B14F-4D97-AF65-F5344CB8AC3E}">
        <p14:creationId xmlns:p14="http://schemas.microsoft.com/office/powerpoint/2010/main" val="1120435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Figure 6–10 shows the code to style the navigation area for a tablet viewport.">
            <a:extLst>
              <a:ext uri="{FF2B5EF4-FFF2-40B4-BE49-F238E27FC236}">
                <a16:creationId xmlns:a16="http://schemas.microsoft.com/office/drawing/2014/main" id="{17F69D9A-4386-4080-AF72-9D5127FE94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600075"/>
            <a:ext cx="11141075" cy="6239002"/>
          </a:xfrm>
        </p:spPr>
      </p:pic>
      <p:sp>
        <p:nvSpPr>
          <p:cNvPr id="8" name="Title 4">
            <a:extLst>
              <a:ext uri="{FF2B5EF4-FFF2-40B4-BE49-F238E27FC236}">
                <a16:creationId xmlns:a16="http://schemas.microsoft.com/office/drawing/2014/main" id="{17D000D1-7136-4C1E-9A60-30C4DBCC9C78}"/>
              </a:ext>
            </a:extLst>
          </p:cNvPr>
          <p:cNvSpPr>
            <a:spLocks noGrp="1"/>
          </p:cNvSpPr>
          <p:nvPr>
            <p:ph type="title"/>
          </p:nvPr>
        </p:nvSpPr>
        <p:spPr>
          <a:xfrm>
            <a:off x="752475" y="123825"/>
            <a:ext cx="10515600" cy="914400"/>
          </a:xfrm>
        </p:spPr>
        <p:txBody>
          <a:bodyPr>
            <a:normAutofit/>
          </a:bodyPr>
          <a:lstStyle/>
          <a:p>
            <a:r>
              <a:rPr lang="en-US" b="1" dirty="0"/>
              <a:t>Designing for Tablet Viewports</a:t>
            </a:r>
          </a:p>
        </p:txBody>
      </p:sp>
    </p:spTree>
    <p:extLst>
      <p:ext uri="{BB962C8B-B14F-4D97-AF65-F5344CB8AC3E}">
        <p14:creationId xmlns:p14="http://schemas.microsoft.com/office/powerpoint/2010/main" val="2333668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Figure 6–12 shows &quot;About Us&quot; page content displayed for a tablet device.">
            <a:extLst>
              <a:ext uri="{FF2B5EF4-FFF2-40B4-BE49-F238E27FC236}">
                <a16:creationId xmlns:a16="http://schemas.microsoft.com/office/drawing/2014/main" id="{BA708AB6-C9A9-45D0-9E88-7000D32E92FF}"/>
              </a:ext>
            </a:extLst>
          </p:cNvPr>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2286000" y="1524000"/>
            <a:ext cx="6705600" cy="5353304"/>
          </a:xfrm>
        </p:spPr>
      </p:pic>
      <p:sp>
        <p:nvSpPr>
          <p:cNvPr id="2" name="Content Placeholder 1">
            <a:extLst>
              <a:ext uri="{FF2B5EF4-FFF2-40B4-BE49-F238E27FC236}">
                <a16:creationId xmlns:a16="http://schemas.microsoft.com/office/drawing/2014/main" id="{78283560-2B79-4F72-858E-48E7F8C8241F}"/>
              </a:ext>
            </a:extLst>
          </p:cNvPr>
          <p:cNvSpPr>
            <a:spLocks noGrp="1"/>
          </p:cNvSpPr>
          <p:nvPr>
            <p:ph idx="1"/>
          </p:nvPr>
        </p:nvSpPr>
        <p:spPr>
          <a:xfrm>
            <a:off x="733425" y="1095375"/>
            <a:ext cx="9286875" cy="5018311"/>
          </a:xfrm>
        </p:spPr>
        <p:txBody>
          <a:bodyPr/>
          <a:lstStyle/>
          <a:p>
            <a:r>
              <a:rPr lang="en-US" dirty="0"/>
              <a:t>About Us page design for a tablet viewport </a:t>
            </a:r>
          </a:p>
        </p:txBody>
      </p:sp>
      <p:sp>
        <p:nvSpPr>
          <p:cNvPr id="9" name="Title 4">
            <a:extLst>
              <a:ext uri="{FF2B5EF4-FFF2-40B4-BE49-F238E27FC236}">
                <a16:creationId xmlns:a16="http://schemas.microsoft.com/office/drawing/2014/main" id="{D90E0730-8084-4204-9A5A-549949B307FD}"/>
              </a:ext>
            </a:extLst>
          </p:cNvPr>
          <p:cNvSpPr txBox="1">
            <a:spLocks/>
          </p:cNvSpPr>
          <p:nvPr/>
        </p:nvSpPr>
        <p:spPr>
          <a:xfrm>
            <a:off x="752475" y="123825"/>
            <a:ext cx="10515600" cy="9144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200" kern="1200">
                <a:solidFill>
                  <a:schemeClr val="tx1">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pPr>
            <a:r>
              <a:rPr lang="en-US" b="1"/>
              <a:t>Designing for Tablet Viewports</a:t>
            </a:r>
            <a:endParaRPr lang="en-US" b="1" dirty="0"/>
          </a:p>
        </p:txBody>
      </p:sp>
    </p:spTree>
    <p:extLst>
      <p:ext uri="{BB962C8B-B14F-4D97-AF65-F5344CB8AC3E}">
        <p14:creationId xmlns:p14="http://schemas.microsoft.com/office/powerpoint/2010/main" val="1363792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283560-2B79-4F72-858E-48E7F8C8241F}"/>
              </a:ext>
            </a:extLst>
          </p:cNvPr>
          <p:cNvSpPr>
            <a:spLocks noGrp="1"/>
          </p:cNvSpPr>
          <p:nvPr>
            <p:ph idx="1"/>
          </p:nvPr>
        </p:nvSpPr>
        <p:spPr>
          <a:xfrm>
            <a:off x="723900" y="1095375"/>
            <a:ext cx="8239125" cy="5018311"/>
          </a:xfrm>
        </p:spPr>
        <p:txBody>
          <a:bodyPr/>
          <a:lstStyle/>
          <a:p>
            <a:r>
              <a:rPr lang="en-US" dirty="0"/>
              <a:t>Contact Us page design for a tablet viewport</a:t>
            </a:r>
          </a:p>
        </p:txBody>
      </p:sp>
      <p:pic>
        <p:nvPicPr>
          <p:cNvPr id="8" name="Content Placeholder 7" descr="Figure 6–21 displays a contact page in a tablet viewport.">
            <a:extLst>
              <a:ext uri="{FF2B5EF4-FFF2-40B4-BE49-F238E27FC236}">
                <a16:creationId xmlns:a16="http://schemas.microsoft.com/office/drawing/2014/main" id="{0BEE21D3-D861-4D3D-94D8-D835B57FE5A4}"/>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2149904" y="1571625"/>
            <a:ext cx="6041595" cy="5276327"/>
          </a:xfrm>
        </p:spPr>
      </p:pic>
      <p:sp>
        <p:nvSpPr>
          <p:cNvPr id="9" name="Title 4">
            <a:extLst>
              <a:ext uri="{FF2B5EF4-FFF2-40B4-BE49-F238E27FC236}">
                <a16:creationId xmlns:a16="http://schemas.microsoft.com/office/drawing/2014/main" id="{BA24A270-7394-4C90-8DBA-FAE9F7C3A664}"/>
              </a:ext>
            </a:extLst>
          </p:cNvPr>
          <p:cNvSpPr>
            <a:spLocks noGrp="1"/>
          </p:cNvSpPr>
          <p:nvPr>
            <p:ph type="title"/>
          </p:nvPr>
        </p:nvSpPr>
        <p:spPr>
          <a:xfrm>
            <a:off x="752475" y="123825"/>
            <a:ext cx="10515600" cy="914400"/>
          </a:xfrm>
        </p:spPr>
        <p:txBody>
          <a:bodyPr>
            <a:normAutofit/>
          </a:bodyPr>
          <a:lstStyle/>
          <a:p>
            <a:r>
              <a:rPr lang="en-US" b="1" dirty="0"/>
              <a:t>Designing for Tablet Viewports</a:t>
            </a:r>
          </a:p>
        </p:txBody>
      </p:sp>
    </p:spTree>
    <p:extLst>
      <p:ext uri="{BB962C8B-B14F-4D97-AF65-F5344CB8AC3E}">
        <p14:creationId xmlns:p14="http://schemas.microsoft.com/office/powerpoint/2010/main" val="2796795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106264"/>
            <a:ext cx="9096375" cy="5018311"/>
          </a:xfrm>
        </p:spPr>
        <p:txBody>
          <a:bodyPr/>
          <a:lstStyle/>
          <a:p>
            <a:r>
              <a:rPr lang="en-IN" dirty="0"/>
              <a:t>Principles of desktop viewport design </a:t>
            </a:r>
          </a:p>
          <a:p>
            <a:pPr lvl="1"/>
            <a:r>
              <a:rPr lang="en-IN" dirty="0"/>
              <a:t>Use simple, intuitive navigation, clear images, and typography and apply the same colour scheme</a:t>
            </a:r>
          </a:p>
          <a:p>
            <a:pPr lvl="1"/>
            <a:r>
              <a:rPr lang="en-IN" dirty="0"/>
              <a:t>Maintain the same look and feel of the site, but change some formatting to best accommodate the desktop viewport</a:t>
            </a:r>
          </a:p>
          <a:p>
            <a:pPr lvl="1"/>
            <a:r>
              <a:rPr lang="en-IN" dirty="0"/>
              <a:t>Provides an opportunity for a multiple-column layout</a:t>
            </a:r>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EAD17521-D2AD-4AD0-8C85-9FCF2FE4F623}"/>
              </a:ext>
            </a:extLst>
          </p:cNvPr>
          <p:cNvSpPr>
            <a:spLocks noGrp="1"/>
          </p:cNvSpPr>
          <p:nvPr>
            <p:ph type="title"/>
          </p:nvPr>
        </p:nvSpPr>
        <p:spPr>
          <a:xfrm>
            <a:off x="752475" y="123825"/>
            <a:ext cx="10515600" cy="914400"/>
          </a:xfrm>
        </p:spPr>
        <p:txBody>
          <a:bodyPr>
            <a:normAutofit/>
          </a:bodyPr>
          <a:lstStyle/>
          <a:p>
            <a:r>
              <a:rPr lang="en-US" b="1" dirty="0"/>
              <a:t>Designing for Desktop Viewports</a:t>
            </a:r>
          </a:p>
        </p:txBody>
      </p:sp>
    </p:spTree>
    <p:extLst>
      <p:ext uri="{BB962C8B-B14F-4D97-AF65-F5344CB8AC3E}">
        <p14:creationId xmlns:p14="http://schemas.microsoft.com/office/powerpoint/2010/main" val="3499525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BA66B4-2A3A-4B6D-BEA8-7FFABAA3FDEB}"/>
              </a:ext>
            </a:extLst>
          </p:cNvPr>
          <p:cNvSpPr>
            <a:spLocks noGrp="1"/>
          </p:cNvSpPr>
          <p:nvPr>
            <p:ph idx="1"/>
          </p:nvPr>
        </p:nvSpPr>
        <p:spPr>
          <a:xfrm>
            <a:off x="733425" y="1106264"/>
            <a:ext cx="8924925" cy="5018311"/>
          </a:xfrm>
        </p:spPr>
        <p:txBody>
          <a:bodyPr/>
          <a:lstStyle/>
          <a:p>
            <a:r>
              <a:rPr lang="en-US" dirty="0"/>
              <a:t>About Us page design for a desktop viewport </a:t>
            </a:r>
          </a:p>
        </p:txBody>
      </p:sp>
      <p:pic>
        <p:nvPicPr>
          <p:cNvPr id="8" name="Content Placeholder 7" descr="Figure 6–36 shows the About Us page mobile design displayed in a desktop viewport.">
            <a:extLst>
              <a:ext uri="{FF2B5EF4-FFF2-40B4-BE49-F238E27FC236}">
                <a16:creationId xmlns:a16="http://schemas.microsoft.com/office/drawing/2014/main" id="{AA6F419D-E0A0-48F1-9369-90428BAFF130}"/>
              </a:ext>
            </a:extLst>
          </p:cNvPr>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914400" y="1698323"/>
            <a:ext cx="9132172" cy="5159677"/>
          </a:xfrm>
        </p:spPr>
      </p:pic>
      <p:sp>
        <p:nvSpPr>
          <p:cNvPr id="9" name="Title 4">
            <a:extLst>
              <a:ext uri="{FF2B5EF4-FFF2-40B4-BE49-F238E27FC236}">
                <a16:creationId xmlns:a16="http://schemas.microsoft.com/office/drawing/2014/main" id="{1AF676B2-D830-4562-82E4-9300117B506D}"/>
              </a:ext>
            </a:extLst>
          </p:cNvPr>
          <p:cNvSpPr>
            <a:spLocks noGrp="1"/>
          </p:cNvSpPr>
          <p:nvPr>
            <p:ph type="title"/>
          </p:nvPr>
        </p:nvSpPr>
        <p:spPr>
          <a:xfrm>
            <a:off x="752475" y="123825"/>
            <a:ext cx="10515600" cy="914400"/>
          </a:xfrm>
        </p:spPr>
        <p:txBody>
          <a:bodyPr>
            <a:normAutofit/>
          </a:bodyPr>
          <a:lstStyle/>
          <a:p>
            <a:r>
              <a:rPr lang="en-US" b="1" dirty="0"/>
              <a:t>Designing for Desktop Viewports</a:t>
            </a:r>
          </a:p>
        </p:txBody>
      </p:sp>
    </p:spTree>
    <p:extLst>
      <p:ext uri="{BB962C8B-B14F-4D97-AF65-F5344CB8AC3E}">
        <p14:creationId xmlns:p14="http://schemas.microsoft.com/office/powerpoint/2010/main" val="197618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BA66B4-2A3A-4B6D-BEA8-7FFABAA3FDEB}"/>
              </a:ext>
            </a:extLst>
          </p:cNvPr>
          <p:cNvSpPr>
            <a:spLocks noGrp="1"/>
          </p:cNvSpPr>
          <p:nvPr>
            <p:ph idx="1"/>
          </p:nvPr>
        </p:nvSpPr>
        <p:spPr>
          <a:xfrm>
            <a:off x="733425" y="1096739"/>
            <a:ext cx="8924925" cy="5018311"/>
          </a:xfrm>
        </p:spPr>
        <p:txBody>
          <a:bodyPr/>
          <a:lstStyle/>
          <a:p>
            <a:r>
              <a:rPr lang="en-US" dirty="0"/>
              <a:t>Media query for large viewports </a:t>
            </a:r>
          </a:p>
        </p:txBody>
      </p:sp>
      <p:pic>
        <p:nvPicPr>
          <p:cNvPr id="9" name="Content Placeholder 8" descr="Figure 6–39 shows NASA’s website with a viewport of 2560px.">
            <a:extLst>
              <a:ext uri="{FF2B5EF4-FFF2-40B4-BE49-F238E27FC236}">
                <a16:creationId xmlns:a16="http://schemas.microsoft.com/office/drawing/2014/main" id="{1A14CB6B-92E2-4C80-B429-7E7383B8CAA8}"/>
              </a:ext>
            </a:extLst>
          </p:cNvPr>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838200" y="1687831"/>
            <a:ext cx="8001000" cy="5160644"/>
          </a:xfrm>
        </p:spPr>
      </p:pic>
      <p:sp>
        <p:nvSpPr>
          <p:cNvPr id="10" name="Title 4">
            <a:extLst>
              <a:ext uri="{FF2B5EF4-FFF2-40B4-BE49-F238E27FC236}">
                <a16:creationId xmlns:a16="http://schemas.microsoft.com/office/drawing/2014/main" id="{E1DA63B3-CB12-467D-8B0F-43D3850FE0F8}"/>
              </a:ext>
            </a:extLst>
          </p:cNvPr>
          <p:cNvSpPr>
            <a:spLocks noGrp="1"/>
          </p:cNvSpPr>
          <p:nvPr>
            <p:ph type="title"/>
          </p:nvPr>
        </p:nvSpPr>
        <p:spPr>
          <a:xfrm>
            <a:off x="752475" y="123825"/>
            <a:ext cx="10515600" cy="914400"/>
          </a:xfrm>
        </p:spPr>
        <p:txBody>
          <a:bodyPr>
            <a:normAutofit/>
          </a:bodyPr>
          <a:lstStyle/>
          <a:p>
            <a:r>
              <a:rPr lang="en-US" b="1" dirty="0"/>
              <a:t>Designing for Desktop Viewports</a:t>
            </a:r>
          </a:p>
        </p:txBody>
      </p:sp>
    </p:spTree>
    <p:extLst>
      <p:ext uri="{BB962C8B-B14F-4D97-AF65-F5344CB8AC3E}">
        <p14:creationId xmlns:p14="http://schemas.microsoft.com/office/powerpoint/2010/main" val="11568270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BA66B4-2A3A-4B6D-BEA8-7FFABAA3FDEB}"/>
              </a:ext>
            </a:extLst>
          </p:cNvPr>
          <p:cNvSpPr>
            <a:spLocks noGrp="1"/>
          </p:cNvSpPr>
          <p:nvPr>
            <p:ph idx="1"/>
          </p:nvPr>
        </p:nvSpPr>
        <p:spPr>
          <a:xfrm>
            <a:off x="733425" y="1106264"/>
            <a:ext cx="8924925" cy="5018311"/>
          </a:xfrm>
        </p:spPr>
        <p:txBody>
          <a:bodyPr/>
          <a:lstStyle/>
          <a:p>
            <a:r>
              <a:rPr lang="en-US" dirty="0"/>
              <a:t>Media query for print </a:t>
            </a:r>
          </a:p>
        </p:txBody>
      </p:sp>
      <p:pic>
        <p:nvPicPr>
          <p:cNvPr id="8" name="Content Placeholder 7" descr="Figure 6–47 displays a print media query applied to the webpage.">
            <a:extLst>
              <a:ext uri="{FF2B5EF4-FFF2-40B4-BE49-F238E27FC236}">
                <a16:creationId xmlns:a16="http://schemas.microsoft.com/office/drawing/2014/main" id="{E721565E-46EE-46FC-B44F-3D6C3BB98718}"/>
              </a:ext>
            </a:extLst>
          </p:cNvPr>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4648200" y="560308"/>
            <a:ext cx="4714875" cy="6278642"/>
          </a:xfrm>
        </p:spPr>
      </p:pic>
      <p:sp>
        <p:nvSpPr>
          <p:cNvPr id="9" name="Title 4">
            <a:extLst>
              <a:ext uri="{FF2B5EF4-FFF2-40B4-BE49-F238E27FC236}">
                <a16:creationId xmlns:a16="http://schemas.microsoft.com/office/drawing/2014/main" id="{43727ACE-A9F4-4697-AC9D-C14428CE2C48}"/>
              </a:ext>
            </a:extLst>
          </p:cNvPr>
          <p:cNvSpPr>
            <a:spLocks noGrp="1"/>
          </p:cNvSpPr>
          <p:nvPr>
            <p:ph type="title"/>
          </p:nvPr>
        </p:nvSpPr>
        <p:spPr>
          <a:xfrm>
            <a:off x="752475" y="123825"/>
            <a:ext cx="10515600" cy="914400"/>
          </a:xfrm>
        </p:spPr>
        <p:txBody>
          <a:bodyPr>
            <a:normAutofit/>
          </a:bodyPr>
          <a:lstStyle/>
          <a:p>
            <a:r>
              <a:rPr lang="en-US" b="1" dirty="0"/>
              <a:t>Designing for Desktop Viewports</a:t>
            </a:r>
          </a:p>
        </p:txBody>
      </p:sp>
    </p:spTree>
    <p:extLst>
      <p:ext uri="{BB962C8B-B14F-4D97-AF65-F5344CB8AC3E}">
        <p14:creationId xmlns:p14="http://schemas.microsoft.com/office/powerpoint/2010/main" val="634082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5375"/>
            <a:ext cx="8867775" cy="5018311"/>
          </a:xfrm>
        </p:spPr>
        <p:txBody>
          <a:bodyPr/>
          <a:lstStyle/>
          <a:p>
            <a:r>
              <a:rPr lang="en-IN" dirty="0"/>
              <a:t>Breakpoint is the point at which different styles are applied to a webpage depending on the viewport</a:t>
            </a:r>
          </a:p>
          <a:p>
            <a:pPr lvl="1"/>
            <a:r>
              <a:rPr lang="en-IN" sz="2800" dirty="0"/>
              <a:t>Determined by the </a:t>
            </a:r>
            <a:r>
              <a:rPr lang="en-US" sz="2800" dirty="0"/>
              <a:t>content on the page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a:xfrm>
            <a:off x="771525" y="123825"/>
            <a:ext cx="10515600" cy="914400"/>
          </a:xfrm>
        </p:spPr>
        <p:txBody>
          <a:bodyPr>
            <a:normAutofit/>
          </a:bodyPr>
          <a:lstStyle/>
          <a:p>
            <a:r>
              <a:rPr lang="en-US" b="1" dirty="0"/>
              <a:t>Modifying Breakpoints</a:t>
            </a:r>
          </a:p>
        </p:txBody>
      </p:sp>
    </p:spTree>
    <p:extLst>
      <p:ext uri="{BB962C8B-B14F-4D97-AF65-F5344CB8AC3E}">
        <p14:creationId xmlns:p14="http://schemas.microsoft.com/office/powerpoint/2010/main" val="238373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igure 5–2 shows an example of a website developed using responsive design principles, ethanmarcotte.com. The content appears easy to read and navigate on devices of three sizes: desktop browser, tablet, and phone.">
            <a:extLst>
              <a:ext uri="{FF2B5EF4-FFF2-40B4-BE49-F238E27FC236}">
                <a16:creationId xmlns:a16="http://schemas.microsoft.com/office/drawing/2014/main" id="{6D37A84B-48FD-41EE-968F-F011679C5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318" y="752817"/>
            <a:ext cx="6705364" cy="6124233"/>
          </a:xfrm>
        </p:spPr>
      </p:pic>
      <p:sp>
        <p:nvSpPr>
          <p:cNvPr id="3" name="Title 2">
            <a:extLst>
              <a:ext uri="{FF2B5EF4-FFF2-40B4-BE49-F238E27FC236}">
                <a16:creationId xmlns:a16="http://schemas.microsoft.com/office/drawing/2014/main" id="{B670C82A-0C17-4615-B675-F69884FB4DC6}"/>
              </a:ext>
            </a:extLst>
          </p:cNvPr>
          <p:cNvSpPr>
            <a:spLocks noGrp="1"/>
          </p:cNvSpPr>
          <p:nvPr>
            <p:ph type="title"/>
          </p:nvPr>
        </p:nvSpPr>
        <p:spPr>
          <a:xfrm>
            <a:off x="730895" y="147977"/>
            <a:ext cx="9696450" cy="914400"/>
          </a:xfrm>
        </p:spPr>
        <p:txBody>
          <a:bodyPr>
            <a:normAutofit/>
          </a:bodyPr>
          <a:lstStyle/>
          <a:p>
            <a:r>
              <a:rPr lang="en-US" b="1" dirty="0"/>
              <a:t>Exploring Responsive Design </a:t>
            </a:r>
          </a:p>
        </p:txBody>
      </p:sp>
    </p:spTree>
    <p:extLst>
      <p:ext uri="{BB962C8B-B14F-4D97-AF65-F5344CB8AC3E}">
        <p14:creationId xmlns:p14="http://schemas.microsoft.com/office/powerpoint/2010/main" val="2112666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4" y="1096739"/>
            <a:ext cx="9172575" cy="5018311"/>
          </a:xfrm>
        </p:spPr>
        <p:txBody>
          <a:bodyPr/>
          <a:lstStyle/>
          <a:p>
            <a:r>
              <a:rPr lang="en-IN" dirty="0"/>
              <a:t>Pseudo-classes allow changes to the style of a link based on four link states: link, visited, hover, and active</a:t>
            </a:r>
          </a:p>
          <a:p>
            <a:pPr lvl="1"/>
            <a:r>
              <a:rPr lang="en-IN" sz="2800" dirty="0"/>
              <a:t>Must be used in the following order: link, visited, hover, active</a:t>
            </a:r>
          </a:p>
          <a:p>
            <a:r>
              <a:rPr lang="en-IN" dirty="0"/>
              <a:t>A pseudo-class is attached to a selector with a colon to specify a state or relation to the selector to give the web developer more control over that selector</a:t>
            </a:r>
          </a:p>
          <a:p>
            <a:pPr lvl="1"/>
            <a:r>
              <a:rPr lang="en-IN" dirty="0"/>
              <a:t>A unique style for normal, visited, hover, and active links is defined by creating four separate style rules with </a:t>
            </a:r>
            <a:br>
              <a:rPr lang="en-IN" dirty="0"/>
            </a:br>
            <a:r>
              <a:rPr lang="en-IN" dirty="0" err="1">
                <a:solidFill>
                  <a:srgbClr val="7030A0"/>
                </a:solidFill>
              </a:rPr>
              <a:t>a:link</a:t>
            </a:r>
            <a:r>
              <a:rPr lang="en-IN" dirty="0">
                <a:solidFill>
                  <a:srgbClr val="7030A0"/>
                </a:solidFill>
              </a:rPr>
              <a:t>, </a:t>
            </a:r>
            <a:r>
              <a:rPr lang="en-IN" dirty="0" err="1">
                <a:solidFill>
                  <a:srgbClr val="7030A0"/>
                </a:solidFill>
              </a:rPr>
              <a:t>a:visited</a:t>
            </a:r>
            <a:r>
              <a:rPr lang="en-IN" dirty="0">
                <a:solidFill>
                  <a:srgbClr val="7030A0"/>
                </a:solidFill>
              </a:rPr>
              <a:t>, </a:t>
            </a:r>
            <a:r>
              <a:rPr lang="en-IN" dirty="0" err="1">
                <a:solidFill>
                  <a:srgbClr val="7030A0"/>
                </a:solidFill>
              </a:rPr>
              <a:t>a:hover</a:t>
            </a:r>
            <a:r>
              <a:rPr lang="en-IN" dirty="0">
                <a:solidFill>
                  <a:srgbClr val="7030A0"/>
                </a:solidFill>
              </a:rPr>
              <a:t>, and </a:t>
            </a:r>
            <a:r>
              <a:rPr lang="en-IN" dirty="0" err="1">
                <a:solidFill>
                  <a:srgbClr val="7030A0"/>
                </a:solidFill>
              </a:rPr>
              <a:t>a:active</a:t>
            </a:r>
            <a:r>
              <a:rPr lang="en-IN" dirty="0">
                <a:solidFill>
                  <a:srgbClr val="7030A0"/>
                </a:solidFill>
              </a:rPr>
              <a:t> </a:t>
            </a:r>
            <a:r>
              <a:rPr lang="en-IN" dirty="0"/>
              <a:t>as the selectors</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a:xfrm>
            <a:off x="762000" y="114300"/>
            <a:ext cx="10515600" cy="914400"/>
          </a:xfrm>
        </p:spPr>
        <p:txBody>
          <a:bodyPr>
            <a:normAutofit/>
          </a:bodyPr>
          <a:lstStyle/>
          <a:p>
            <a:r>
              <a:rPr lang="en-US" b="1" dirty="0"/>
              <a:t>Using Dynamic Pseudo-Classes</a:t>
            </a:r>
          </a:p>
        </p:txBody>
      </p:sp>
    </p:spTree>
    <p:extLst>
      <p:ext uri="{BB962C8B-B14F-4D97-AF65-F5344CB8AC3E}">
        <p14:creationId xmlns:p14="http://schemas.microsoft.com/office/powerpoint/2010/main" val="31703984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ontent Placeholder 17">
            <a:extLst>
              <a:ext uri="{FF2B5EF4-FFF2-40B4-BE49-F238E27FC236}">
                <a16:creationId xmlns:a16="http://schemas.microsoft.com/office/drawing/2014/main" id="{B093F2E0-ED20-456D-AF6C-2ECDDA45379C}"/>
              </a:ext>
            </a:extLst>
          </p:cNvPr>
          <p:cNvGraphicFramePr>
            <a:graphicFrameLocks noGrp="1"/>
          </p:cNvGraphicFramePr>
          <p:nvPr>
            <p:ph idx="1"/>
            <p:extLst>
              <p:ext uri="{D42A27DB-BD31-4B8C-83A1-F6EECF244321}">
                <p14:modId xmlns:p14="http://schemas.microsoft.com/office/powerpoint/2010/main" val="3455859203"/>
              </p:ext>
            </p:extLst>
          </p:nvPr>
        </p:nvGraphicFramePr>
        <p:xfrm>
          <a:off x="914400" y="990601"/>
          <a:ext cx="8686801" cy="4952999"/>
        </p:xfrm>
        <a:graphic>
          <a:graphicData uri="http://schemas.openxmlformats.org/drawingml/2006/table">
            <a:tbl>
              <a:tblPr firstRow="1"/>
              <a:tblGrid>
                <a:gridCol w="2986088">
                  <a:extLst>
                    <a:ext uri="{9D8B030D-6E8A-4147-A177-3AD203B41FA5}">
                      <a16:colId xmlns:a16="http://schemas.microsoft.com/office/drawing/2014/main" val="3549138813"/>
                    </a:ext>
                  </a:extLst>
                </a:gridCol>
                <a:gridCol w="5700713">
                  <a:extLst>
                    <a:ext uri="{9D8B030D-6E8A-4147-A177-3AD203B41FA5}">
                      <a16:colId xmlns:a16="http://schemas.microsoft.com/office/drawing/2014/main" val="30919466"/>
                    </a:ext>
                  </a:extLst>
                </a:gridCol>
              </a:tblGrid>
              <a:tr h="1229383">
                <a:tc>
                  <a:txBody>
                    <a:bodyPr/>
                    <a:lstStyle/>
                    <a:p>
                      <a:pPr marL="0" marR="0">
                        <a:lnSpc>
                          <a:spcPct val="12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Dynamic Pseudo-Class</a:t>
                      </a:r>
                    </a:p>
                  </a:txBody>
                  <a:tcPr marL="50800" marR="0" marT="50800" marB="50800">
                    <a:lnL>
                      <a:noFill/>
                    </a:lnL>
                    <a:lnR>
                      <a:noFill/>
                    </a:lnR>
                    <a:lnT>
                      <a:noFill/>
                    </a:lnT>
                    <a:lnB>
                      <a:noFill/>
                    </a:lnB>
                    <a:solidFill>
                      <a:srgbClr val="002060"/>
                    </a:solidFill>
                  </a:tcPr>
                </a:tc>
                <a:tc>
                  <a:txBody>
                    <a:bodyPr/>
                    <a:lstStyle/>
                    <a:p>
                      <a:pPr marL="0" marR="0">
                        <a:lnSpc>
                          <a:spcPct val="12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Used to Style</a:t>
                      </a:r>
                    </a:p>
                  </a:txBody>
                  <a:tcPr marL="50800" marR="0" marT="50800" marB="50800">
                    <a:lnL>
                      <a:noFill/>
                    </a:lnL>
                    <a:lnR>
                      <a:noFill/>
                    </a:lnR>
                    <a:lnT>
                      <a:noFill/>
                    </a:lnT>
                    <a:lnB>
                      <a:noFill/>
                    </a:lnB>
                    <a:solidFill>
                      <a:srgbClr val="002060"/>
                    </a:solidFill>
                  </a:tcPr>
                </a:tc>
                <a:extLst>
                  <a:ext uri="{0D108BD9-81ED-4DB2-BD59-A6C34878D82A}">
                    <a16:rowId xmlns:a16="http://schemas.microsoft.com/office/drawing/2014/main" val="3111570652"/>
                  </a:ext>
                </a:extLst>
              </a:tr>
              <a:tr h="930904">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:link</a:t>
                      </a:r>
                    </a:p>
                  </a:txBody>
                  <a:tcPr marL="50800" marR="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Unvisited link</a:t>
                      </a:r>
                    </a:p>
                  </a:txBody>
                  <a:tcPr marL="50800" marR="0" marT="50800" marB="50800">
                    <a:lnL>
                      <a:noFill/>
                    </a:lnL>
                    <a:lnR>
                      <a:noFill/>
                    </a:lnR>
                    <a:lnT>
                      <a:noFill/>
                    </a:lnT>
                    <a:lnB>
                      <a:noFill/>
                    </a:lnB>
                    <a:solidFill>
                      <a:srgbClr val="E7E6D5"/>
                    </a:solidFill>
                  </a:tcPr>
                </a:tc>
                <a:extLst>
                  <a:ext uri="{0D108BD9-81ED-4DB2-BD59-A6C34878D82A}">
                    <a16:rowId xmlns:a16="http://schemas.microsoft.com/office/drawing/2014/main" val="321642746"/>
                  </a:ext>
                </a:extLst>
              </a:tr>
              <a:tr h="930904">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:visited</a:t>
                      </a:r>
                    </a:p>
                  </a:txBody>
                  <a:tcPr marL="50800" marR="0" marT="50800" marB="50800">
                    <a:lnL>
                      <a:noFill/>
                    </a:lnL>
                    <a:lnR>
                      <a:noFill/>
                    </a:lnR>
                    <a:lnT>
                      <a:noFill/>
                    </a:lnT>
                    <a:lnB>
                      <a:noFill/>
                    </a:lnB>
                    <a:solidFill>
                      <a:schemeClr val="bg2"/>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Link that has been clicked</a:t>
                      </a:r>
                    </a:p>
                  </a:txBody>
                  <a:tcPr marL="50800" marR="0" marT="50800" marB="50800">
                    <a:lnL>
                      <a:noFill/>
                    </a:lnL>
                    <a:lnR>
                      <a:noFill/>
                    </a:lnR>
                    <a:lnT>
                      <a:noFill/>
                    </a:lnT>
                    <a:lnB>
                      <a:noFill/>
                    </a:lnB>
                    <a:solidFill>
                      <a:schemeClr val="bg2"/>
                    </a:solidFill>
                  </a:tcPr>
                </a:tc>
                <a:extLst>
                  <a:ext uri="{0D108BD9-81ED-4DB2-BD59-A6C34878D82A}">
                    <a16:rowId xmlns:a16="http://schemas.microsoft.com/office/drawing/2014/main" val="3390408461"/>
                  </a:ext>
                </a:extLst>
              </a:tr>
              <a:tr h="930904">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:hover</a:t>
                      </a:r>
                    </a:p>
                  </a:txBody>
                  <a:tcPr marL="50800" marR="0" marT="50800" marB="50800">
                    <a:lnL>
                      <a:noFill/>
                    </a:lnL>
                    <a:lnR>
                      <a:noFill/>
                    </a:lnR>
                    <a:lnT>
                      <a:noFill/>
                    </a:lnT>
                    <a:lnB>
                      <a:noFill/>
                    </a:lnB>
                    <a:solidFill>
                      <a:srgbClr val="E7E6D5"/>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Link when the mouse is hovering over it</a:t>
                      </a:r>
                    </a:p>
                  </a:txBody>
                  <a:tcPr marL="50800" marR="0" marT="50800" marB="50800">
                    <a:lnL>
                      <a:noFill/>
                    </a:lnL>
                    <a:lnR>
                      <a:noFill/>
                    </a:lnR>
                    <a:lnT>
                      <a:noFill/>
                    </a:lnT>
                    <a:lnB>
                      <a:noFill/>
                    </a:lnB>
                    <a:solidFill>
                      <a:srgbClr val="E7E6D5"/>
                    </a:solidFill>
                  </a:tcPr>
                </a:tc>
                <a:extLst>
                  <a:ext uri="{0D108BD9-81ED-4DB2-BD59-A6C34878D82A}">
                    <a16:rowId xmlns:a16="http://schemas.microsoft.com/office/drawing/2014/main" val="1928293425"/>
                  </a:ext>
                </a:extLst>
              </a:tr>
              <a:tr h="930904">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:active</a:t>
                      </a:r>
                    </a:p>
                  </a:txBody>
                  <a:tcPr marL="50800" marR="0" marT="50800" marB="50800">
                    <a:lnL>
                      <a:noFill/>
                    </a:lnL>
                    <a:lnR>
                      <a:noFill/>
                    </a:lnR>
                    <a:lnT>
                      <a:noFill/>
                    </a:lnT>
                    <a:lnB>
                      <a:noFill/>
                    </a:lnB>
                    <a:solidFill>
                      <a:schemeClr val="bg2"/>
                    </a:solidFill>
                  </a:tcPr>
                </a:tc>
                <a:tc>
                  <a:txBody>
                    <a:bodyPr/>
                    <a:lstStyle/>
                    <a:p>
                      <a:pPr marL="0" marR="0">
                        <a:lnSpc>
                          <a:spcPts val="2000"/>
                        </a:lnSpc>
                        <a:spcBef>
                          <a:spcPts val="0"/>
                        </a:spcBef>
                        <a:spcAft>
                          <a:spcPts val="0"/>
                        </a:spcAft>
                      </a:pPr>
                      <a:r>
                        <a:rPr lang="en-US" sz="20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Link at the moment it is clicked</a:t>
                      </a:r>
                    </a:p>
                  </a:txBody>
                  <a:tcPr marL="50800" marR="0" marT="50800" marB="50800">
                    <a:lnL>
                      <a:noFill/>
                    </a:lnL>
                    <a:lnR>
                      <a:noFill/>
                    </a:lnR>
                    <a:lnT>
                      <a:noFill/>
                    </a:lnT>
                    <a:lnB>
                      <a:noFill/>
                    </a:lnB>
                    <a:solidFill>
                      <a:schemeClr val="bg2"/>
                    </a:solidFill>
                  </a:tcPr>
                </a:tc>
                <a:extLst>
                  <a:ext uri="{0D108BD9-81ED-4DB2-BD59-A6C34878D82A}">
                    <a16:rowId xmlns:a16="http://schemas.microsoft.com/office/drawing/2014/main" val="186597769"/>
                  </a:ext>
                </a:extLst>
              </a:tr>
            </a:tbl>
          </a:graphicData>
        </a:graphic>
      </p:graphicFrame>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8" name="Title 4">
            <a:extLst>
              <a:ext uri="{FF2B5EF4-FFF2-40B4-BE49-F238E27FC236}">
                <a16:creationId xmlns:a16="http://schemas.microsoft.com/office/drawing/2014/main" id="{B4A7211A-C972-4A94-BAEE-559215AA3691}"/>
              </a:ext>
            </a:extLst>
          </p:cNvPr>
          <p:cNvSpPr>
            <a:spLocks noGrp="1"/>
          </p:cNvSpPr>
          <p:nvPr>
            <p:ph type="title"/>
          </p:nvPr>
        </p:nvSpPr>
        <p:spPr>
          <a:xfrm>
            <a:off x="762000" y="114300"/>
            <a:ext cx="10515600" cy="914400"/>
          </a:xfrm>
        </p:spPr>
        <p:txBody>
          <a:bodyPr>
            <a:normAutofit/>
          </a:bodyPr>
          <a:lstStyle/>
          <a:p>
            <a:r>
              <a:rPr lang="en-US" b="1" dirty="0"/>
              <a:t>Using Dynamic Pseudo-Classes</a:t>
            </a:r>
          </a:p>
        </p:txBody>
      </p:sp>
    </p:spTree>
    <p:extLst>
      <p:ext uri="{BB962C8B-B14F-4D97-AF65-F5344CB8AC3E}">
        <p14:creationId xmlns:p14="http://schemas.microsoft.com/office/powerpoint/2010/main" val="5477550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4" y="1095375"/>
            <a:ext cx="8791575" cy="5018311"/>
          </a:xfrm>
        </p:spPr>
        <p:txBody>
          <a:bodyPr/>
          <a:lstStyle/>
          <a:p>
            <a:r>
              <a:rPr lang="en-IN" dirty="0"/>
              <a:t>It is not necessary to use all of the pseudo-classes</a:t>
            </a:r>
          </a:p>
          <a:p>
            <a:pPr lvl="1"/>
            <a:r>
              <a:rPr lang="en-IN" dirty="0"/>
              <a:t>If omitted from the design, it is important to maintain the same order of the pseudo-class styles in the CSS code</a:t>
            </a:r>
          </a:p>
          <a:p>
            <a:r>
              <a:rPr lang="en-IN" dirty="0"/>
              <a:t>Often used in a desktop viewport</a:t>
            </a:r>
          </a:p>
          <a:p>
            <a:pPr lvl="1"/>
            <a:r>
              <a:rPr lang="en-IN" dirty="0"/>
              <a:t>Not used in mobile and tablet devices as they do not have a hover or a click option</a:t>
            </a:r>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970C5E80-852C-4CFB-BA84-D0A3FF64FF4C}"/>
              </a:ext>
            </a:extLst>
          </p:cNvPr>
          <p:cNvSpPr>
            <a:spLocks noGrp="1"/>
          </p:cNvSpPr>
          <p:nvPr>
            <p:ph type="title"/>
          </p:nvPr>
        </p:nvSpPr>
        <p:spPr>
          <a:xfrm>
            <a:off x="762000" y="114300"/>
            <a:ext cx="10515600" cy="914400"/>
          </a:xfrm>
        </p:spPr>
        <p:txBody>
          <a:bodyPr>
            <a:normAutofit/>
          </a:bodyPr>
          <a:lstStyle/>
          <a:p>
            <a:r>
              <a:rPr lang="en-US" b="1" dirty="0"/>
              <a:t>Using Dynamic Pseudo-Classes</a:t>
            </a:r>
          </a:p>
        </p:txBody>
      </p:sp>
    </p:spTree>
    <p:extLst>
      <p:ext uri="{BB962C8B-B14F-4D97-AF65-F5344CB8AC3E}">
        <p14:creationId xmlns:p14="http://schemas.microsoft.com/office/powerpoint/2010/main" val="414086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6-54 displays a screenshot image with a mouse hovering over the Home link to display the link formatting.">
            <a:extLst>
              <a:ext uri="{FF2B5EF4-FFF2-40B4-BE49-F238E27FC236}">
                <a16:creationId xmlns:a16="http://schemas.microsoft.com/office/drawing/2014/main" id="{16E2F4A9-AE1F-4FFE-810E-9356B339F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464" y="779380"/>
            <a:ext cx="11048536" cy="5561096"/>
          </a:xfrm>
        </p:spPr>
      </p:pic>
      <p:sp>
        <p:nvSpPr>
          <p:cNvPr id="3" name="Footer Placeholder 2">
            <a:extLst>
              <a:ext uri="{FF2B5EF4-FFF2-40B4-BE49-F238E27FC236}">
                <a16:creationId xmlns:a16="http://schemas.microsoft.com/office/drawing/2014/main" id="{B0299297-50F4-483B-B433-E599B69FA3E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8" name="Title 4">
            <a:extLst>
              <a:ext uri="{FF2B5EF4-FFF2-40B4-BE49-F238E27FC236}">
                <a16:creationId xmlns:a16="http://schemas.microsoft.com/office/drawing/2014/main" id="{7FC8C5D6-103C-41AE-97D1-5F023A0F4BEF}"/>
              </a:ext>
            </a:extLst>
          </p:cNvPr>
          <p:cNvSpPr>
            <a:spLocks noGrp="1"/>
          </p:cNvSpPr>
          <p:nvPr>
            <p:ph type="title"/>
          </p:nvPr>
        </p:nvSpPr>
        <p:spPr>
          <a:xfrm>
            <a:off x="762000" y="114300"/>
            <a:ext cx="10515600" cy="914400"/>
          </a:xfrm>
        </p:spPr>
        <p:txBody>
          <a:bodyPr>
            <a:normAutofit/>
          </a:bodyPr>
          <a:lstStyle/>
          <a:p>
            <a:r>
              <a:rPr lang="en-US" b="1" dirty="0"/>
              <a:t>Using Dynamic Pseudo-Classes</a:t>
            </a:r>
          </a:p>
        </p:txBody>
      </p:sp>
    </p:spTree>
    <p:extLst>
      <p:ext uri="{BB962C8B-B14F-4D97-AF65-F5344CB8AC3E}">
        <p14:creationId xmlns:p14="http://schemas.microsoft.com/office/powerpoint/2010/main" val="30002204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5376"/>
            <a:ext cx="9401175" cy="5018311"/>
          </a:xfrm>
        </p:spPr>
        <p:txBody>
          <a:bodyPr/>
          <a:lstStyle/>
          <a:p>
            <a:r>
              <a:rPr lang="en-IN" dirty="0"/>
              <a:t>Gradient is a gradual transition from one colour to another</a:t>
            </a:r>
          </a:p>
          <a:p>
            <a:pPr lvl="1"/>
            <a:r>
              <a:rPr lang="en-IN" dirty="0"/>
              <a:t>CSS has two types </a:t>
            </a:r>
          </a:p>
          <a:p>
            <a:r>
              <a:rPr lang="en-IN" dirty="0"/>
              <a:t>Linear gradient</a:t>
            </a:r>
          </a:p>
          <a:p>
            <a:pPr lvl="1"/>
            <a:r>
              <a:rPr lang="en-IN" dirty="0"/>
              <a:t>Can transition from several different angles</a:t>
            </a:r>
          </a:p>
          <a:p>
            <a:pPr lvl="1"/>
            <a:r>
              <a:rPr lang="en-IN" dirty="0"/>
              <a:t>Default transition is from the top to the bottom</a:t>
            </a:r>
          </a:p>
          <a:p>
            <a:pPr lvl="1"/>
            <a:r>
              <a:rPr lang="en-IN" dirty="0"/>
              <a:t>Can also transition up, left, </a:t>
            </a:r>
            <a:r>
              <a:rPr lang="en-US" dirty="0"/>
              <a:t>right, or diagonally</a:t>
            </a:r>
          </a:p>
          <a:p>
            <a:pPr lvl="1"/>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a:xfrm>
            <a:off x="752475" y="123825"/>
            <a:ext cx="10515600" cy="914400"/>
          </a:xfrm>
        </p:spPr>
        <p:txBody>
          <a:bodyPr>
            <a:normAutofit/>
          </a:bodyPr>
          <a:lstStyle/>
          <a:p>
            <a:r>
              <a:rPr lang="en-US" b="1" dirty="0"/>
              <a:t>Using Gradients</a:t>
            </a:r>
          </a:p>
        </p:txBody>
      </p:sp>
    </p:spTree>
    <p:extLst>
      <p:ext uri="{BB962C8B-B14F-4D97-AF65-F5344CB8AC3E}">
        <p14:creationId xmlns:p14="http://schemas.microsoft.com/office/powerpoint/2010/main" val="289772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3425" y="1095375"/>
            <a:ext cx="9477375" cy="5018311"/>
          </a:xfrm>
        </p:spPr>
        <p:txBody>
          <a:bodyPr/>
          <a:lstStyle/>
          <a:p>
            <a:r>
              <a:rPr lang="en-IN" dirty="0"/>
              <a:t>Radial gradients</a:t>
            </a:r>
          </a:p>
          <a:p>
            <a:pPr lvl="1"/>
            <a:r>
              <a:rPr lang="en-US" dirty="0"/>
              <a:t>Specified by their </a:t>
            </a:r>
            <a:r>
              <a:rPr lang="en-US" dirty="0" err="1"/>
              <a:t>centre</a:t>
            </a:r>
            <a:endParaRPr lang="en-US" dirty="0"/>
          </a:p>
          <a:p>
            <a:pPr lvl="1"/>
            <a:r>
              <a:rPr lang="en-US" dirty="0"/>
              <a:t>Colour begins in the center and transitions in a radial direction to another colour or colours</a:t>
            </a:r>
          </a:p>
          <a:p>
            <a:pPr lvl="1"/>
            <a:r>
              <a:rPr lang="en-US" dirty="0"/>
              <a:t>At least two colours must be specified</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
        <p:nvSpPr>
          <p:cNvPr id="7" name="Title 4">
            <a:extLst>
              <a:ext uri="{FF2B5EF4-FFF2-40B4-BE49-F238E27FC236}">
                <a16:creationId xmlns:a16="http://schemas.microsoft.com/office/drawing/2014/main" id="{0F9CEDA1-44EC-4E26-8CE7-30DDC4D1767A}"/>
              </a:ext>
            </a:extLst>
          </p:cNvPr>
          <p:cNvSpPr>
            <a:spLocks noGrp="1"/>
          </p:cNvSpPr>
          <p:nvPr>
            <p:ph type="title"/>
          </p:nvPr>
        </p:nvSpPr>
        <p:spPr>
          <a:xfrm>
            <a:off x="752475" y="123825"/>
            <a:ext cx="10515600" cy="914400"/>
          </a:xfrm>
        </p:spPr>
        <p:txBody>
          <a:bodyPr>
            <a:normAutofit/>
          </a:bodyPr>
          <a:lstStyle/>
          <a:p>
            <a:r>
              <a:rPr lang="en-US" b="1" dirty="0"/>
              <a:t>Using Gradients</a:t>
            </a:r>
          </a:p>
        </p:txBody>
      </p:sp>
    </p:spTree>
    <p:extLst>
      <p:ext uri="{BB962C8B-B14F-4D97-AF65-F5344CB8AC3E}">
        <p14:creationId xmlns:p14="http://schemas.microsoft.com/office/powerpoint/2010/main" val="42803613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ure 6–56 diplays a linear gradient applied to a webpage. ">
            <a:extLst>
              <a:ext uri="{FF2B5EF4-FFF2-40B4-BE49-F238E27FC236}">
                <a16:creationId xmlns:a16="http://schemas.microsoft.com/office/drawing/2014/main" id="{3387070D-258B-4E7F-8E15-AB4F15A209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12192000" cy="5222240"/>
          </a:xfrm>
        </p:spPr>
      </p:pic>
      <p:sp>
        <p:nvSpPr>
          <p:cNvPr id="3" name="Footer Placeholder 2">
            <a:extLst>
              <a:ext uri="{FF2B5EF4-FFF2-40B4-BE49-F238E27FC236}">
                <a16:creationId xmlns:a16="http://schemas.microsoft.com/office/drawing/2014/main" id="{1963246F-C7A1-4F68-B407-6476FBB9A8AA}"/>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8" name="Title 4">
            <a:extLst>
              <a:ext uri="{FF2B5EF4-FFF2-40B4-BE49-F238E27FC236}">
                <a16:creationId xmlns:a16="http://schemas.microsoft.com/office/drawing/2014/main" id="{39627304-8CA6-41F6-8B53-0DFC740328C3}"/>
              </a:ext>
            </a:extLst>
          </p:cNvPr>
          <p:cNvSpPr>
            <a:spLocks noGrp="1"/>
          </p:cNvSpPr>
          <p:nvPr>
            <p:ph type="title"/>
          </p:nvPr>
        </p:nvSpPr>
        <p:spPr>
          <a:xfrm>
            <a:off x="752475" y="123825"/>
            <a:ext cx="10515600" cy="914400"/>
          </a:xfrm>
        </p:spPr>
        <p:txBody>
          <a:bodyPr>
            <a:normAutofit/>
          </a:bodyPr>
          <a:lstStyle/>
          <a:p>
            <a:r>
              <a:rPr lang="en-US" b="1" dirty="0"/>
              <a:t>Using Gradients</a:t>
            </a:r>
          </a:p>
        </p:txBody>
      </p:sp>
    </p:spTree>
    <p:extLst>
      <p:ext uri="{BB962C8B-B14F-4D97-AF65-F5344CB8AC3E}">
        <p14:creationId xmlns:p14="http://schemas.microsoft.com/office/powerpoint/2010/main" val="171266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Fluid layout</a:t>
            </a:r>
          </a:p>
          <a:p>
            <a:pPr lvl="1"/>
            <a:r>
              <a:rPr lang="en-US" dirty="0"/>
              <a:t>Applies </a:t>
            </a:r>
            <a:r>
              <a:rPr lang="en-IN" dirty="0"/>
              <a:t>proportional size measurements to the </a:t>
            </a:r>
            <a:r>
              <a:rPr lang="en-US" dirty="0"/>
              <a:t>webpage wireframe and content </a:t>
            </a:r>
          </a:p>
          <a:p>
            <a:pPr lvl="1"/>
            <a:r>
              <a:rPr lang="en-US" dirty="0"/>
              <a:t>The </a:t>
            </a:r>
            <a:r>
              <a:rPr lang="en-US" b="1" dirty="0"/>
              <a:t>viewport</a:t>
            </a:r>
            <a:r>
              <a:rPr lang="en-US" dirty="0"/>
              <a:t> </a:t>
            </a:r>
            <a:r>
              <a:rPr lang="en-IN" dirty="0"/>
              <a:t>is the viewing area for the webpage - </a:t>
            </a:r>
            <a:r>
              <a:rPr lang="en-US" sz="2400" dirty="0"/>
              <a:t>the area of the webpage that a user sees at any one time, regardless of device, browser, screen size, screen resolution, window size, or orientation</a:t>
            </a:r>
            <a:endParaRPr lang="en-IN" sz="2400" dirty="0"/>
          </a:p>
        </p:txBody>
      </p:sp>
      <p:sp>
        <p:nvSpPr>
          <p:cNvPr id="8" name="Footer Placeholder 7">
            <a:extLst>
              <a:ext uri="{FF2B5EF4-FFF2-40B4-BE49-F238E27FC236}">
                <a16:creationId xmlns:a16="http://schemas.microsoft.com/office/drawing/2014/main" id="{F4D8CD8D-F7D3-4587-A437-0F21A94BEF28}"/>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2">
            <a:extLst>
              <a:ext uri="{FF2B5EF4-FFF2-40B4-BE49-F238E27FC236}">
                <a16:creationId xmlns:a16="http://schemas.microsoft.com/office/drawing/2014/main" id="{A17F12FA-E69D-4354-9463-F2C098DAFA53}"/>
              </a:ext>
            </a:extLst>
          </p:cNvPr>
          <p:cNvSpPr>
            <a:spLocks noGrp="1"/>
          </p:cNvSpPr>
          <p:nvPr>
            <p:ph type="title"/>
          </p:nvPr>
        </p:nvSpPr>
        <p:spPr/>
        <p:txBody>
          <a:bodyPr>
            <a:normAutofit/>
          </a:bodyPr>
          <a:lstStyle/>
          <a:p>
            <a:r>
              <a:rPr lang="en-US" b="1" dirty="0"/>
              <a:t>Exploring Responsive Design </a:t>
            </a:r>
          </a:p>
        </p:txBody>
      </p:sp>
    </p:spTree>
    <p:extLst>
      <p:ext uri="{BB962C8B-B14F-4D97-AF65-F5344CB8AC3E}">
        <p14:creationId xmlns:p14="http://schemas.microsoft.com/office/powerpoint/2010/main" val="315264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Responsive or flexible images</a:t>
            </a:r>
          </a:p>
          <a:p>
            <a:pPr lvl="1"/>
            <a:r>
              <a:rPr lang="en-IN" dirty="0"/>
              <a:t>Shrink or grow based on the size of the viewport </a:t>
            </a:r>
          </a:p>
          <a:p>
            <a:pPr lvl="1"/>
            <a:r>
              <a:rPr lang="en-IN" dirty="0"/>
              <a:t>Do not have height and width attributes or values in the HTML document (?)</a:t>
            </a:r>
          </a:p>
          <a:p>
            <a:pPr lvl="1"/>
            <a:r>
              <a:rPr lang="en-IN" dirty="0"/>
              <a:t>Use CSS rules to resize the image relative to the wireframe and viewport</a:t>
            </a:r>
            <a:endParaRPr lang="en-US" dirty="0"/>
          </a:p>
        </p:txBody>
      </p:sp>
      <p:sp>
        <p:nvSpPr>
          <p:cNvPr id="8" name="Footer Placeholder 7">
            <a:extLst>
              <a:ext uri="{FF2B5EF4-FFF2-40B4-BE49-F238E27FC236}">
                <a16:creationId xmlns:a16="http://schemas.microsoft.com/office/drawing/2014/main" id="{5F0D5B04-AFF4-451F-962E-6E3C2CCFD99B}"/>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2">
            <a:extLst>
              <a:ext uri="{FF2B5EF4-FFF2-40B4-BE49-F238E27FC236}">
                <a16:creationId xmlns:a16="http://schemas.microsoft.com/office/drawing/2014/main" id="{90C8CD69-8688-45A5-9F22-0EFA306E40CA}"/>
              </a:ext>
            </a:extLst>
          </p:cNvPr>
          <p:cNvSpPr>
            <a:spLocks noGrp="1"/>
          </p:cNvSpPr>
          <p:nvPr>
            <p:ph type="title"/>
          </p:nvPr>
        </p:nvSpPr>
        <p:spPr/>
        <p:txBody>
          <a:bodyPr>
            <a:normAutofit/>
          </a:bodyPr>
          <a:lstStyle/>
          <a:p>
            <a:r>
              <a:rPr lang="en-US" b="1" dirty="0"/>
              <a:t>Exploring Responsive Design </a:t>
            </a:r>
          </a:p>
        </p:txBody>
      </p:sp>
    </p:spTree>
    <p:extLst>
      <p:ext uri="{BB962C8B-B14F-4D97-AF65-F5344CB8AC3E}">
        <p14:creationId xmlns:p14="http://schemas.microsoft.com/office/powerpoint/2010/main" val="147690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Media queries</a:t>
            </a:r>
          </a:p>
          <a:p>
            <a:pPr lvl="1"/>
            <a:r>
              <a:rPr lang="en-IN" dirty="0"/>
              <a:t>Allow the webpage developer to detect the size of the current viewport in pixels</a:t>
            </a:r>
          </a:p>
          <a:p>
            <a:pPr lvl="1"/>
            <a:r>
              <a:rPr lang="en-IN" dirty="0"/>
              <a:t>Allow the developer to selectively apply CSS rules that work best for that viewport size</a:t>
            </a:r>
          </a:p>
          <a:p>
            <a:pPr lvl="1"/>
            <a:endParaRPr lang="en-US" dirty="0"/>
          </a:p>
        </p:txBody>
      </p:sp>
      <p:sp>
        <p:nvSpPr>
          <p:cNvPr id="8" name="Footer Placeholder 7">
            <a:extLst>
              <a:ext uri="{FF2B5EF4-FFF2-40B4-BE49-F238E27FC236}">
                <a16:creationId xmlns:a16="http://schemas.microsoft.com/office/drawing/2014/main" id="{FA0E36DE-1813-400B-A89C-FF9D3D0217A6}"/>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7" name="Title 2">
            <a:extLst>
              <a:ext uri="{FF2B5EF4-FFF2-40B4-BE49-F238E27FC236}">
                <a16:creationId xmlns:a16="http://schemas.microsoft.com/office/drawing/2014/main" id="{02D3CE7A-6F2D-4D14-881A-BCBC13B1CFA4}"/>
              </a:ext>
            </a:extLst>
          </p:cNvPr>
          <p:cNvSpPr>
            <a:spLocks noGrp="1"/>
          </p:cNvSpPr>
          <p:nvPr>
            <p:ph type="title"/>
          </p:nvPr>
        </p:nvSpPr>
        <p:spPr/>
        <p:txBody>
          <a:bodyPr>
            <a:normAutofit/>
          </a:bodyPr>
          <a:lstStyle/>
          <a:p>
            <a:r>
              <a:rPr lang="en-US" b="1" dirty="0"/>
              <a:t>Exploring Responsive Design </a:t>
            </a:r>
          </a:p>
        </p:txBody>
      </p:sp>
    </p:spTree>
    <p:extLst>
      <p:ext uri="{BB962C8B-B14F-4D97-AF65-F5344CB8AC3E}">
        <p14:creationId xmlns:p14="http://schemas.microsoft.com/office/powerpoint/2010/main" val="92653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One strategy: Separate</a:t>
            </a:r>
            <a:r>
              <a:rPr lang="en-IN" dirty="0"/>
              <a:t> website optimised for mobile users to address problems with viewports</a:t>
            </a:r>
            <a:endParaRPr lang="en-US" dirty="0"/>
          </a:p>
          <a:p>
            <a:pPr lvl="1"/>
            <a:r>
              <a:rPr lang="en-IN" dirty="0"/>
              <a:t>Often identified with a subdomain like m. mo. mobile.</a:t>
            </a:r>
          </a:p>
          <a:p>
            <a:pPr lvl="1"/>
            <a:r>
              <a:rPr lang="en-IN" dirty="0"/>
              <a:t>Optimises the viewing experience for a wide range of devices using one website</a:t>
            </a:r>
          </a:p>
          <a:p>
            <a:pPr lvl="1"/>
            <a:r>
              <a:rPr lang="en-US" dirty="0"/>
              <a:t>Major downside: multiplies the work required to maintain what becomes two separate websites for the same </a:t>
            </a:r>
            <a:r>
              <a:rPr lang="en-US" dirty="0" err="1"/>
              <a:t>organisation</a:t>
            </a:r>
            <a:endParaRPr lang="en-US" dirty="0"/>
          </a:p>
        </p:txBody>
      </p:sp>
      <p:sp>
        <p:nvSpPr>
          <p:cNvPr id="8" name="Footer Placeholder 7">
            <a:extLst>
              <a:ext uri="{FF2B5EF4-FFF2-40B4-BE49-F238E27FC236}">
                <a16:creationId xmlns:a16="http://schemas.microsoft.com/office/drawing/2014/main" id="{30431982-BF7C-4014-9D53-C688AE2D5C19}"/>
              </a:ext>
            </a:extLst>
          </p:cNvPr>
          <p:cNvSpPr>
            <a:spLocks noGrp="1"/>
          </p:cNvSpPr>
          <p:nvPr>
            <p:ph type="ftr" sz="quarter" idx="11"/>
          </p:nvPr>
        </p:nvSpPr>
        <p:spPr/>
        <p:txBody>
          <a:bodyPr/>
          <a:lstStyle/>
          <a:p>
            <a:pPr>
              <a:defRPr/>
            </a:pPr>
            <a:r>
              <a:rPr lang="en-US" dirty="0">
                <a:latin typeface="Arial" panose="020B0604020202020204" pitchFamily="34" charset="0"/>
              </a:rPr>
              <a:t>Minnick. Responsive Web Design with HTML and CSS, 9th Edition. © 2021 Cengage. All Rights Reserved. May not be scanned, copied or duplicated, or posted to a publicly accessible website, in whole or in part.</a:t>
            </a:r>
          </a:p>
        </p:txBody>
      </p:sp>
      <p:sp>
        <p:nvSpPr>
          <p:cNvPr id="5" name="Title 4"/>
          <p:cNvSpPr>
            <a:spLocks noGrp="1"/>
          </p:cNvSpPr>
          <p:nvPr>
            <p:ph type="title"/>
          </p:nvPr>
        </p:nvSpPr>
        <p:spPr/>
        <p:txBody>
          <a:bodyPr>
            <a:normAutofit/>
          </a:bodyPr>
          <a:lstStyle/>
          <a:p>
            <a:r>
              <a:rPr lang="en-US" b="1" dirty="0"/>
              <a:t>Designing for Mobile Devices</a:t>
            </a:r>
          </a:p>
        </p:txBody>
      </p:sp>
    </p:spTree>
    <p:extLst>
      <p:ext uri="{BB962C8B-B14F-4D97-AF65-F5344CB8AC3E}">
        <p14:creationId xmlns:p14="http://schemas.microsoft.com/office/powerpoint/2010/main" val="4127572403"/>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Custom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D23BF17FCDC947B8E404D646247F8D" ma:contentTypeVersion="16" ma:contentTypeDescription="Create a new document." ma:contentTypeScope="" ma:versionID="29d8ace8dc41074792c1ec8140cc849b">
  <xsd:schema xmlns:xsd="http://www.w3.org/2001/XMLSchema" xmlns:xs="http://www.w3.org/2001/XMLSchema" xmlns:p="http://schemas.microsoft.com/office/2006/metadata/properties" xmlns:ns2="0f5e39c8-e5a1-4a0d-b53f-9134be983d19" xmlns:ns3="c64b295e-e158-430a-a9fe-95bbf17b9d7d" targetNamespace="http://schemas.microsoft.com/office/2006/metadata/properties" ma:root="true" ma:fieldsID="f469e829c8e0d9e5502ef49b41822689" ns2:_="" ns3:_="">
    <xsd:import namespace="0f5e39c8-e5a1-4a0d-b53f-9134be983d19"/>
    <xsd:import namespace="c64b295e-e158-430a-a9fe-95bbf17b9d7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5e39c8-e5a1-4a0d-b53f-9134be983d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026d15-0072-472a-9e8b-1e695e239e4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4b295e-e158-430a-a9fe-95bbf17b9d7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f68d3613-7e1d-4cd9-9b9e-5b63bfbe3843}" ma:internalName="TaxCatchAll" ma:showField="CatchAllData" ma:web="c64b295e-e158-430a-a9fe-95bbf17b9d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64b295e-e158-430a-a9fe-95bbf17b9d7d" xsi:nil="true"/>
    <lcf76f155ced4ddcb4097134ff3c332f xmlns="0f5e39c8-e5a1-4a0d-b53f-9134be983d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3A4283A-59DD-4040-85A3-82FFE212D8E1}"/>
</file>

<file path=customXml/itemProps2.xml><?xml version="1.0" encoding="utf-8"?>
<ds:datastoreItem xmlns:ds="http://schemas.openxmlformats.org/officeDocument/2006/customXml" ds:itemID="{9D9426B2-D1AE-4684-8349-BD54F4C4A329}">
  <ds:schemaRefs>
    <ds:schemaRef ds:uri="http://schemas.microsoft.com/sharepoint/v3/contenttype/forms"/>
  </ds:schemaRefs>
</ds:datastoreItem>
</file>

<file path=customXml/itemProps3.xml><?xml version="1.0" encoding="utf-8"?>
<ds:datastoreItem xmlns:ds="http://schemas.openxmlformats.org/officeDocument/2006/customXml" ds:itemID="{41607280-2AE4-45AB-8C94-4792C1AF4B30}">
  <ds:schemaRefs>
    <ds:schemaRef ds:uri="http://schemas.openxmlformats.org/package/2006/metadata/core-properties"/>
    <ds:schemaRef ds:uri="http://purl.org/dc/terms/"/>
    <ds:schemaRef ds:uri="http://purl.org/dc/dcmitype/"/>
    <ds:schemaRef ds:uri="http://schemas.microsoft.com/office/2006/documentManagement/types"/>
    <ds:schemaRef ds:uri="0f5e39c8-e5a1-4a0d-b53f-9134be983d19"/>
    <ds:schemaRef ds:uri="http://purl.org/dc/elements/1.1/"/>
    <ds:schemaRef ds:uri="http://schemas.microsoft.com/office/2006/metadata/properties"/>
    <ds:schemaRef ds:uri="http://www.w3.org/XML/1998/namespace"/>
    <ds:schemaRef ds:uri="http://schemas.microsoft.com/office/infopath/2007/PartnerControls"/>
    <ds:schemaRef ds:uri="c64b295e-e158-430a-a9fe-95bbf17b9d7d"/>
  </ds:schemaRefs>
</ds:datastoreItem>
</file>

<file path=docProps/app.xml><?xml version="1.0" encoding="utf-8"?>
<Properties xmlns="http://schemas.openxmlformats.org/officeDocument/2006/extended-properties" xmlns:vt="http://schemas.openxmlformats.org/officeDocument/2006/docPropsVTypes">
  <Template>Word 2010</Template>
  <TotalTime>0</TotalTime>
  <Words>3997</Words>
  <Application>Microsoft Macintosh PowerPoint</Application>
  <PresentationFormat>Widescreen</PresentationFormat>
  <Paragraphs>288</Paragraphs>
  <Slides>56</Slides>
  <Notes>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56</vt:i4>
      </vt:variant>
    </vt:vector>
  </HeadingPairs>
  <TitlesOfParts>
    <vt:vector size="69" baseType="lpstr">
      <vt:lpstr>arial</vt:lpstr>
      <vt:lpstr>arial</vt:lpstr>
      <vt:lpstr>Calibri</vt:lpstr>
      <vt:lpstr>Calibri Light</vt:lpstr>
      <vt:lpstr>Consolas</vt:lpstr>
      <vt:lpstr>Open Sans</vt:lpstr>
      <vt:lpstr>Playfair Display</vt:lpstr>
      <vt:lpstr>Summer Font</vt:lpstr>
      <vt:lpstr>Trebuchet MS</vt:lpstr>
      <vt:lpstr>Wingdings 3</vt:lpstr>
      <vt:lpstr>Office Theme</vt:lpstr>
      <vt:lpstr>Facet</vt:lpstr>
      <vt:lpstr>Custom Design</vt:lpstr>
      <vt:lpstr>PowerPoint Presentation</vt:lpstr>
      <vt:lpstr>Introduction</vt:lpstr>
      <vt:lpstr>Project — Redesign a Website for Mobile Devices  </vt:lpstr>
      <vt:lpstr>Exploring Responsive Design</vt:lpstr>
      <vt:lpstr>Exploring Responsive Design </vt:lpstr>
      <vt:lpstr>Exploring Responsive Design </vt:lpstr>
      <vt:lpstr>Exploring Responsive Design </vt:lpstr>
      <vt:lpstr>Exploring Responsive Design </vt:lpstr>
      <vt:lpstr>Designing for Mobile Devices</vt:lpstr>
      <vt:lpstr>Designing for Mobile Devices</vt:lpstr>
      <vt:lpstr>Designing for Mobile Devices</vt:lpstr>
      <vt:lpstr>Designing for Mobile Devices</vt:lpstr>
      <vt:lpstr>Using Responsive Design</vt:lpstr>
      <vt:lpstr>Creating a Fluid Layout</vt:lpstr>
      <vt:lpstr>Following a Mobile-First Strategy</vt:lpstr>
      <vt:lpstr>Following a Mobile-First Strategy</vt:lpstr>
      <vt:lpstr>PowerPoint Presentation</vt:lpstr>
      <vt:lpstr>Following a Mobile-First Strategy</vt:lpstr>
      <vt:lpstr>PowerPoint Presentation</vt:lpstr>
      <vt:lpstr>Following a Mobile-First Strategy</vt:lpstr>
      <vt:lpstr>Following a Mobile-First Strategy</vt:lpstr>
      <vt:lpstr>Following a Mobile-First Strategy</vt:lpstr>
      <vt:lpstr>Following a Mobile-First Strategy</vt:lpstr>
      <vt:lpstr>Following a Mobile-First Strategy</vt:lpstr>
      <vt:lpstr>Analyse the About Us Page for Mobile-First Design </vt:lpstr>
      <vt:lpstr>Analyse the About Us Page for Mobile-First Design </vt:lpstr>
      <vt:lpstr>Mobile-Friendly Test </vt:lpstr>
      <vt:lpstr>Mobile-Friendly Test </vt:lpstr>
      <vt:lpstr>Using Media Queries</vt:lpstr>
      <vt:lpstr>Using Media Queries</vt:lpstr>
      <vt:lpstr>Using Media Queries</vt:lpstr>
      <vt:lpstr>Using Media Queries</vt:lpstr>
      <vt:lpstr>Media Query Expressions</vt:lpstr>
      <vt:lpstr>Media Query Expressions</vt:lpstr>
      <vt:lpstr>Media Query Expressions</vt:lpstr>
      <vt:lpstr>Media Query Expressions</vt:lpstr>
      <vt:lpstr>Media Query Expressions</vt:lpstr>
      <vt:lpstr>Adding Media Queries to an External Style Sheet</vt:lpstr>
      <vt:lpstr>Designing for Tablet Viewports</vt:lpstr>
      <vt:lpstr>Designing for Tablet Viewports</vt:lpstr>
      <vt:lpstr>Designing for Tablet Viewports</vt:lpstr>
      <vt:lpstr>Designing for Tablet Viewports</vt:lpstr>
      <vt:lpstr>PowerPoint Presentation</vt:lpstr>
      <vt:lpstr>Designing for Tablet Viewports</vt:lpstr>
      <vt:lpstr>Designing for Desktop Viewports</vt:lpstr>
      <vt:lpstr>Designing for Desktop Viewports</vt:lpstr>
      <vt:lpstr>Designing for Desktop Viewports</vt:lpstr>
      <vt:lpstr>Designing for Desktop Viewports</vt:lpstr>
      <vt:lpstr>Modifying Breakpoints</vt:lpstr>
      <vt:lpstr>Using Dynamic Pseudo-Classes</vt:lpstr>
      <vt:lpstr>Using Dynamic Pseudo-Classes</vt:lpstr>
      <vt:lpstr>Using Dynamic Pseudo-Classes</vt:lpstr>
      <vt:lpstr>Using Dynamic Pseudo-Classes</vt:lpstr>
      <vt:lpstr>Using Gradients</vt:lpstr>
      <vt:lpstr>Using Gradients</vt:lpstr>
      <vt:lpstr>Using Gradients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2019-12-08T17:14:38Z</dcterms:created>
  <dcterms:modified xsi:type="dcterms:W3CDTF">2022-03-13T08:07:20Z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0x01010060D23BF17FCDC947B8E404D646247F8D</vt:lpwstr>
  </property>
</Properties>
</file>