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4"/>
    <p:sldMasterId id="2147483752" r:id="rId5"/>
    <p:sldMasterId id="2147483772" r:id="rId6"/>
  </p:sldMasterIdLst>
  <p:notesMasterIdLst>
    <p:notesMasterId r:id="rId24"/>
  </p:notesMasterIdLst>
  <p:sldIdLst>
    <p:sldId id="426" r:id="rId7"/>
    <p:sldId id="298" r:id="rId8"/>
    <p:sldId id="260" r:id="rId9"/>
    <p:sldId id="261" r:id="rId10"/>
    <p:sldId id="263" r:id="rId11"/>
    <p:sldId id="265" r:id="rId12"/>
    <p:sldId id="266" r:id="rId13"/>
    <p:sldId id="268" r:id="rId14"/>
    <p:sldId id="311" r:id="rId15"/>
    <p:sldId id="272" r:id="rId16"/>
    <p:sldId id="274" r:id="rId17"/>
    <p:sldId id="301" r:id="rId18"/>
    <p:sldId id="310" r:id="rId19"/>
    <p:sldId id="305" r:id="rId20"/>
    <p:sldId id="306" r:id="rId21"/>
    <p:sldId id="309" r:id="rId22"/>
    <p:sldId id="307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00A26-D780-A943-A46D-0BD6EE815542}" v="23" dt="2022-03-24T02:26:19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2" autoAdjust="0"/>
    <p:restoredTop sz="79428" autoAdjust="0"/>
  </p:normalViewPr>
  <p:slideViewPr>
    <p:cSldViewPr>
      <p:cViewPr varScale="1">
        <p:scale>
          <a:sx n="126" d="100"/>
          <a:sy n="126" d="100"/>
        </p:scale>
        <p:origin x="160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d, Lindsay" userId="8f2e855a-579b-4a8f-b9f1-39f7b0944a86" providerId="ADAL" clId="{45300A26-D780-A943-A46D-0BD6EE815542}"/>
    <pc:docChg chg="undo custSel delSld modSld sldOrd modShowInfo">
      <pc:chgData name="Ward, Lindsay" userId="8f2e855a-579b-4a8f-b9f1-39f7b0944a86" providerId="ADAL" clId="{45300A26-D780-A943-A46D-0BD6EE815542}" dt="2022-03-24T02:31:13.567" v="403" actId="6549"/>
      <pc:docMkLst>
        <pc:docMk/>
      </pc:docMkLst>
      <pc:sldChg chg="modSp mod">
        <pc:chgData name="Ward, Lindsay" userId="8f2e855a-579b-4a8f-b9f1-39f7b0944a86" providerId="ADAL" clId="{45300A26-D780-A943-A46D-0BD6EE815542}" dt="2022-03-23T03:26:23.298" v="256" actId="113"/>
        <pc:sldMkLst>
          <pc:docMk/>
          <pc:sldMk cId="1183258674" sldId="260"/>
        </pc:sldMkLst>
        <pc:spChg chg="mod">
          <ac:chgData name="Ward, Lindsay" userId="8f2e855a-579b-4a8f-b9f1-39f7b0944a86" providerId="ADAL" clId="{45300A26-D780-A943-A46D-0BD6EE815542}" dt="2022-03-23T03:26:23.298" v="256" actId="113"/>
          <ac:spMkLst>
            <pc:docMk/>
            <pc:sldMk cId="1183258674" sldId="260"/>
            <ac:spMk id="2" creationId="{00000000-0000-0000-0000-000000000000}"/>
          </ac:spMkLst>
        </pc:spChg>
      </pc:sldChg>
      <pc:sldChg chg="addSp delSp modSp mod modClrScheme chgLayout">
        <pc:chgData name="Ward, Lindsay" userId="8f2e855a-579b-4a8f-b9f1-39f7b0944a86" providerId="ADAL" clId="{45300A26-D780-A943-A46D-0BD6EE815542}" dt="2022-03-23T03:27:41.327" v="265" actId="1076"/>
        <pc:sldMkLst>
          <pc:docMk/>
          <pc:sldMk cId="3336051348" sldId="261"/>
        </pc:sldMkLst>
        <pc:spChg chg="mod ord">
          <ac:chgData name="Ward, Lindsay" userId="8f2e855a-579b-4a8f-b9f1-39f7b0944a86" providerId="ADAL" clId="{45300A26-D780-A943-A46D-0BD6EE815542}" dt="2022-03-23T02:15:48.733" v="199" actId="14100"/>
          <ac:spMkLst>
            <pc:docMk/>
            <pc:sldMk cId="3336051348" sldId="261"/>
            <ac:spMk id="2" creationId="{00000000-0000-0000-0000-000000000000}"/>
          </ac:spMkLst>
        </pc:spChg>
        <pc:spChg chg="add del mod ord">
          <ac:chgData name="Ward, Lindsay" userId="8f2e855a-579b-4a8f-b9f1-39f7b0944a86" providerId="ADAL" clId="{45300A26-D780-A943-A46D-0BD6EE815542}" dt="2022-03-23T02:15:31.181" v="195" actId="700"/>
          <ac:spMkLst>
            <pc:docMk/>
            <pc:sldMk cId="3336051348" sldId="261"/>
            <ac:spMk id="3" creationId="{3C81E394-C22A-1641-A671-333110EEDC69}"/>
          </ac:spMkLst>
        </pc:spChg>
        <pc:spChg chg="mod ord">
          <ac:chgData name="Ward, Lindsay" userId="8f2e855a-579b-4a8f-b9f1-39f7b0944a86" providerId="ADAL" clId="{45300A26-D780-A943-A46D-0BD6EE815542}" dt="2022-03-23T02:15:31.181" v="195" actId="700"/>
          <ac:spMkLst>
            <pc:docMk/>
            <pc:sldMk cId="3336051348" sldId="261"/>
            <ac:spMk id="5" creationId="{00000000-0000-0000-0000-000000000000}"/>
          </ac:spMkLst>
        </pc:spChg>
        <pc:spChg chg="mod ord">
          <ac:chgData name="Ward, Lindsay" userId="8f2e855a-579b-4a8f-b9f1-39f7b0944a86" providerId="ADAL" clId="{45300A26-D780-A943-A46D-0BD6EE815542}" dt="2022-03-23T02:15:31.181" v="195" actId="700"/>
          <ac:spMkLst>
            <pc:docMk/>
            <pc:sldMk cId="3336051348" sldId="261"/>
            <ac:spMk id="6" creationId="{7CE4EE41-4336-429B-97C6-66A8CCD84C16}"/>
          </ac:spMkLst>
        </pc:spChg>
        <pc:picChg chg="add mod">
          <ac:chgData name="Ward, Lindsay" userId="8f2e855a-579b-4a8f-b9f1-39f7b0944a86" providerId="ADAL" clId="{45300A26-D780-A943-A46D-0BD6EE815542}" dt="2022-03-23T03:27:41.327" v="265" actId="1076"/>
          <ac:picMkLst>
            <pc:docMk/>
            <pc:sldMk cId="3336051348" sldId="261"/>
            <ac:picMk id="7" creationId="{17226B80-D1D9-EE41-9D2F-A74683BDE365}"/>
          </ac:picMkLst>
        </pc:picChg>
      </pc:sldChg>
      <pc:sldChg chg="del">
        <pc:chgData name="Ward, Lindsay" userId="8f2e855a-579b-4a8f-b9f1-39f7b0944a86" providerId="ADAL" clId="{45300A26-D780-A943-A46D-0BD6EE815542}" dt="2022-03-23T02:15:54.324" v="200" actId="2696"/>
        <pc:sldMkLst>
          <pc:docMk/>
          <pc:sldMk cId="1680405227" sldId="262"/>
        </pc:sldMkLst>
      </pc:sldChg>
      <pc:sldChg chg="addSp modSp mod">
        <pc:chgData name="Ward, Lindsay" userId="8f2e855a-579b-4a8f-b9f1-39f7b0944a86" providerId="ADAL" clId="{45300A26-D780-A943-A46D-0BD6EE815542}" dt="2022-03-23T03:27:31.617" v="263" actId="1076"/>
        <pc:sldMkLst>
          <pc:docMk/>
          <pc:sldMk cId="1912354989" sldId="263"/>
        </pc:sldMkLst>
        <pc:spChg chg="mod">
          <ac:chgData name="Ward, Lindsay" userId="8f2e855a-579b-4a8f-b9f1-39f7b0944a86" providerId="ADAL" clId="{45300A26-D780-A943-A46D-0BD6EE815542}" dt="2022-03-23T02:18:18.691" v="240" actId="20577"/>
          <ac:spMkLst>
            <pc:docMk/>
            <pc:sldMk cId="1912354989" sldId="263"/>
            <ac:spMk id="2" creationId="{00000000-0000-0000-0000-000000000000}"/>
          </ac:spMkLst>
        </pc:spChg>
        <pc:spChg chg="add mod">
          <ac:chgData name="Ward, Lindsay" userId="8f2e855a-579b-4a8f-b9f1-39f7b0944a86" providerId="ADAL" clId="{45300A26-D780-A943-A46D-0BD6EE815542}" dt="2022-03-23T02:16:38.070" v="211"/>
          <ac:spMkLst>
            <pc:docMk/>
            <pc:sldMk cId="1912354989" sldId="263"/>
            <ac:spMk id="6" creationId="{5398F47D-BB72-7348-968C-F6486AE51395}"/>
          </ac:spMkLst>
        </pc:spChg>
        <pc:picChg chg="mod">
          <ac:chgData name="Ward, Lindsay" userId="8f2e855a-579b-4a8f-b9f1-39f7b0944a86" providerId="ADAL" clId="{45300A26-D780-A943-A46D-0BD6EE815542}" dt="2022-03-23T03:27:31.617" v="263" actId="1076"/>
          <ac:picMkLst>
            <pc:docMk/>
            <pc:sldMk cId="1912354989" sldId="263"/>
            <ac:picMk id="7" creationId="{78553228-A2F8-4314-818A-8D851826E24A}"/>
          </ac:picMkLst>
        </pc:picChg>
      </pc:sldChg>
      <pc:sldChg chg="addSp delSp modSp mod">
        <pc:chgData name="Ward, Lindsay" userId="8f2e855a-579b-4a8f-b9f1-39f7b0944a86" providerId="ADAL" clId="{45300A26-D780-A943-A46D-0BD6EE815542}" dt="2022-03-23T03:27:12.860" v="259" actId="1076"/>
        <pc:sldMkLst>
          <pc:docMk/>
          <pc:sldMk cId="4177650629" sldId="265"/>
        </pc:sldMkLst>
        <pc:spChg chg="mod">
          <ac:chgData name="Ward, Lindsay" userId="8f2e855a-579b-4a8f-b9f1-39f7b0944a86" providerId="ADAL" clId="{45300A26-D780-A943-A46D-0BD6EE815542}" dt="2022-03-23T02:19:26.416" v="254" actId="20577"/>
          <ac:spMkLst>
            <pc:docMk/>
            <pc:sldMk cId="4177650629" sldId="265"/>
            <ac:spMk id="2" creationId="{00000000-0000-0000-0000-000000000000}"/>
          </ac:spMkLst>
        </pc:spChg>
        <pc:spChg chg="add del mod">
          <ac:chgData name="Ward, Lindsay" userId="8f2e855a-579b-4a8f-b9f1-39f7b0944a86" providerId="ADAL" clId="{45300A26-D780-A943-A46D-0BD6EE815542}" dt="2022-03-23T02:18:28.278" v="243"/>
          <ac:spMkLst>
            <pc:docMk/>
            <pc:sldMk cId="4177650629" sldId="265"/>
            <ac:spMk id="3" creationId="{A4C8A060-277D-DA4A-9867-C0172F890B69}"/>
          </ac:spMkLst>
        </pc:spChg>
        <pc:spChg chg="add mod">
          <ac:chgData name="Ward, Lindsay" userId="8f2e855a-579b-4a8f-b9f1-39f7b0944a86" providerId="ADAL" clId="{45300A26-D780-A943-A46D-0BD6EE815542}" dt="2022-03-23T02:18:36.481" v="245"/>
          <ac:spMkLst>
            <pc:docMk/>
            <pc:sldMk cId="4177650629" sldId="265"/>
            <ac:spMk id="6" creationId="{C67C76B9-7923-174A-A3BD-EE50780DD658}"/>
          </ac:spMkLst>
        </pc:spChg>
        <pc:picChg chg="mod">
          <ac:chgData name="Ward, Lindsay" userId="8f2e855a-579b-4a8f-b9f1-39f7b0944a86" providerId="ADAL" clId="{45300A26-D780-A943-A46D-0BD6EE815542}" dt="2022-03-23T03:27:12.860" v="259" actId="1076"/>
          <ac:picMkLst>
            <pc:docMk/>
            <pc:sldMk cId="4177650629" sldId="265"/>
            <ac:picMk id="7" creationId="{B8BBA7A4-527D-46EB-943B-BA98CBB1E525}"/>
          </ac:picMkLst>
        </pc:picChg>
      </pc:sldChg>
      <pc:sldChg chg="modSp mod">
        <pc:chgData name="Ward, Lindsay" userId="8f2e855a-579b-4a8f-b9f1-39f7b0944a86" providerId="ADAL" clId="{45300A26-D780-A943-A46D-0BD6EE815542}" dt="2022-03-23T03:27:59.246" v="267" actId="113"/>
        <pc:sldMkLst>
          <pc:docMk/>
          <pc:sldMk cId="4251327802" sldId="266"/>
        </pc:sldMkLst>
        <pc:spChg chg="mod">
          <ac:chgData name="Ward, Lindsay" userId="8f2e855a-579b-4a8f-b9f1-39f7b0944a86" providerId="ADAL" clId="{45300A26-D780-A943-A46D-0BD6EE815542}" dt="2022-03-23T03:27:59.246" v="267" actId="113"/>
          <ac:spMkLst>
            <pc:docMk/>
            <pc:sldMk cId="4251327802" sldId="266"/>
            <ac:spMk id="2" creationId="{00000000-0000-0000-0000-000000000000}"/>
          </ac:spMkLst>
        </pc:spChg>
      </pc:sldChg>
      <pc:sldChg chg="addSp delSp modSp mod modNotesTx">
        <pc:chgData name="Ward, Lindsay" userId="8f2e855a-579b-4a8f-b9f1-39f7b0944a86" providerId="ADAL" clId="{45300A26-D780-A943-A46D-0BD6EE815542}" dt="2022-03-24T02:31:13.567" v="403" actId="6549"/>
        <pc:sldMkLst>
          <pc:docMk/>
          <pc:sldMk cId="1702292621" sldId="272"/>
        </pc:sldMkLst>
        <pc:spChg chg="mod">
          <ac:chgData name="Ward, Lindsay" userId="8f2e855a-579b-4a8f-b9f1-39f7b0944a86" providerId="ADAL" clId="{45300A26-D780-A943-A46D-0BD6EE815542}" dt="2022-03-24T02:31:13.567" v="403" actId="6549"/>
          <ac:spMkLst>
            <pc:docMk/>
            <pc:sldMk cId="1702292621" sldId="272"/>
            <ac:spMk id="2" creationId="{00000000-0000-0000-0000-000000000000}"/>
          </ac:spMkLst>
        </pc:spChg>
        <pc:spChg chg="add del mod">
          <ac:chgData name="Ward, Lindsay" userId="8f2e855a-579b-4a8f-b9f1-39f7b0944a86" providerId="ADAL" clId="{45300A26-D780-A943-A46D-0BD6EE815542}" dt="2022-03-23T03:32:58.629" v="296"/>
          <ac:spMkLst>
            <pc:docMk/>
            <pc:sldMk cId="1702292621" sldId="272"/>
            <ac:spMk id="3" creationId="{CC1EAC2A-82AE-0D45-A379-CF9F96B96059}"/>
          </ac:spMkLst>
        </pc:spChg>
        <pc:spChg chg="mod">
          <ac:chgData name="Ward, Lindsay" userId="8f2e855a-579b-4a8f-b9f1-39f7b0944a86" providerId="ADAL" clId="{45300A26-D780-A943-A46D-0BD6EE815542}" dt="2022-03-23T03:29:07.050" v="282"/>
          <ac:spMkLst>
            <pc:docMk/>
            <pc:sldMk cId="1702292621" sldId="272"/>
            <ac:spMk id="5" creationId="{00000000-0000-0000-0000-000000000000}"/>
          </ac:spMkLst>
        </pc:spChg>
      </pc:sldChg>
      <pc:sldChg chg="addSp delSp modSp mod">
        <pc:chgData name="Ward, Lindsay" userId="8f2e855a-579b-4a8f-b9f1-39f7b0944a86" providerId="ADAL" clId="{45300A26-D780-A943-A46D-0BD6EE815542}" dt="2022-03-24T02:26:31.647" v="359" actId="14100"/>
        <pc:sldMkLst>
          <pc:docMk/>
          <pc:sldMk cId="466816198" sldId="274"/>
        </pc:sldMkLst>
        <pc:picChg chg="add del mod">
          <ac:chgData name="Ward, Lindsay" userId="8f2e855a-579b-4a8f-b9f1-39f7b0944a86" providerId="ADAL" clId="{45300A26-D780-A943-A46D-0BD6EE815542}" dt="2022-03-24T02:26:15.272" v="355" actId="1076"/>
          <ac:picMkLst>
            <pc:docMk/>
            <pc:sldMk cId="466816198" sldId="274"/>
            <ac:picMk id="6" creationId="{D83569CF-DF29-46EC-A590-D2B590C4B721}"/>
          </ac:picMkLst>
        </pc:picChg>
        <pc:picChg chg="add del mod">
          <ac:chgData name="Ward, Lindsay" userId="8f2e855a-579b-4a8f-b9f1-39f7b0944a86" providerId="ADAL" clId="{45300A26-D780-A943-A46D-0BD6EE815542}" dt="2022-03-24T02:25:47.822" v="352"/>
          <ac:picMkLst>
            <pc:docMk/>
            <pc:sldMk cId="466816198" sldId="274"/>
            <ac:picMk id="7" creationId="{C1AF63EB-6B77-6541-B05B-B7F7FEBC3E6C}"/>
          </ac:picMkLst>
        </pc:picChg>
        <pc:picChg chg="add mod">
          <ac:chgData name="Ward, Lindsay" userId="8f2e855a-579b-4a8f-b9f1-39f7b0944a86" providerId="ADAL" clId="{45300A26-D780-A943-A46D-0BD6EE815542}" dt="2022-03-24T02:26:31.647" v="359" actId="14100"/>
          <ac:picMkLst>
            <pc:docMk/>
            <pc:sldMk cId="466816198" sldId="274"/>
            <ac:picMk id="8" creationId="{264A82B1-5063-A844-BA7F-08AE4B321C07}"/>
          </ac:picMkLst>
        </pc:picChg>
      </pc:sldChg>
      <pc:sldChg chg="addSp delSp modSp del mod ord">
        <pc:chgData name="Ward, Lindsay" userId="8f2e855a-579b-4a8f-b9f1-39f7b0944a86" providerId="ADAL" clId="{45300A26-D780-A943-A46D-0BD6EE815542}" dt="2022-03-24T02:26:41.265" v="360" actId="2696"/>
        <pc:sldMkLst>
          <pc:docMk/>
          <pc:sldMk cId="753270435" sldId="283"/>
        </pc:sldMkLst>
        <pc:spChg chg="add del mod">
          <ac:chgData name="Ward, Lindsay" userId="8f2e855a-579b-4a8f-b9f1-39f7b0944a86" providerId="ADAL" clId="{45300A26-D780-A943-A46D-0BD6EE815542}" dt="2022-03-24T02:25:50.592" v="354" actId="21"/>
          <ac:spMkLst>
            <pc:docMk/>
            <pc:sldMk cId="753270435" sldId="283"/>
            <ac:spMk id="3" creationId="{F249C097-28A7-5349-B791-327C22869995}"/>
          </ac:spMkLst>
        </pc:spChg>
        <pc:spChg chg="mod">
          <ac:chgData name="Ward, Lindsay" userId="8f2e855a-579b-4a8f-b9f1-39f7b0944a86" providerId="ADAL" clId="{45300A26-D780-A943-A46D-0BD6EE815542}" dt="2022-03-23T03:44:18.785" v="298"/>
          <ac:spMkLst>
            <pc:docMk/>
            <pc:sldMk cId="753270435" sldId="283"/>
            <ac:spMk id="4" creationId="{12EE176F-912A-4F8E-B983-8207CC1137D6}"/>
          </ac:spMkLst>
        </pc:spChg>
        <pc:spChg chg="add mod">
          <ac:chgData name="Ward, Lindsay" userId="8f2e855a-579b-4a8f-b9f1-39f7b0944a86" providerId="ADAL" clId="{45300A26-D780-A943-A46D-0BD6EE815542}" dt="2022-03-24T02:26:17.842" v="356" actId="21"/>
          <ac:spMkLst>
            <pc:docMk/>
            <pc:sldMk cId="753270435" sldId="283"/>
            <ac:spMk id="6" creationId="{4808B248-3F3E-D846-B903-F08A72044808}"/>
          </ac:spMkLst>
        </pc:spChg>
        <pc:picChg chg="add del">
          <ac:chgData name="Ward, Lindsay" userId="8f2e855a-579b-4a8f-b9f1-39f7b0944a86" providerId="ADAL" clId="{45300A26-D780-A943-A46D-0BD6EE815542}" dt="2022-03-24T02:26:17.842" v="356" actId="21"/>
          <ac:picMkLst>
            <pc:docMk/>
            <pc:sldMk cId="753270435" sldId="283"/>
            <ac:picMk id="12" creationId="{8BF27C06-A52A-47FD-9B7A-494C2FD59384}"/>
          </ac:picMkLst>
        </pc:picChg>
      </pc:sldChg>
      <pc:sldChg chg="modSp del mod">
        <pc:chgData name="Ward, Lindsay" userId="8f2e855a-579b-4a8f-b9f1-39f7b0944a86" providerId="ADAL" clId="{45300A26-D780-A943-A46D-0BD6EE815542}" dt="2022-03-23T02:14:06.261" v="168" actId="2696"/>
        <pc:sldMkLst>
          <pc:docMk/>
          <pc:sldMk cId="2549555187" sldId="296"/>
        </pc:sldMkLst>
        <pc:spChg chg="mod">
          <ac:chgData name="Ward, Lindsay" userId="8f2e855a-579b-4a8f-b9f1-39f7b0944a86" providerId="ADAL" clId="{45300A26-D780-A943-A46D-0BD6EE815542}" dt="2022-03-23T01:56:57.910" v="2" actId="20577"/>
          <ac:spMkLst>
            <pc:docMk/>
            <pc:sldMk cId="2549555187" sldId="296"/>
            <ac:spMk id="2" creationId="{4334EF8B-48E7-46CD-88D4-348CF8229D0E}"/>
          </ac:spMkLst>
        </pc:spChg>
      </pc:sldChg>
      <pc:sldChg chg="modSp mod">
        <pc:chgData name="Ward, Lindsay" userId="8f2e855a-579b-4a8f-b9f1-39f7b0944a86" providerId="ADAL" clId="{45300A26-D780-A943-A46D-0BD6EE815542}" dt="2022-03-23T02:14:31.139" v="180" actId="6549"/>
        <pc:sldMkLst>
          <pc:docMk/>
          <pc:sldMk cId="595514025" sldId="298"/>
        </pc:sldMkLst>
        <pc:spChg chg="mod">
          <ac:chgData name="Ward, Lindsay" userId="8f2e855a-579b-4a8f-b9f1-39f7b0944a86" providerId="ADAL" clId="{45300A26-D780-A943-A46D-0BD6EE815542}" dt="2022-03-23T02:14:31.139" v="180" actId="6549"/>
          <ac:spMkLst>
            <pc:docMk/>
            <pc:sldMk cId="595514025" sldId="298"/>
            <ac:spMk id="2" creationId="{FF4BBD47-4A59-4F44-A9FA-D993E91E5542}"/>
          </ac:spMkLst>
        </pc:spChg>
        <pc:spChg chg="mod">
          <ac:chgData name="Ward, Lindsay" userId="8f2e855a-579b-4a8f-b9f1-39f7b0944a86" providerId="ADAL" clId="{45300A26-D780-A943-A46D-0BD6EE815542}" dt="2022-03-23T01:57:04.942" v="6" actId="20577"/>
          <ac:spMkLst>
            <pc:docMk/>
            <pc:sldMk cId="595514025" sldId="298"/>
            <ac:spMk id="4" creationId="{EF84B135-238A-4536-B30D-6114FF206AAA}"/>
          </ac:spMkLst>
        </pc:spChg>
      </pc:sldChg>
      <pc:sldChg chg="del">
        <pc:chgData name="Ward, Lindsay" userId="8f2e855a-579b-4a8f-b9f1-39f7b0944a86" providerId="ADAL" clId="{45300A26-D780-A943-A46D-0BD6EE815542}" dt="2022-03-23T02:07:33.551" v="82" actId="2696"/>
        <pc:sldMkLst>
          <pc:docMk/>
          <pc:sldMk cId="2265430513" sldId="300"/>
        </pc:sldMkLst>
      </pc:sldChg>
      <pc:sldChg chg="modSp del mod ord">
        <pc:chgData name="Ward, Lindsay" userId="8f2e855a-579b-4a8f-b9f1-39f7b0944a86" providerId="ADAL" clId="{45300A26-D780-A943-A46D-0BD6EE815542}" dt="2022-03-23T03:29:39.439" v="287" actId="2696"/>
        <pc:sldMkLst>
          <pc:docMk/>
          <pc:sldMk cId="1057033812" sldId="303"/>
        </pc:sldMkLst>
        <pc:spChg chg="mod">
          <ac:chgData name="Ward, Lindsay" userId="8f2e855a-579b-4a8f-b9f1-39f7b0944a86" providerId="ADAL" clId="{45300A26-D780-A943-A46D-0BD6EE815542}" dt="2022-03-23T02:07:50.371" v="83" actId="20577"/>
          <ac:spMkLst>
            <pc:docMk/>
            <pc:sldMk cId="1057033812" sldId="303"/>
            <ac:spMk id="2" creationId="{F3D10A1C-DD8D-4548-9689-990DC1A6C789}"/>
          </ac:spMkLst>
        </pc:spChg>
        <pc:spChg chg="mod">
          <ac:chgData name="Ward, Lindsay" userId="8f2e855a-579b-4a8f-b9f1-39f7b0944a86" providerId="ADAL" clId="{45300A26-D780-A943-A46D-0BD6EE815542}" dt="2022-03-23T02:02:47.763" v="32" actId="20577"/>
          <ac:spMkLst>
            <pc:docMk/>
            <pc:sldMk cId="1057033812" sldId="303"/>
            <ac:spMk id="7" creationId="{EB49C5F2-EE68-4B59-937C-D46E88174775}"/>
          </ac:spMkLst>
        </pc:spChg>
      </pc:sldChg>
      <pc:sldChg chg="del">
        <pc:chgData name="Ward, Lindsay" userId="8f2e855a-579b-4a8f-b9f1-39f7b0944a86" providerId="ADAL" clId="{45300A26-D780-A943-A46D-0BD6EE815542}" dt="2022-03-23T02:13:14.719" v="167" actId="2696"/>
        <pc:sldMkLst>
          <pc:docMk/>
          <pc:sldMk cId="2748569109" sldId="304"/>
        </pc:sldMkLst>
      </pc:sldChg>
      <pc:sldChg chg="modSp mod chgLayout">
        <pc:chgData name="Ward, Lindsay" userId="8f2e855a-579b-4a8f-b9f1-39f7b0944a86" providerId="ADAL" clId="{45300A26-D780-A943-A46D-0BD6EE815542}" dt="2022-03-24T02:28:28.715" v="367" actId="20577"/>
        <pc:sldMkLst>
          <pc:docMk/>
          <pc:sldMk cId="2167591922" sldId="305"/>
        </pc:sldMkLst>
        <pc:spChg chg="mod ord">
          <ac:chgData name="Ward, Lindsay" userId="8f2e855a-579b-4a8f-b9f1-39f7b0944a86" providerId="ADAL" clId="{45300A26-D780-A943-A46D-0BD6EE815542}" dt="2022-03-24T02:28:28.715" v="367" actId="20577"/>
          <ac:spMkLst>
            <pc:docMk/>
            <pc:sldMk cId="2167591922" sldId="305"/>
            <ac:spMk id="2" creationId="{16173F52-4E6F-4859-83DE-7BDFA1897FA3}"/>
          </ac:spMkLst>
        </pc:spChg>
        <pc:spChg chg="mod ord">
          <ac:chgData name="Ward, Lindsay" userId="8f2e855a-579b-4a8f-b9f1-39f7b0944a86" providerId="ADAL" clId="{45300A26-D780-A943-A46D-0BD6EE815542}" dt="2022-03-23T02:12:42.810" v="165" actId="700"/>
          <ac:spMkLst>
            <pc:docMk/>
            <pc:sldMk cId="2167591922" sldId="305"/>
            <ac:spMk id="3" creationId="{F4AF814C-29F1-4818-8C9F-9B7A24883539}"/>
          </ac:spMkLst>
        </pc:spChg>
        <pc:spChg chg="mod ord">
          <ac:chgData name="Ward, Lindsay" userId="8f2e855a-579b-4a8f-b9f1-39f7b0944a86" providerId="ADAL" clId="{45300A26-D780-A943-A46D-0BD6EE815542}" dt="2022-03-23T02:12:42.810" v="165" actId="700"/>
          <ac:spMkLst>
            <pc:docMk/>
            <pc:sldMk cId="2167591922" sldId="305"/>
            <ac:spMk id="6" creationId="{F73ED47A-FD06-4AA6-935F-D183DF825D27}"/>
          </ac:spMkLst>
        </pc:spChg>
      </pc:sldChg>
      <pc:sldChg chg="modSp mod">
        <pc:chgData name="Ward, Lindsay" userId="8f2e855a-579b-4a8f-b9f1-39f7b0944a86" providerId="ADAL" clId="{45300A26-D780-A943-A46D-0BD6EE815542}" dt="2022-03-23T02:05:54.884" v="47" actId="20577"/>
        <pc:sldMkLst>
          <pc:docMk/>
          <pc:sldMk cId="3013408488" sldId="306"/>
        </pc:sldMkLst>
        <pc:spChg chg="mod">
          <ac:chgData name="Ward, Lindsay" userId="8f2e855a-579b-4a8f-b9f1-39f7b0944a86" providerId="ADAL" clId="{45300A26-D780-A943-A46D-0BD6EE815542}" dt="2022-03-23T02:05:54.884" v="47" actId="20577"/>
          <ac:spMkLst>
            <pc:docMk/>
            <pc:sldMk cId="3013408488" sldId="306"/>
            <ac:spMk id="2" creationId="{516FDF7E-5406-4898-ADF4-E82D169236F1}"/>
          </ac:spMkLst>
        </pc:spChg>
      </pc:sldChg>
      <pc:sldChg chg="modSp mod">
        <pc:chgData name="Ward, Lindsay" userId="8f2e855a-579b-4a8f-b9f1-39f7b0944a86" providerId="ADAL" clId="{45300A26-D780-A943-A46D-0BD6EE815542}" dt="2022-03-23T02:07:25.621" v="81" actId="20577"/>
        <pc:sldMkLst>
          <pc:docMk/>
          <pc:sldMk cId="4271737728" sldId="307"/>
        </pc:sldMkLst>
        <pc:spChg chg="mod">
          <ac:chgData name="Ward, Lindsay" userId="8f2e855a-579b-4a8f-b9f1-39f7b0944a86" providerId="ADAL" clId="{45300A26-D780-A943-A46D-0BD6EE815542}" dt="2022-03-23T02:07:25.621" v="81" actId="20577"/>
          <ac:spMkLst>
            <pc:docMk/>
            <pc:sldMk cId="4271737728" sldId="307"/>
            <ac:spMk id="2" creationId="{BB3C29A0-1C62-42ED-B81E-1D791132C929}"/>
          </ac:spMkLst>
        </pc:spChg>
      </pc:sldChg>
      <pc:sldChg chg="modSp mod">
        <pc:chgData name="Ward, Lindsay" userId="8f2e855a-579b-4a8f-b9f1-39f7b0944a86" providerId="ADAL" clId="{45300A26-D780-A943-A46D-0BD6EE815542}" dt="2022-03-23T02:06:46.606" v="76" actId="20577"/>
        <pc:sldMkLst>
          <pc:docMk/>
          <pc:sldMk cId="262345727" sldId="309"/>
        </pc:sldMkLst>
        <pc:spChg chg="mod">
          <ac:chgData name="Ward, Lindsay" userId="8f2e855a-579b-4a8f-b9f1-39f7b0944a86" providerId="ADAL" clId="{45300A26-D780-A943-A46D-0BD6EE815542}" dt="2022-03-23T02:06:46.606" v="76" actId="20577"/>
          <ac:spMkLst>
            <pc:docMk/>
            <pc:sldMk cId="262345727" sldId="309"/>
            <ac:spMk id="8" creationId="{E27F3E58-ED16-43A5-B5D9-323593093CA4}"/>
          </ac:spMkLst>
        </pc:spChg>
      </pc:sldChg>
      <pc:sldChg chg="modSp ord">
        <pc:chgData name="Ward, Lindsay" userId="8f2e855a-579b-4a8f-b9f1-39f7b0944a86" providerId="ADAL" clId="{45300A26-D780-A943-A46D-0BD6EE815542}" dt="2022-03-24T02:27:26.858" v="361" actId="20578"/>
        <pc:sldMkLst>
          <pc:docMk/>
          <pc:sldMk cId="1070393174" sldId="310"/>
        </pc:sldMkLst>
        <pc:spChg chg="mod">
          <ac:chgData name="Ward, Lindsay" userId="8f2e855a-579b-4a8f-b9f1-39f7b0944a86" providerId="ADAL" clId="{45300A26-D780-A943-A46D-0BD6EE815542}" dt="2022-03-23T02:01:26.122" v="31"/>
          <ac:spMkLst>
            <pc:docMk/>
            <pc:sldMk cId="1070393174" sldId="310"/>
            <ac:spMk id="2" creationId="{00000000-0000-0000-0000-000000000000}"/>
          </ac:spMkLst>
        </pc:spChg>
      </pc:sldChg>
      <pc:sldChg chg="addSp modSp mod chgLayout">
        <pc:chgData name="Ward, Lindsay" userId="8f2e855a-579b-4a8f-b9f1-39f7b0944a86" providerId="ADAL" clId="{45300A26-D780-A943-A46D-0BD6EE815542}" dt="2022-03-23T03:30:57.127" v="290" actId="167"/>
        <pc:sldMkLst>
          <pc:docMk/>
          <pc:sldMk cId="4294710090" sldId="311"/>
        </pc:sldMkLst>
        <pc:spChg chg="mod ord">
          <ac:chgData name="Ward, Lindsay" userId="8f2e855a-579b-4a8f-b9f1-39f7b0944a86" providerId="ADAL" clId="{45300A26-D780-A943-A46D-0BD6EE815542}" dt="2022-03-23T03:28:48.994" v="276" actId="5793"/>
          <ac:spMkLst>
            <pc:docMk/>
            <pc:sldMk cId="4294710090" sldId="311"/>
            <ac:spMk id="2" creationId="{00000000-0000-0000-0000-000000000000}"/>
          </ac:spMkLst>
        </pc:spChg>
        <pc:spChg chg="mod ord">
          <ac:chgData name="Ward, Lindsay" userId="8f2e855a-579b-4a8f-b9f1-39f7b0944a86" providerId="ADAL" clId="{45300A26-D780-A943-A46D-0BD6EE815542}" dt="2022-03-23T02:00:43.953" v="29" actId="700"/>
          <ac:spMkLst>
            <pc:docMk/>
            <pc:sldMk cId="4294710090" sldId="311"/>
            <ac:spMk id="5" creationId="{00000000-0000-0000-0000-000000000000}"/>
          </ac:spMkLst>
        </pc:spChg>
        <pc:spChg chg="add mod">
          <ac:chgData name="Ward, Lindsay" userId="8f2e855a-579b-4a8f-b9f1-39f7b0944a86" providerId="ADAL" clId="{45300A26-D780-A943-A46D-0BD6EE815542}" dt="2022-03-23T03:30:57.127" v="290" actId="167"/>
          <ac:spMkLst>
            <pc:docMk/>
            <pc:sldMk cId="4294710090" sldId="311"/>
            <ac:spMk id="6" creationId="{2F8C1A7D-035B-4744-B956-4D7DEEA2CC67}"/>
          </ac:spMkLst>
        </pc:spChg>
        <pc:picChg chg="mod">
          <ac:chgData name="Ward, Lindsay" userId="8f2e855a-579b-4a8f-b9f1-39f7b0944a86" providerId="ADAL" clId="{45300A26-D780-A943-A46D-0BD6EE815542}" dt="2022-03-23T03:28:34.827" v="271" actId="1076"/>
          <ac:picMkLst>
            <pc:docMk/>
            <pc:sldMk cId="4294710090" sldId="311"/>
            <ac:picMk id="7" creationId="{0CE2AF98-0A78-47EC-9F05-17F6AE3EE9D9}"/>
          </ac:picMkLst>
        </pc:picChg>
      </pc:sldChg>
      <pc:sldChg chg="modSp del mod">
        <pc:chgData name="Ward, Lindsay" userId="8f2e855a-579b-4a8f-b9f1-39f7b0944a86" providerId="ADAL" clId="{45300A26-D780-A943-A46D-0BD6EE815542}" dt="2022-03-23T02:17:44.389" v="225" actId="2696"/>
        <pc:sldMkLst>
          <pc:docMk/>
          <pc:sldMk cId="534018690" sldId="312"/>
        </pc:sldMkLst>
        <pc:spChg chg="mod">
          <ac:chgData name="Ward, Lindsay" userId="8f2e855a-579b-4a8f-b9f1-39f7b0944a86" providerId="ADAL" clId="{45300A26-D780-A943-A46D-0BD6EE815542}" dt="2022-03-23T02:17:35.488" v="220" actId="21"/>
          <ac:spMkLst>
            <pc:docMk/>
            <pc:sldMk cId="534018690" sldId="312"/>
            <ac:spMk id="2" creationId="{00000000-0000-0000-0000-000000000000}"/>
          </ac:spMkLst>
        </pc:spChg>
      </pc:sldChg>
      <pc:sldChg chg="del">
        <pc:chgData name="Ward, Lindsay" userId="8f2e855a-579b-4a8f-b9f1-39f7b0944a86" providerId="ADAL" clId="{45300A26-D780-A943-A46D-0BD6EE815542}" dt="2022-03-23T02:19:31.079" v="255" actId="2696"/>
        <pc:sldMkLst>
          <pc:docMk/>
          <pc:sldMk cId="1110549900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3AA75-CBB9-4E44-B4A4-270B675441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8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with: tables, floats, flexbox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5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7"/>
            <a:ext cx="2457451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1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4861" y="208500"/>
            <a:ext cx="2422324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7477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4097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5551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2640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658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0808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1889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371047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58395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639150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5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4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1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00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6854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43122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24698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4010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4362453"/>
            <a:ext cx="105156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54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98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89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36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58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8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8" y="6269439"/>
            <a:ext cx="8956009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9263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1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324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45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908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053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4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498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510540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604000" y="1270683"/>
            <a:ext cx="510540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0" y="4362453"/>
            <a:ext cx="53848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4362453"/>
            <a:ext cx="105156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9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7146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0753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2691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2"/>
            <a:ext cx="15795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0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8D5BE5-DA59-410C-88AB-DFBF6668ED0E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2"/>
            <a:ext cx="15795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66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70" r:id="rId17"/>
    <p:sldLayoutId id="2147483771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065B5-90AB-4B57-8A89-04ED012EE87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" y="0"/>
            <a:ext cx="121934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F48E4-FFEE-4CAB-B241-C11EA2D6551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37905" y="5695699"/>
            <a:ext cx="782007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grid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avicon.asp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A156C7-7041-A24F-96E3-226EBA26769E}"/>
              </a:ext>
            </a:extLst>
          </p:cNvPr>
          <p:cNvSpPr txBox="1">
            <a:spLocks/>
          </p:cNvSpPr>
          <p:nvPr/>
        </p:nvSpPr>
        <p:spPr>
          <a:xfrm>
            <a:off x="6634162" y="609600"/>
            <a:ext cx="5557838" cy="1543050"/>
          </a:xfrm>
          <a:prstGeom prst="rect">
            <a:avLst/>
          </a:prstGeom>
          <a:noFill/>
        </p:spPr>
        <p:txBody>
          <a:bodyPr wrap="square" lIns="91125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4000" b="1" dirty="0">
                <a:solidFill>
                  <a:srgbClr val="0072BC"/>
                </a:solidFill>
              </a:rPr>
              <a:t>CP1406 – Week 6</a:t>
            </a:r>
          </a:p>
          <a:p>
            <a:pPr algn="l" fontAlgn="auto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4000" b="1" dirty="0">
                <a:solidFill>
                  <a:srgbClr val="0072BC"/>
                </a:solidFill>
              </a:rPr>
              <a:t>Improving Web Design with New Page Layouts</a:t>
            </a:r>
          </a:p>
        </p:txBody>
      </p:sp>
    </p:spTree>
    <p:extLst>
      <p:ext uri="{BB962C8B-B14F-4D97-AF65-F5344CB8AC3E}">
        <p14:creationId xmlns:p14="http://schemas.microsoft.com/office/powerpoint/2010/main" val="13291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8991600" cy="5018311"/>
          </a:xfrm>
        </p:spPr>
        <p:txBody>
          <a:bodyPr/>
          <a:lstStyle/>
          <a:p>
            <a:r>
              <a:rPr lang="en-US" sz="3200" dirty="0"/>
              <a:t>Newer webpage design model used to create a single or multiple-column layout by controlling the size and position of boxes of content on a webpage</a:t>
            </a:r>
          </a:p>
          <a:p>
            <a:endParaRPr lang="en-US" sz="3200" dirty="0"/>
          </a:p>
          <a:p>
            <a:r>
              <a:rPr lang="en-US" sz="3200" dirty="0"/>
              <a:t>Learn and try it at: </a:t>
            </a:r>
            <a:r>
              <a:rPr lang="en-US" sz="3200" dirty="0">
                <a:hlinkClick r:id="rId3"/>
              </a:rPr>
              <a:t>https://www.w3schools.com/css/css_grid.asp</a:t>
            </a:r>
            <a:r>
              <a:rPr lang="en-US" sz="3200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0004-775A-409C-BC54-CC54FCA9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CSS grid layout</a:t>
            </a:r>
          </a:p>
        </p:txBody>
      </p:sp>
    </p:spTree>
    <p:extLst>
      <p:ext uri="{BB962C8B-B14F-4D97-AF65-F5344CB8AC3E}">
        <p14:creationId xmlns:p14="http://schemas.microsoft.com/office/powerpoint/2010/main" val="170229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E7A295-5FA1-4DF0-A61A-EE0541171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8610600" cy="5018311"/>
          </a:xfrm>
        </p:spPr>
        <p:txBody>
          <a:bodyPr/>
          <a:lstStyle/>
          <a:p>
            <a:r>
              <a:rPr lang="en-US" dirty="0"/>
              <a:t>Home page can be improved by adding figure and figcaption elements with pictures </a:t>
            </a:r>
          </a:p>
          <a:p>
            <a:pPr lvl="1"/>
            <a:r>
              <a:rPr lang="en-US" dirty="0"/>
              <a:t>Provide more visual content for potential clients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Redesigning the Home Page</a:t>
            </a:r>
          </a:p>
        </p:txBody>
      </p:sp>
      <p:pic>
        <p:nvPicPr>
          <p:cNvPr id="6" name="Content Placeholder 6" descr="Figure 7–12 shows a wireframe for the tablet viewport, which integrates a div for a banner image and a figure element.">
            <a:extLst>
              <a:ext uri="{FF2B5EF4-FFF2-40B4-BE49-F238E27FC236}">
                <a16:creationId xmlns:a16="http://schemas.microsoft.com/office/drawing/2014/main" id="{D83569CF-DF29-46EC-A590-D2B590C4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3973"/>
            <a:ext cx="5486400" cy="4324027"/>
          </a:xfrm>
          <a:prstGeom prst="rect">
            <a:avLst/>
          </a:prstGeom>
        </p:spPr>
      </p:pic>
      <p:pic>
        <p:nvPicPr>
          <p:cNvPr id="8" name="Content Placeholder 11" descr="Figure 7–42 shows the wireframe for the Nutrition page in a tablet viewport.">
            <a:extLst>
              <a:ext uri="{FF2B5EF4-FFF2-40B4-BE49-F238E27FC236}">
                <a16:creationId xmlns:a16="http://schemas.microsoft.com/office/drawing/2014/main" id="{264A82B1-5063-A844-BA7F-08AE4B321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33" y="2667000"/>
            <a:ext cx="548726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1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igure 7–38 displays a desktop view of the Forward Fitness Club website.">
            <a:extLst>
              <a:ext uri="{FF2B5EF4-FFF2-40B4-BE49-F238E27FC236}">
                <a16:creationId xmlns:a16="http://schemas.microsoft.com/office/drawing/2014/main" id="{A966709C-E007-4093-8998-944D09CA5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38406"/>
            <a:ext cx="10111511" cy="6119593"/>
          </a:xfr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8231AA2D-0D5E-45E6-AFB1-C7D02785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9201150" cy="914400"/>
          </a:xfrm>
        </p:spPr>
        <p:txBody>
          <a:bodyPr>
            <a:normAutofit/>
          </a:bodyPr>
          <a:lstStyle/>
          <a:p>
            <a:r>
              <a:rPr lang="en-US" b="1" dirty="0"/>
              <a:t>Redesigning the Home Page</a:t>
            </a:r>
          </a:p>
        </p:txBody>
      </p:sp>
    </p:spTree>
    <p:extLst>
      <p:ext uri="{BB962C8B-B14F-4D97-AF65-F5344CB8AC3E}">
        <p14:creationId xmlns:p14="http://schemas.microsoft.com/office/powerpoint/2010/main" val="31463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5502"/>
            <a:ext cx="8382000" cy="5018311"/>
          </a:xfrm>
        </p:spPr>
        <p:txBody>
          <a:bodyPr/>
          <a:lstStyle/>
          <a:p>
            <a:r>
              <a:rPr lang="en-US" dirty="0"/>
              <a:t>Opacity</a:t>
            </a:r>
          </a:p>
          <a:p>
            <a:pPr lvl="1"/>
            <a:r>
              <a:rPr lang="en-US" sz="2800" dirty="0"/>
              <a:t>Specifies the amount of transparency of an element</a:t>
            </a:r>
          </a:p>
          <a:p>
            <a:r>
              <a:rPr lang="en-US" dirty="0"/>
              <a:t>CSS shadows </a:t>
            </a:r>
          </a:p>
          <a:p>
            <a:pPr lvl="1"/>
            <a:r>
              <a:rPr lang="en-US" sz="2800" dirty="0"/>
              <a:t>Box-shadow applies a shadow to an element</a:t>
            </a:r>
          </a:p>
          <a:p>
            <a:pPr lvl="1"/>
            <a:r>
              <a:rPr lang="en-US" sz="2800" dirty="0"/>
              <a:t>Text-shadow property applies a shadow to text</a:t>
            </a:r>
          </a:p>
          <a:p>
            <a:r>
              <a:rPr lang="en-US" dirty="0"/>
              <a:t>CSS box-sizing </a:t>
            </a:r>
          </a:p>
          <a:p>
            <a:pPr lvl="1"/>
            <a:r>
              <a:rPr lang="en-US" sz="2800" dirty="0"/>
              <a:t>Allows any specified padding or border to be included within the element’s total size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0004-775A-409C-BC54-CC54FCA9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Improving Design with CSS   </a:t>
            </a:r>
          </a:p>
        </p:txBody>
      </p:sp>
    </p:spTree>
    <p:extLst>
      <p:ext uri="{BB962C8B-B14F-4D97-AF65-F5344CB8AC3E}">
        <p14:creationId xmlns:p14="http://schemas.microsoft.com/office/powerpoint/2010/main" val="107039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73F52-4E6F-4859-83DE-7BDFA1897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8991600" cy="5018311"/>
          </a:xfrm>
        </p:spPr>
        <p:txBody>
          <a:bodyPr/>
          <a:lstStyle/>
          <a:p>
            <a:r>
              <a:rPr lang="en-US" dirty="0"/>
              <a:t>Structural pseudo-class, nth-of-type() is u</a:t>
            </a:r>
            <a:r>
              <a:rPr lang="en-US" sz="2800" dirty="0"/>
              <a:t>sed to select specific elements within a parent element</a:t>
            </a:r>
          </a:p>
          <a:p>
            <a:r>
              <a:rPr lang="en-US" dirty="0"/>
              <a:t>Example: if you have a series of paragraphs, you may could apply a different background colour to all odd, or all even, ones</a:t>
            </a:r>
            <a:br>
              <a:rPr lang="en-US" dirty="0"/>
            </a:br>
            <a:endParaRPr lang="en-US" dirty="0"/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p:nth-of-type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70C0"/>
                </a:solidFill>
              </a:rPr>
              <a:t>odd</a:t>
            </a:r>
            <a:r>
              <a:rPr lang="en-US" sz="2400" dirty="0"/>
              <a:t>) { </a:t>
            </a:r>
          </a:p>
          <a:p>
            <a:pPr marL="914400" lvl="2" indent="0">
              <a:buNone/>
            </a:pPr>
            <a:r>
              <a:rPr lang="en-US" sz="2400" dirty="0"/>
              <a:t>		background-color: #ccc; </a:t>
            </a:r>
          </a:p>
          <a:p>
            <a:pPr marL="914400" lvl="2" indent="0">
              <a:buNone/>
            </a:pPr>
            <a:r>
              <a:rPr lang="en-US" sz="2400" dirty="0"/>
              <a:t>	}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F814C-29F1-4818-8C9F-9B7A2488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3ED47A-FD06-4AA6-935F-D183DF82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pseudo-classes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59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B1AF62-5BB0-42E1-BFBB-1C412FE3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104435"/>
            <a:ext cx="5030068" cy="26011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FDF7E-5406-4898-ADF4-E82D1692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9753600" cy="5018311"/>
          </a:xfrm>
        </p:spPr>
        <p:txBody>
          <a:bodyPr/>
          <a:lstStyle/>
          <a:p>
            <a:r>
              <a:rPr lang="en-US" dirty="0"/>
              <a:t>Small image that appears on the browser tab that represents the business</a:t>
            </a:r>
          </a:p>
          <a:p>
            <a:pPr lvl="1"/>
            <a:r>
              <a:rPr lang="en-US" dirty="0"/>
              <a:t>Might be a logo or another graphic that identifies the business brand</a:t>
            </a:r>
          </a:p>
          <a:p>
            <a:pPr lvl="1"/>
            <a:r>
              <a:rPr lang="en-US" dirty="0"/>
              <a:t>Helps improve search engine results display</a:t>
            </a:r>
          </a:p>
          <a:p>
            <a:pPr lvl="1"/>
            <a:r>
              <a:rPr lang="en-US" dirty="0"/>
              <a:t>Can be PNG, GIF, or ICO file</a:t>
            </a:r>
          </a:p>
          <a:p>
            <a:pPr lvl="1"/>
            <a:r>
              <a:rPr lang="en-US" dirty="0"/>
              <a:t>Image sizes are based upon the favicon’s use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802A83-A8A8-4003-8822-9FFF6C66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Adding a Favicon </a:t>
            </a:r>
          </a:p>
        </p:txBody>
      </p:sp>
    </p:spTree>
    <p:extLst>
      <p:ext uri="{BB962C8B-B14F-4D97-AF65-F5344CB8AC3E}">
        <p14:creationId xmlns:p14="http://schemas.microsoft.com/office/powerpoint/2010/main" val="301340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 7–68 displays the Forward Fitness Club favicon.">
            <a:extLst>
              <a:ext uri="{FF2B5EF4-FFF2-40B4-BE49-F238E27FC236}">
                <a16:creationId xmlns:a16="http://schemas.microsoft.com/office/drawing/2014/main" id="{2ADB82FB-41C1-4B1A-B058-287F38E63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04837"/>
            <a:ext cx="6931054" cy="39624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7F054-D325-4DE2-BDCE-29340F37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4465033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https://www.w3schools.com/html/html_favicon.asp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02F660-922B-404B-BE39-3E43A1D7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Adding a Favicon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F3E58-ED16-43A5-B5D9-323593093CA4}"/>
              </a:ext>
            </a:extLst>
          </p:cNvPr>
          <p:cNvSpPr txBox="1"/>
          <p:nvPr/>
        </p:nvSpPr>
        <p:spPr>
          <a:xfrm>
            <a:off x="2008820" y="4753413"/>
            <a:ext cx="683038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dirty="0"/>
              <a:t>&lt;head&gt;</a:t>
            </a:r>
          </a:p>
          <a:p>
            <a:r>
              <a:rPr lang="en-AU" dirty="0"/>
              <a:t>  &lt;title&gt;Forward Fitness Club&lt;/title&gt;</a:t>
            </a:r>
          </a:p>
          <a:p>
            <a:r>
              <a:rPr lang="en-AU" dirty="0"/>
              <a:t>  &lt;link </a:t>
            </a:r>
            <a:r>
              <a:rPr lang="en-AU" dirty="0" err="1"/>
              <a:t>rel</a:t>
            </a:r>
            <a:r>
              <a:rPr lang="en-AU" dirty="0"/>
              <a:t>="icon" type="image/x-icon" </a:t>
            </a:r>
            <a:r>
              <a:rPr lang="en-AU" dirty="0" err="1"/>
              <a:t>href</a:t>
            </a:r>
            <a:r>
              <a:rPr lang="en-AU" dirty="0"/>
              <a:t>="images/favicon.ico"&gt;</a:t>
            </a:r>
          </a:p>
          <a:p>
            <a:r>
              <a:rPr lang="en-AU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6234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C29A0-1C62-42ED-B81E-1D791132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9144000" cy="5018311"/>
          </a:xfrm>
        </p:spPr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Use the HTML figure, figcaption, section, article, and aside semantic elements</a:t>
            </a:r>
          </a:p>
          <a:p>
            <a:pPr lvl="1"/>
            <a:r>
              <a:rPr lang="en-US" dirty="0"/>
              <a:t>Create and modify style rules in the style sheet to format the new elements and adapt to the website design</a:t>
            </a:r>
          </a:p>
          <a:p>
            <a:pPr lvl="1"/>
            <a:r>
              <a:rPr lang="en-US" dirty="0"/>
              <a:t>Use a CSS grid layout to create multiple columns</a:t>
            </a:r>
          </a:p>
          <a:p>
            <a:pPr lvl="1"/>
            <a:r>
              <a:rPr lang="en-US" dirty="0"/>
              <a:t>Create style rules to add opacity, box shadows, and text shadows</a:t>
            </a:r>
          </a:p>
          <a:p>
            <a:pPr lvl="1"/>
            <a:r>
              <a:rPr lang="en-US" dirty="0"/>
              <a:t>Add a favicon to a website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FFE97-9523-41F9-8E55-89FA5699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45A07F-40CC-4309-89FC-AC4AC3F8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Chapter Summary </a:t>
            </a:r>
          </a:p>
        </p:txBody>
      </p:sp>
    </p:spTree>
    <p:extLst>
      <p:ext uri="{BB962C8B-B14F-4D97-AF65-F5344CB8AC3E}">
        <p14:creationId xmlns:p14="http://schemas.microsoft.com/office/powerpoint/2010/main" val="427173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4BBD47-4A59-4F44-A9FA-D993E91E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10" y="1219201"/>
            <a:ext cx="9057290" cy="5018311"/>
          </a:xfrm>
        </p:spPr>
        <p:txBody>
          <a:bodyPr>
            <a:normAutofit/>
          </a:bodyPr>
          <a:lstStyle/>
          <a:p>
            <a:r>
              <a:rPr lang="en-US" dirty="0"/>
              <a:t>HTML semantic elements are a set of starting and ending HTML tags </a:t>
            </a:r>
          </a:p>
          <a:p>
            <a:r>
              <a:rPr lang="en-US" dirty="0"/>
              <a:t>These provide a standard naming convention for webpage content, making webpages more universal, accessible, and meaningful to search engines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B0AA5-6A9A-49AF-BFC0-F1F15305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84B135-238A-4536-B30D-6114FF20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107730"/>
            <a:ext cx="10515600" cy="914400"/>
          </a:xfrm>
        </p:spPr>
        <p:txBody>
          <a:bodyPr>
            <a:normAutofit/>
          </a:bodyPr>
          <a:lstStyle/>
          <a:p>
            <a:r>
              <a:rPr lang="en-US" b="1" dirty="0"/>
              <a:t>Using HTML Semantic Elements </a:t>
            </a:r>
          </a:p>
        </p:txBody>
      </p:sp>
    </p:spTree>
    <p:extLst>
      <p:ext uri="{BB962C8B-B14F-4D97-AF65-F5344CB8AC3E}">
        <p14:creationId xmlns:p14="http://schemas.microsoft.com/office/powerpoint/2010/main" val="59551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9144000" cy="5018311"/>
          </a:xfrm>
        </p:spPr>
        <p:txBody>
          <a:bodyPr/>
          <a:lstStyle/>
          <a:p>
            <a:r>
              <a:rPr lang="en-US" dirty="0"/>
              <a:t>A complete, self-contained </a:t>
            </a:r>
            <a:r>
              <a:rPr lang="fr-FR" dirty="0"/>
              <a:t>composition in a document, page, application, or site</a:t>
            </a:r>
          </a:p>
          <a:p>
            <a:pPr lvl="1"/>
            <a:r>
              <a:rPr lang="en-IN" sz="2800" dirty="0"/>
              <a:t>Independently distributable or reusable, e.g., in syndication</a:t>
            </a:r>
          </a:p>
          <a:p>
            <a:r>
              <a:rPr lang="en-IN" dirty="0"/>
              <a:t>Start and end tags of article elements are </a:t>
            </a:r>
            <a:br>
              <a:rPr lang="en-IN" dirty="0"/>
            </a:br>
            <a:r>
              <a:rPr lang="en-US" b="1" dirty="0"/>
              <a:t>&lt;article&gt;</a:t>
            </a:r>
            <a:r>
              <a:rPr lang="en-US" dirty="0"/>
              <a:t> and </a:t>
            </a:r>
            <a:r>
              <a:rPr lang="en-US" b="1" dirty="0"/>
              <a:t>&lt;/article&gt;</a:t>
            </a:r>
          </a:p>
          <a:p>
            <a:r>
              <a:rPr lang="en-US" dirty="0"/>
              <a:t>Content placed </a:t>
            </a:r>
            <a:r>
              <a:rPr lang="en-IN" dirty="0"/>
              <a:t>between these tags will appear on a webpage as part of the article element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EA4E-1685-4E25-BB4B-70600250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Article Element</a:t>
            </a:r>
          </a:p>
        </p:txBody>
      </p:sp>
    </p:spTree>
    <p:extLst>
      <p:ext uri="{BB962C8B-B14F-4D97-AF65-F5344CB8AC3E}">
        <p14:creationId xmlns:p14="http://schemas.microsoft.com/office/powerpoint/2010/main" val="118325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4EE41-4336-429B-97C6-66A8CCD8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Article Element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6477000" cy="5018311"/>
          </a:xfrm>
        </p:spPr>
        <p:txBody>
          <a:bodyPr/>
          <a:lstStyle/>
          <a:p>
            <a:r>
              <a:rPr lang="en-IN" dirty="0"/>
              <a:t>Articles may be nested within other HTML elements s</a:t>
            </a:r>
            <a:r>
              <a:rPr lang="en-IN" sz="2800" dirty="0"/>
              <a:t>uch as the main element, section element, or other article elements</a:t>
            </a:r>
          </a:p>
          <a:p>
            <a:r>
              <a:rPr lang="en-US" dirty="0"/>
              <a:t>Articles are commonly used </a:t>
            </a:r>
            <a:r>
              <a:rPr lang="en-IN" dirty="0"/>
              <a:t>to contain news articles, blog and forum posts, or comments</a:t>
            </a:r>
            <a:endParaRPr lang="en-US" dirty="0"/>
          </a:p>
        </p:txBody>
      </p:sp>
      <p:pic>
        <p:nvPicPr>
          <p:cNvPr id="7" name="Content Placeholder 10" descr="Figure 7-4 illustrates an example of a webpage that uses article elements.">
            <a:extLst>
              <a:ext uri="{FF2B5EF4-FFF2-40B4-BE49-F238E27FC236}">
                <a16:creationId xmlns:a16="http://schemas.microsoft.com/office/drawing/2014/main" id="{17226B80-D1D9-EE41-9D2F-A74683BDE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00" y="0"/>
            <a:ext cx="5040000" cy="64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5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6629400" cy="5018311"/>
          </a:xfrm>
        </p:spPr>
        <p:txBody>
          <a:bodyPr/>
          <a:lstStyle/>
          <a:p>
            <a:r>
              <a:rPr lang="en-IN" dirty="0"/>
              <a:t>Used as a sidebar that contains additional information about a particular item mentioned within another element</a:t>
            </a:r>
            <a:r>
              <a:rPr lang="en-AU" dirty="0"/>
              <a:t> </a:t>
            </a:r>
          </a:p>
          <a:p>
            <a:r>
              <a:rPr lang="en-US" dirty="0"/>
              <a:t>Can be </a:t>
            </a:r>
            <a:r>
              <a:rPr lang="en-IN" dirty="0"/>
              <a:t>nested within article elements or within main or section elements</a:t>
            </a:r>
          </a:p>
          <a:p>
            <a:r>
              <a:rPr lang="en-IN" dirty="0"/>
              <a:t>Example: a recipe article could include an aside element with more information about one of the key ingredients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Aside Element</a:t>
            </a:r>
          </a:p>
        </p:txBody>
      </p:sp>
      <p:pic>
        <p:nvPicPr>
          <p:cNvPr id="7" name="Content Placeholder 10" descr="Figure 7–6 illustrates a wireframe that uses the aside element.">
            <a:extLst>
              <a:ext uri="{FF2B5EF4-FFF2-40B4-BE49-F238E27FC236}">
                <a16:creationId xmlns:a16="http://schemas.microsoft.com/office/drawing/2014/main" id="{78553228-A2F8-4314-818A-8D851826E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00" y="-6178"/>
            <a:ext cx="5040000" cy="646800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8F47D-BB72-7348-968C-F6486AE5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</p:spPr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1235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6553200" cy="5018311"/>
          </a:xfrm>
        </p:spPr>
        <p:txBody>
          <a:bodyPr/>
          <a:lstStyle/>
          <a:p>
            <a:r>
              <a:rPr lang="en-IN" dirty="0"/>
              <a:t>Represents a generic section of a document or application </a:t>
            </a:r>
          </a:p>
          <a:p>
            <a:r>
              <a:rPr lang="en-IN" dirty="0"/>
              <a:t>A section is a thematic grouping of content</a:t>
            </a:r>
          </a:p>
          <a:p>
            <a:r>
              <a:rPr lang="en-IN" dirty="0"/>
              <a:t>The theme of each section should be identified, typically by a heading </a:t>
            </a:r>
          </a:p>
          <a:p>
            <a:r>
              <a:rPr lang="en-IN" dirty="0"/>
              <a:t>Not a generic container element</a:t>
            </a:r>
          </a:p>
          <a:p>
            <a:r>
              <a:rPr lang="en-IN" dirty="0"/>
              <a:t>A general rule is that the section element is appropriate only if the element’s contents would be listed explicitly in the document’s outline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Element</a:t>
            </a:r>
          </a:p>
        </p:txBody>
      </p:sp>
      <p:pic>
        <p:nvPicPr>
          <p:cNvPr id="7" name="Content Placeholder 10" descr="Figure 7–8 illustrates a wireframe that uses the section element.">
            <a:extLst>
              <a:ext uri="{FF2B5EF4-FFF2-40B4-BE49-F238E27FC236}">
                <a16:creationId xmlns:a16="http://schemas.microsoft.com/office/drawing/2014/main" id="{B8BBA7A4-527D-46EB-943B-BA98CBB1E5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19" y="0"/>
            <a:ext cx="5040000" cy="647755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C76B9-7923-174A-A3BD-EE50780D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</p:spPr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776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2510" y="1253360"/>
            <a:ext cx="8600090" cy="494211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following is part of an example with several section elements nested within an article element</a:t>
            </a:r>
            <a:br>
              <a:rPr lang="en-IN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&lt;article&gt;</a:t>
            </a:r>
          </a:p>
          <a:p>
            <a:pPr marL="457200" lvl="1" indent="0">
              <a:buNone/>
            </a:pPr>
            <a:r>
              <a:rPr lang="en-US" dirty="0"/>
              <a:t>	&lt;h1&gt;Tutorials: Cooking Basics&lt;/h1&gt;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IN" dirty="0"/>
              <a:t>&lt;p&gt;Watch our tutorials to learn the basics of 	      </a:t>
            </a:r>
            <a:r>
              <a:rPr lang="en-US" dirty="0"/>
              <a:t>good cooking.&lt;/p&gt;</a:t>
            </a:r>
          </a:p>
          <a:p>
            <a:pPr marL="457200" lvl="1" indent="0">
              <a:buNone/>
            </a:pPr>
            <a:r>
              <a:rPr lang="en-US" b="1" dirty="0"/>
              <a:t>&lt;section&gt;</a:t>
            </a:r>
          </a:p>
          <a:p>
            <a:pPr marL="457200" lvl="1" indent="0">
              <a:buNone/>
            </a:pPr>
            <a:r>
              <a:rPr lang="en-US" dirty="0"/>
              <a:t>	&lt;h1&gt;Tutorial 1&lt;/h1&gt;</a:t>
            </a:r>
          </a:p>
          <a:p>
            <a:pPr marL="914400" lvl="2" indent="0">
              <a:buNone/>
            </a:pPr>
            <a:r>
              <a:rPr lang="en-IN" sz="2400" dirty="0"/>
              <a:t>&lt;p&gt;Assembling basic kitchen tools.&lt;/p&gt;</a:t>
            </a:r>
          </a:p>
          <a:p>
            <a:pPr marL="457200" lvl="1" indent="0">
              <a:buNone/>
            </a:pPr>
            <a:r>
              <a:rPr lang="en-US" b="1" dirty="0"/>
              <a:t>&lt;/section&gt;</a:t>
            </a:r>
          </a:p>
          <a:p>
            <a:pPr marL="457200" lvl="1" indent="0">
              <a:buNone/>
            </a:pPr>
            <a:r>
              <a:rPr lang="en-IN" dirty="0"/>
              <a:t>…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&lt;/article&gt;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EE001-D032-4A43-AACA-1644FDD3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Element  </a:t>
            </a:r>
          </a:p>
        </p:txBody>
      </p:sp>
    </p:spTree>
    <p:extLst>
      <p:ext uri="{BB962C8B-B14F-4D97-AF65-F5344CB8AC3E}">
        <p14:creationId xmlns:p14="http://schemas.microsoft.com/office/powerpoint/2010/main" val="425132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1"/>
            <a:ext cx="8839200" cy="5018311"/>
          </a:xfrm>
        </p:spPr>
        <p:txBody>
          <a:bodyPr/>
          <a:lstStyle/>
          <a:p>
            <a:r>
              <a:rPr lang="en-IN" dirty="0"/>
              <a:t>The figure element is used to group content, such as illustrations, diagrams, </a:t>
            </a:r>
            <a:r>
              <a:rPr lang="en-US" dirty="0"/>
              <a:t>and photos</a:t>
            </a:r>
          </a:p>
          <a:p>
            <a:pPr lvl="1"/>
            <a:r>
              <a:rPr lang="en-IN" sz="2800" dirty="0"/>
              <a:t>Represents some flow content that is self-contained and is typically referenced as a single unit from the main flow of the document</a:t>
            </a:r>
            <a:r>
              <a:rPr lang="en-AU" sz="2800" dirty="0"/>
              <a:t> </a:t>
            </a: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2AD69-FB33-4902-9B36-2C5CE457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Figure and Figure Caption Elements</a:t>
            </a:r>
          </a:p>
        </p:txBody>
      </p:sp>
    </p:spTree>
    <p:extLst>
      <p:ext uri="{BB962C8B-B14F-4D97-AF65-F5344CB8AC3E}">
        <p14:creationId xmlns:p14="http://schemas.microsoft.com/office/powerpoint/2010/main" val="280057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C1A7D-035B-4744-B956-4D7DEEA2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</p:spPr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contain one or more img elements</a:t>
            </a:r>
          </a:p>
          <a:p>
            <a:r>
              <a:rPr lang="en-IN" dirty="0"/>
              <a:t>May contain an optional figure caption element, which is used to provide a caption for the figure element</a:t>
            </a:r>
          </a:p>
          <a:p>
            <a:r>
              <a:rPr lang="en-US" dirty="0"/>
              <a:t>&lt;figcaption&gt; … &lt;/figcaption&gt;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Figure and Figure Caption Elements</a:t>
            </a:r>
          </a:p>
        </p:txBody>
      </p:sp>
      <p:pic>
        <p:nvPicPr>
          <p:cNvPr id="7" name="Content Placeholder 9" descr="Figure 7–10 illustrates a wireframe that uses the figure and figure caption elements. ">
            <a:extLst>
              <a:ext uri="{FF2B5EF4-FFF2-40B4-BE49-F238E27FC236}">
                <a16:creationId xmlns:a16="http://schemas.microsoft.com/office/drawing/2014/main" id="{0CE2AF98-0A78-47EC-9F05-17F6AE3EE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90" y="3101766"/>
            <a:ext cx="4963510" cy="376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1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7BB4EE-2AAD-4FE5-A7A7-4BBB8C12BD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88E7C9-3CBE-4D8C-92F4-82F525EED11A}">
  <ds:schemaRefs>
    <ds:schemaRef ds:uri="http://purl.org/dc/elements/1.1/"/>
    <ds:schemaRef ds:uri="http://purl.org/dc/dcmitype/"/>
    <ds:schemaRef ds:uri="http://schemas.microsoft.com/office/2006/documentManagement/types"/>
    <ds:schemaRef ds:uri="c64b295e-e158-430a-a9fe-95bbf17b9d7d"/>
    <ds:schemaRef ds:uri="http://schemas.microsoft.com/office/2006/metadata/properties"/>
    <ds:schemaRef ds:uri="0f5e39c8-e5a1-4a0d-b53f-9134be983d19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715FA22-4A77-429F-A7F8-4516C3E686E0}"/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1321</Words>
  <Application>Microsoft Macintosh PowerPoint</Application>
  <PresentationFormat>Widescreen</PresentationFormat>
  <Paragraphs>97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Open Sans</vt:lpstr>
      <vt:lpstr>Playfair Display</vt:lpstr>
      <vt:lpstr>Summer Font</vt:lpstr>
      <vt:lpstr>Trebuchet MS</vt:lpstr>
      <vt:lpstr>Wingdings 3</vt:lpstr>
      <vt:lpstr>Office Theme</vt:lpstr>
      <vt:lpstr>Facet</vt:lpstr>
      <vt:lpstr>Custom Design</vt:lpstr>
      <vt:lpstr>PowerPoint Presentation</vt:lpstr>
      <vt:lpstr>Using HTML Semantic Elements </vt:lpstr>
      <vt:lpstr>Article Element</vt:lpstr>
      <vt:lpstr>Article Element  </vt:lpstr>
      <vt:lpstr>Aside Element</vt:lpstr>
      <vt:lpstr>Section Element</vt:lpstr>
      <vt:lpstr>Section Element  </vt:lpstr>
      <vt:lpstr>Figure and Figure Caption Elements</vt:lpstr>
      <vt:lpstr>Figure and Figure Caption Elements</vt:lpstr>
      <vt:lpstr>CSS grid layout</vt:lpstr>
      <vt:lpstr>Redesigning the Home Page</vt:lpstr>
      <vt:lpstr>Redesigning the Home Page</vt:lpstr>
      <vt:lpstr>Improving Design with CSS   </vt:lpstr>
      <vt:lpstr>Using pseudo-classes</vt:lpstr>
      <vt:lpstr>Adding a Favicon </vt:lpstr>
      <vt:lpstr>Adding a Favicon  </vt:lpstr>
      <vt:lpstr>Chapter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2019-12-11T20:16:55Z</dcterms:created>
  <dcterms:modified xsi:type="dcterms:W3CDTF">2022-03-24T02:31:18Z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