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4"/>
    <p:sldMasterId id="2147483709" r:id="rId5"/>
    <p:sldMasterId id="2147483756" r:id="rId6"/>
    <p:sldMasterId id="2147483776" r:id="rId7"/>
  </p:sldMasterIdLst>
  <p:notesMasterIdLst>
    <p:notesMasterId r:id="rId58"/>
  </p:notesMasterIdLst>
  <p:sldIdLst>
    <p:sldId id="426" r:id="rId8"/>
    <p:sldId id="359" r:id="rId9"/>
    <p:sldId id="304" r:id="rId10"/>
    <p:sldId id="308" r:id="rId11"/>
    <p:sldId id="307" r:id="rId12"/>
    <p:sldId id="309" r:id="rId13"/>
    <p:sldId id="310" r:id="rId14"/>
    <p:sldId id="313" r:id="rId15"/>
    <p:sldId id="367" r:id="rId16"/>
    <p:sldId id="361" r:id="rId17"/>
    <p:sldId id="315" r:id="rId18"/>
    <p:sldId id="317" r:id="rId19"/>
    <p:sldId id="370" r:id="rId20"/>
    <p:sldId id="318" r:id="rId21"/>
    <p:sldId id="371" r:id="rId22"/>
    <p:sldId id="319" r:id="rId23"/>
    <p:sldId id="320" r:id="rId24"/>
    <p:sldId id="342" r:id="rId25"/>
    <p:sldId id="322" r:id="rId26"/>
    <p:sldId id="324" r:id="rId27"/>
    <p:sldId id="368" r:id="rId28"/>
    <p:sldId id="369" r:id="rId29"/>
    <p:sldId id="431" r:id="rId30"/>
    <p:sldId id="325" r:id="rId31"/>
    <p:sldId id="429" r:id="rId32"/>
    <p:sldId id="326" r:id="rId33"/>
    <p:sldId id="339" r:id="rId34"/>
    <p:sldId id="327" r:id="rId35"/>
    <p:sldId id="329" r:id="rId36"/>
    <p:sldId id="331" r:id="rId37"/>
    <p:sldId id="332" r:id="rId38"/>
    <p:sldId id="333" r:id="rId39"/>
    <p:sldId id="334" r:id="rId40"/>
    <p:sldId id="340" r:id="rId41"/>
    <p:sldId id="344" r:id="rId42"/>
    <p:sldId id="335" r:id="rId43"/>
    <p:sldId id="337" r:id="rId44"/>
    <p:sldId id="338" r:id="rId45"/>
    <p:sldId id="373" r:id="rId46"/>
    <p:sldId id="362" r:id="rId47"/>
    <p:sldId id="374" r:id="rId48"/>
    <p:sldId id="499" r:id="rId49"/>
    <p:sldId id="350" r:id="rId50"/>
    <p:sldId id="351" r:id="rId51"/>
    <p:sldId id="353" r:id="rId52"/>
    <p:sldId id="363" r:id="rId53"/>
    <p:sldId id="365" r:id="rId54"/>
    <p:sldId id="364" r:id="rId55"/>
    <p:sldId id="366" r:id="rId56"/>
    <p:sldId id="358" r:id="rId5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B092C-097C-1C4E-ACFD-38C879957B0A}" v="44" dt="2022-03-28T01:22:25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79663" autoAdjust="0"/>
  </p:normalViewPr>
  <p:slideViewPr>
    <p:cSldViewPr>
      <p:cViewPr varScale="1">
        <p:scale>
          <a:sx n="123" d="100"/>
          <a:sy n="123" d="100"/>
        </p:scale>
        <p:origin x="116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theme" Target="theme/theme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microsoft.com/office/2015/10/relationships/revisionInfo" Target="revisionInfo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d, Lindsay" userId="8f2e855a-579b-4a8f-b9f1-39f7b0944a86" providerId="ADAL" clId="{233B092C-097C-1C4E-ACFD-38C879957B0A}"/>
    <pc:docChg chg="undo custSel addSld delSld modSld sldOrd modShowInfo">
      <pc:chgData name="Ward, Lindsay" userId="8f2e855a-579b-4a8f-b9f1-39f7b0944a86" providerId="ADAL" clId="{233B092C-097C-1C4E-ACFD-38C879957B0A}" dt="2022-03-28T07:03:46.830" v="1321" actId="113"/>
      <pc:docMkLst>
        <pc:docMk/>
      </pc:docMkLst>
      <pc:sldChg chg="modSp mod">
        <pc:chgData name="Ward, Lindsay" userId="8f2e855a-579b-4a8f-b9f1-39f7b0944a86" providerId="ADAL" clId="{233B092C-097C-1C4E-ACFD-38C879957B0A}" dt="2022-03-25T07:05:21.549" v="106" actId="20577"/>
        <pc:sldMkLst>
          <pc:docMk/>
          <pc:sldMk cId="1724216020" sldId="304"/>
        </pc:sldMkLst>
        <pc:spChg chg="mod">
          <ac:chgData name="Ward, Lindsay" userId="8f2e855a-579b-4a8f-b9f1-39f7b0944a86" providerId="ADAL" clId="{233B092C-097C-1C4E-ACFD-38C879957B0A}" dt="2022-03-25T07:05:21.549" v="106" actId="20577"/>
          <ac:spMkLst>
            <pc:docMk/>
            <pc:sldMk cId="1724216020" sldId="304"/>
            <ac:spMk id="2" creationId="{00000000-0000-0000-0000-000000000000}"/>
          </ac:spMkLst>
        </pc:spChg>
      </pc:sldChg>
      <pc:sldChg chg="del">
        <pc:chgData name="Ward, Lindsay" userId="8f2e855a-579b-4a8f-b9f1-39f7b0944a86" providerId="ADAL" clId="{233B092C-097C-1C4E-ACFD-38C879957B0A}" dt="2022-03-25T10:56:42.229" v="1266" actId="2696"/>
        <pc:sldMkLst>
          <pc:docMk/>
          <pc:sldMk cId="783921838" sldId="306"/>
        </pc:sldMkLst>
      </pc:sldChg>
      <pc:sldChg chg="addSp modSp mod ord modAnim">
        <pc:chgData name="Ward, Lindsay" userId="8f2e855a-579b-4a8f-b9f1-39f7b0944a86" providerId="ADAL" clId="{233B092C-097C-1C4E-ACFD-38C879957B0A}" dt="2022-03-27T23:33:15.316" v="1267" actId="20578"/>
        <pc:sldMkLst>
          <pc:docMk/>
          <pc:sldMk cId="161728828" sldId="308"/>
        </pc:sldMkLst>
        <pc:spChg chg="mod">
          <ac:chgData name="Ward, Lindsay" userId="8f2e855a-579b-4a8f-b9f1-39f7b0944a86" providerId="ADAL" clId="{233B092C-097C-1C4E-ACFD-38C879957B0A}" dt="2022-03-25T10:47:13.055" v="1230" actId="20577"/>
          <ac:spMkLst>
            <pc:docMk/>
            <pc:sldMk cId="161728828" sldId="308"/>
            <ac:spMk id="2" creationId="{00000000-0000-0000-0000-000000000000}"/>
          </ac:spMkLst>
        </pc:spChg>
        <pc:spChg chg="add mod">
          <ac:chgData name="Ward, Lindsay" userId="8f2e855a-579b-4a8f-b9f1-39f7b0944a86" providerId="ADAL" clId="{233B092C-097C-1C4E-ACFD-38C879957B0A}" dt="2022-03-25T10:49:33.128" v="1265" actId="207"/>
          <ac:spMkLst>
            <pc:docMk/>
            <pc:sldMk cId="161728828" sldId="308"/>
            <ac:spMk id="4" creationId="{189BB76A-447D-7C4A-BB28-9A6E7B0309C0}"/>
          </ac:spMkLst>
        </pc:spChg>
      </pc:sldChg>
      <pc:sldChg chg="modSp mod">
        <pc:chgData name="Ward, Lindsay" userId="8f2e855a-579b-4a8f-b9f1-39f7b0944a86" providerId="ADAL" clId="{233B092C-097C-1C4E-ACFD-38C879957B0A}" dt="2022-03-25T10:38:16.656" v="1197" actId="20577"/>
        <pc:sldMkLst>
          <pc:docMk/>
          <pc:sldMk cId="1916061304" sldId="310"/>
        </pc:sldMkLst>
        <pc:spChg chg="mod">
          <ac:chgData name="Ward, Lindsay" userId="8f2e855a-579b-4a8f-b9f1-39f7b0944a86" providerId="ADAL" clId="{233B092C-097C-1C4E-ACFD-38C879957B0A}" dt="2022-03-25T10:38:16.656" v="1197" actId="20577"/>
          <ac:spMkLst>
            <pc:docMk/>
            <pc:sldMk cId="1916061304" sldId="310"/>
            <ac:spMk id="2" creationId="{00000000-0000-0000-0000-000000000000}"/>
          </ac:spMkLst>
        </pc:spChg>
      </pc:sldChg>
      <pc:sldChg chg="modSp del mod">
        <pc:chgData name="Ward, Lindsay" userId="8f2e855a-579b-4a8f-b9f1-39f7b0944a86" providerId="ADAL" clId="{233B092C-097C-1C4E-ACFD-38C879957B0A}" dt="2022-03-25T07:11:32.469" v="423" actId="2696"/>
        <pc:sldMkLst>
          <pc:docMk/>
          <pc:sldMk cId="1227573676" sldId="314"/>
        </pc:sldMkLst>
        <pc:spChg chg="mod">
          <ac:chgData name="Ward, Lindsay" userId="8f2e855a-579b-4a8f-b9f1-39f7b0944a86" providerId="ADAL" clId="{233B092C-097C-1C4E-ACFD-38C879957B0A}" dt="2022-03-25T07:11:31.122" v="422" actId="21"/>
          <ac:spMkLst>
            <pc:docMk/>
            <pc:sldMk cId="1227573676" sldId="314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233B092C-097C-1C4E-ACFD-38C879957B0A}" dt="2022-03-25T07:11:57.477" v="446" actId="33524"/>
        <pc:sldMkLst>
          <pc:docMk/>
          <pc:sldMk cId="528539416" sldId="315"/>
        </pc:sldMkLst>
        <pc:spChg chg="mod">
          <ac:chgData name="Ward, Lindsay" userId="8f2e855a-579b-4a8f-b9f1-39f7b0944a86" providerId="ADAL" clId="{233B092C-097C-1C4E-ACFD-38C879957B0A}" dt="2022-03-25T07:11:57.477" v="446" actId="33524"/>
          <ac:spMkLst>
            <pc:docMk/>
            <pc:sldMk cId="528539416" sldId="315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233B092C-097C-1C4E-ACFD-38C879957B0A}" dt="2022-03-25T07:12:16.985" v="447" actId="20577"/>
        <pc:sldMkLst>
          <pc:docMk/>
          <pc:sldMk cId="1813496382" sldId="317"/>
        </pc:sldMkLst>
        <pc:spChg chg="mod">
          <ac:chgData name="Ward, Lindsay" userId="8f2e855a-579b-4a8f-b9f1-39f7b0944a86" providerId="ADAL" clId="{233B092C-097C-1C4E-ACFD-38C879957B0A}" dt="2022-03-25T07:12:16.985" v="447" actId="20577"/>
          <ac:spMkLst>
            <pc:docMk/>
            <pc:sldMk cId="1813496382" sldId="317"/>
            <ac:spMk id="10" creationId="{1CCE8E54-7B09-4CCE-856F-1F906B199502}"/>
          </ac:spMkLst>
        </pc:spChg>
      </pc:sldChg>
      <pc:sldChg chg="modSp mod">
        <pc:chgData name="Ward, Lindsay" userId="8f2e855a-579b-4a8f-b9f1-39f7b0944a86" providerId="ADAL" clId="{233B092C-097C-1C4E-ACFD-38C879957B0A}" dt="2022-03-25T07:14:11.823" v="458" actId="255"/>
        <pc:sldMkLst>
          <pc:docMk/>
          <pc:sldMk cId="2382964397" sldId="319"/>
        </pc:sldMkLst>
        <pc:spChg chg="mod">
          <ac:chgData name="Ward, Lindsay" userId="8f2e855a-579b-4a8f-b9f1-39f7b0944a86" providerId="ADAL" clId="{233B092C-097C-1C4E-ACFD-38C879957B0A}" dt="2022-03-25T07:14:11.823" v="458" actId="255"/>
          <ac:spMkLst>
            <pc:docMk/>
            <pc:sldMk cId="2382964397" sldId="319"/>
            <ac:spMk id="10" creationId="{09DC8234-E38B-42A6-9ED7-82527BFE28DA}"/>
          </ac:spMkLst>
        </pc:spChg>
      </pc:sldChg>
      <pc:sldChg chg="modSp mod">
        <pc:chgData name="Ward, Lindsay" userId="8f2e855a-579b-4a8f-b9f1-39f7b0944a86" providerId="ADAL" clId="{233B092C-097C-1C4E-ACFD-38C879957B0A}" dt="2022-03-25T07:15:45.240" v="462" actId="255"/>
        <pc:sldMkLst>
          <pc:docMk/>
          <pc:sldMk cId="2648166207" sldId="325"/>
        </pc:sldMkLst>
        <pc:spChg chg="mod">
          <ac:chgData name="Ward, Lindsay" userId="8f2e855a-579b-4a8f-b9f1-39f7b0944a86" providerId="ADAL" clId="{233B092C-097C-1C4E-ACFD-38C879957B0A}" dt="2022-03-25T07:15:45.240" v="462" actId="255"/>
          <ac:spMkLst>
            <pc:docMk/>
            <pc:sldMk cId="2648166207" sldId="325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233B092C-097C-1C4E-ACFD-38C879957B0A}" dt="2022-03-28T01:13:50.809" v="1303" actId="20577"/>
        <pc:sldMkLst>
          <pc:docMk/>
          <pc:sldMk cId="4018768636" sldId="326"/>
        </pc:sldMkLst>
        <pc:spChg chg="mod">
          <ac:chgData name="Ward, Lindsay" userId="8f2e855a-579b-4a8f-b9f1-39f7b0944a86" providerId="ADAL" clId="{233B092C-097C-1C4E-ACFD-38C879957B0A}" dt="2022-03-28T01:13:50.809" v="1303" actId="20577"/>
          <ac:spMkLst>
            <pc:docMk/>
            <pc:sldMk cId="4018768636" sldId="326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233B092C-097C-1C4E-ACFD-38C879957B0A}" dt="2022-03-25T07:21:33.702" v="640" actId="27636"/>
        <pc:sldMkLst>
          <pc:docMk/>
          <pc:sldMk cId="3730008667" sldId="327"/>
        </pc:sldMkLst>
        <pc:spChg chg="mod">
          <ac:chgData name="Ward, Lindsay" userId="8f2e855a-579b-4a8f-b9f1-39f7b0944a86" providerId="ADAL" clId="{233B092C-097C-1C4E-ACFD-38C879957B0A}" dt="2022-03-25T07:21:33.702" v="640" actId="27636"/>
          <ac:spMkLst>
            <pc:docMk/>
            <pc:sldMk cId="3730008667" sldId="327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233B092C-097C-1C4E-ACFD-38C879957B0A}" dt="2022-03-25T07:18:47.633" v="569" actId="20577"/>
        <pc:sldMkLst>
          <pc:docMk/>
          <pc:sldMk cId="1063248036" sldId="329"/>
        </pc:sldMkLst>
        <pc:spChg chg="mod">
          <ac:chgData name="Ward, Lindsay" userId="8f2e855a-579b-4a8f-b9f1-39f7b0944a86" providerId="ADAL" clId="{233B092C-097C-1C4E-ACFD-38C879957B0A}" dt="2022-03-25T07:18:47.633" v="569" actId="20577"/>
          <ac:spMkLst>
            <pc:docMk/>
            <pc:sldMk cId="1063248036" sldId="329"/>
            <ac:spMk id="2" creationId="{00000000-0000-0000-0000-000000000000}"/>
          </ac:spMkLst>
        </pc:spChg>
      </pc:sldChg>
      <pc:sldChg chg="modSp del mod ord chgLayout">
        <pc:chgData name="Ward, Lindsay" userId="8f2e855a-579b-4a8f-b9f1-39f7b0944a86" providerId="ADAL" clId="{233B092C-097C-1C4E-ACFD-38C879957B0A}" dt="2022-03-25T07:20:57.230" v="610" actId="2696"/>
        <pc:sldMkLst>
          <pc:docMk/>
          <pc:sldMk cId="2649389454" sldId="330"/>
        </pc:sldMkLst>
        <pc:spChg chg="mod ord">
          <ac:chgData name="Ward, Lindsay" userId="8f2e855a-579b-4a8f-b9f1-39f7b0944a86" providerId="ADAL" clId="{233B092C-097C-1C4E-ACFD-38C879957B0A}" dt="2022-03-25T07:19:19.805" v="573" actId="20577"/>
          <ac:spMkLst>
            <pc:docMk/>
            <pc:sldMk cId="2649389454" sldId="330"/>
            <ac:spMk id="2" creationId="{00000000-0000-0000-0000-000000000000}"/>
          </ac:spMkLst>
        </pc:spChg>
        <pc:spChg chg="mod ord">
          <ac:chgData name="Ward, Lindsay" userId="8f2e855a-579b-4a8f-b9f1-39f7b0944a86" providerId="ADAL" clId="{233B092C-097C-1C4E-ACFD-38C879957B0A}" dt="2022-03-25T07:19:10.903" v="571" actId="700"/>
          <ac:spMkLst>
            <pc:docMk/>
            <pc:sldMk cId="2649389454" sldId="330"/>
            <ac:spMk id="3" creationId="{00000000-0000-0000-0000-000000000000}"/>
          </ac:spMkLst>
        </pc:spChg>
        <pc:spChg chg="mod ord">
          <ac:chgData name="Ward, Lindsay" userId="8f2e855a-579b-4a8f-b9f1-39f7b0944a86" providerId="ADAL" clId="{233B092C-097C-1C4E-ACFD-38C879957B0A}" dt="2022-03-25T07:19:10.903" v="571" actId="700"/>
          <ac:spMkLst>
            <pc:docMk/>
            <pc:sldMk cId="2649389454" sldId="330"/>
            <ac:spMk id="7" creationId="{974DC081-5F4D-4CF5-A8F6-B804D2F5D85F}"/>
          </ac:spMkLst>
        </pc:spChg>
      </pc:sldChg>
      <pc:sldChg chg="modSp mod">
        <pc:chgData name="Ward, Lindsay" userId="8f2e855a-579b-4a8f-b9f1-39f7b0944a86" providerId="ADAL" clId="{233B092C-097C-1C4E-ACFD-38C879957B0A}" dt="2022-03-25T07:22:30.615" v="698" actId="20577"/>
        <pc:sldMkLst>
          <pc:docMk/>
          <pc:sldMk cId="2556156110" sldId="332"/>
        </pc:sldMkLst>
        <pc:spChg chg="mod">
          <ac:chgData name="Ward, Lindsay" userId="8f2e855a-579b-4a8f-b9f1-39f7b0944a86" providerId="ADAL" clId="{233B092C-097C-1C4E-ACFD-38C879957B0A}" dt="2022-03-25T07:22:30.615" v="698" actId="20577"/>
          <ac:spMkLst>
            <pc:docMk/>
            <pc:sldMk cId="2556156110" sldId="332"/>
            <ac:spMk id="2" creationId="{00000000-0000-0000-0000-000000000000}"/>
          </ac:spMkLst>
        </pc:spChg>
      </pc:sldChg>
      <pc:sldChg chg="modSp mod modAnim">
        <pc:chgData name="Ward, Lindsay" userId="8f2e855a-579b-4a8f-b9f1-39f7b0944a86" providerId="ADAL" clId="{233B092C-097C-1C4E-ACFD-38C879957B0A}" dt="2022-03-28T01:18:09.741" v="1307"/>
        <pc:sldMkLst>
          <pc:docMk/>
          <pc:sldMk cId="2106144541" sldId="333"/>
        </pc:sldMkLst>
        <pc:spChg chg="mod">
          <ac:chgData name="Ward, Lindsay" userId="8f2e855a-579b-4a8f-b9f1-39f7b0944a86" providerId="ADAL" clId="{233B092C-097C-1C4E-ACFD-38C879957B0A}" dt="2022-03-28T01:18:04.222" v="1306" actId="20577"/>
          <ac:spMkLst>
            <pc:docMk/>
            <pc:sldMk cId="2106144541" sldId="333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233B092C-097C-1C4E-ACFD-38C879957B0A}" dt="2022-03-28T01:21:04.426" v="1316" actId="20577"/>
        <pc:sldMkLst>
          <pc:docMk/>
          <pc:sldMk cId="2849583589" sldId="334"/>
        </pc:sldMkLst>
        <pc:spChg chg="mod">
          <ac:chgData name="Ward, Lindsay" userId="8f2e855a-579b-4a8f-b9f1-39f7b0944a86" providerId="ADAL" clId="{233B092C-097C-1C4E-ACFD-38C879957B0A}" dt="2022-03-28T01:21:04.426" v="1316" actId="20577"/>
          <ac:spMkLst>
            <pc:docMk/>
            <pc:sldMk cId="2849583589" sldId="334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233B092C-097C-1C4E-ACFD-38C879957B0A}" dt="2022-03-25T07:24:51.425" v="836" actId="20577"/>
        <pc:sldMkLst>
          <pc:docMk/>
          <pc:sldMk cId="1615243731" sldId="337"/>
        </pc:sldMkLst>
        <pc:spChg chg="mod">
          <ac:chgData name="Ward, Lindsay" userId="8f2e855a-579b-4a8f-b9f1-39f7b0944a86" providerId="ADAL" clId="{233B092C-097C-1C4E-ACFD-38C879957B0A}" dt="2022-03-25T07:24:51.425" v="836" actId="20577"/>
          <ac:spMkLst>
            <pc:docMk/>
            <pc:sldMk cId="1615243731" sldId="337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233B092C-097C-1C4E-ACFD-38C879957B0A}" dt="2022-03-25T07:26:03.215" v="884" actId="20577"/>
        <pc:sldMkLst>
          <pc:docMk/>
          <pc:sldMk cId="1475809524" sldId="338"/>
        </pc:sldMkLst>
        <pc:spChg chg="mod">
          <ac:chgData name="Ward, Lindsay" userId="8f2e855a-579b-4a8f-b9f1-39f7b0944a86" providerId="ADAL" clId="{233B092C-097C-1C4E-ACFD-38C879957B0A}" dt="2022-03-25T07:26:03.215" v="884" actId="20577"/>
          <ac:spMkLst>
            <pc:docMk/>
            <pc:sldMk cId="1475809524" sldId="338"/>
            <ac:spMk id="2" creationId="{00000000-0000-0000-0000-000000000000}"/>
          </ac:spMkLst>
        </pc:spChg>
      </pc:sldChg>
      <pc:sldChg chg="modSp add mod">
        <pc:chgData name="Ward, Lindsay" userId="8f2e855a-579b-4a8f-b9f1-39f7b0944a86" providerId="ADAL" clId="{233B092C-097C-1C4E-ACFD-38C879957B0A}" dt="2022-03-28T01:14:28.237" v="1305" actId="14100"/>
        <pc:sldMkLst>
          <pc:docMk/>
          <pc:sldMk cId="252235135" sldId="339"/>
        </pc:sldMkLst>
        <pc:picChg chg="mod">
          <ac:chgData name="Ward, Lindsay" userId="8f2e855a-579b-4a8f-b9f1-39f7b0944a86" providerId="ADAL" clId="{233B092C-097C-1C4E-ACFD-38C879957B0A}" dt="2022-03-28T01:14:28.237" v="1305" actId="14100"/>
          <ac:picMkLst>
            <pc:docMk/>
            <pc:sldMk cId="252235135" sldId="339"/>
            <ac:picMk id="13" creationId="{7E03E6CE-A70D-43BB-B32D-50BCC0E2A63F}"/>
          </ac:picMkLst>
        </pc:picChg>
      </pc:sldChg>
      <pc:sldChg chg="del">
        <pc:chgData name="Ward, Lindsay" userId="8f2e855a-579b-4a8f-b9f1-39f7b0944a86" providerId="ADAL" clId="{233B092C-097C-1C4E-ACFD-38C879957B0A}" dt="2022-03-25T07:27:05.741" v="967" actId="2696"/>
        <pc:sldMkLst>
          <pc:docMk/>
          <pc:sldMk cId="1322838831" sldId="339"/>
        </pc:sldMkLst>
      </pc:sldChg>
      <pc:sldChg chg="add">
        <pc:chgData name="Ward, Lindsay" userId="8f2e855a-579b-4a8f-b9f1-39f7b0944a86" providerId="ADAL" clId="{233B092C-097C-1C4E-ACFD-38C879957B0A}" dt="2022-03-28T01:22:25.437" v="1319"/>
        <pc:sldMkLst>
          <pc:docMk/>
          <pc:sldMk cId="2132705737" sldId="340"/>
        </pc:sldMkLst>
      </pc:sldChg>
      <pc:sldChg chg="modSp del mod">
        <pc:chgData name="Ward, Lindsay" userId="8f2e855a-579b-4a8f-b9f1-39f7b0944a86" providerId="ADAL" clId="{233B092C-097C-1C4E-ACFD-38C879957B0A}" dt="2022-03-28T01:22:19.356" v="1318" actId="2696"/>
        <pc:sldMkLst>
          <pc:docMk/>
          <pc:sldMk cId="3716861136" sldId="340"/>
        </pc:sldMkLst>
        <pc:spChg chg="mod">
          <ac:chgData name="Ward, Lindsay" userId="8f2e855a-579b-4a8f-b9f1-39f7b0944a86" providerId="ADAL" clId="{233B092C-097C-1C4E-ACFD-38C879957B0A}" dt="2022-03-25T07:29:11.309" v="1027" actId="20577"/>
          <ac:spMkLst>
            <pc:docMk/>
            <pc:sldMk cId="3716861136" sldId="340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233B092C-097C-1C4E-ACFD-38C879957B0A}" dt="2022-03-28T01:21:12.512" v="1317" actId="113"/>
        <pc:sldMkLst>
          <pc:docMk/>
          <pc:sldMk cId="3451321044" sldId="344"/>
        </pc:sldMkLst>
        <pc:spChg chg="mod">
          <ac:chgData name="Ward, Lindsay" userId="8f2e855a-579b-4a8f-b9f1-39f7b0944a86" providerId="ADAL" clId="{233B092C-097C-1C4E-ACFD-38C879957B0A}" dt="2022-03-28T01:21:12.512" v="1317" actId="113"/>
          <ac:spMkLst>
            <pc:docMk/>
            <pc:sldMk cId="3451321044" sldId="344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233B092C-097C-1C4E-ACFD-38C879957B0A}" dt="2022-03-28T07:03:42.474" v="1320" actId="113"/>
        <pc:sldMkLst>
          <pc:docMk/>
          <pc:sldMk cId="67760822" sldId="350"/>
        </pc:sldMkLst>
        <pc:spChg chg="mod">
          <ac:chgData name="Ward, Lindsay" userId="8f2e855a-579b-4a8f-b9f1-39f7b0944a86" providerId="ADAL" clId="{233B092C-097C-1C4E-ACFD-38C879957B0A}" dt="2022-03-28T07:03:42.474" v="1320" actId="113"/>
          <ac:spMkLst>
            <pc:docMk/>
            <pc:sldMk cId="67760822" sldId="350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233B092C-097C-1C4E-ACFD-38C879957B0A}" dt="2022-03-28T07:03:46.830" v="1321" actId="113"/>
        <pc:sldMkLst>
          <pc:docMk/>
          <pc:sldMk cId="2467059988" sldId="351"/>
        </pc:sldMkLst>
        <pc:spChg chg="mod">
          <ac:chgData name="Ward, Lindsay" userId="8f2e855a-579b-4a8f-b9f1-39f7b0944a86" providerId="ADAL" clId="{233B092C-097C-1C4E-ACFD-38C879957B0A}" dt="2022-03-28T07:03:46.830" v="1321" actId="113"/>
          <ac:spMkLst>
            <pc:docMk/>
            <pc:sldMk cId="2467059988" sldId="351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233B092C-097C-1C4E-ACFD-38C879957B0A}" dt="2022-03-25T07:31:34.850" v="1125" actId="14"/>
        <pc:sldMkLst>
          <pc:docMk/>
          <pc:sldMk cId="2497895832" sldId="353"/>
        </pc:sldMkLst>
        <pc:spChg chg="mod">
          <ac:chgData name="Ward, Lindsay" userId="8f2e855a-579b-4a8f-b9f1-39f7b0944a86" providerId="ADAL" clId="{233B092C-097C-1C4E-ACFD-38C879957B0A}" dt="2022-03-25T07:31:34.850" v="1125" actId="14"/>
          <ac:spMkLst>
            <pc:docMk/>
            <pc:sldMk cId="2497895832" sldId="353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233B092C-097C-1C4E-ACFD-38C879957B0A}" dt="2022-03-25T07:03:46.727" v="42" actId="20577"/>
        <pc:sldMkLst>
          <pc:docMk/>
          <pc:sldMk cId="2873677317" sldId="359"/>
        </pc:sldMkLst>
        <pc:spChg chg="mod">
          <ac:chgData name="Ward, Lindsay" userId="8f2e855a-579b-4a8f-b9f1-39f7b0944a86" providerId="ADAL" clId="{233B092C-097C-1C4E-ACFD-38C879957B0A}" dt="2022-03-25T07:03:46.727" v="42" actId="20577"/>
          <ac:spMkLst>
            <pc:docMk/>
            <pc:sldMk cId="2873677317" sldId="359"/>
            <ac:spMk id="2" creationId="{F97FC6A5-3DED-4CF2-B9BB-A43145B14164}"/>
          </ac:spMkLst>
        </pc:spChg>
      </pc:sldChg>
      <pc:sldChg chg="modSp mod">
        <pc:chgData name="Ward, Lindsay" userId="8f2e855a-579b-4a8f-b9f1-39f7b0944a86" providerId="ADAL" clId="{233B092C-097C-1C4E-ACFD-38C879957B0A}" dt="2022-03-27T23:35:21.927" v="1295" actId="20577"/>
        <pc:sldMkLst>
          <pc:docMk/>
          <pc:sldMk cId="682026024" sldId="361"/>
        </pc:sldMkLst>
        <pc:spChg chg="mod">
          <ac:chgData name="Ward, Lindsay" userId="8f2e855a-579b-4a8f-b9f1-39f7b0944a86" providerId="ADAL" clId="{233B092C-097C-1C4E-ACFD-38C879957B0A}" dt="2022-03-27T23:35:21.927" v="1295" actId="20577"/>
          <ac:spMkLst>
            <pc:docMk/>
            <pc:sldMk cId="682026024" sldId="361"/>
            <ac:spMk id="2" creationId="{66917143-BA46-4ED9-BBA4-D442E6F7F11C}"/>
          </ac:spMkLst>
        </pc:spChg>
      </pc:sldChg>
      <pc:sldChg chg="modSp mod">
        <pc:chgData name="Ward, Lindsay" userId="8f2e855a-579b-4a8f-b9f1-39f7b0944a86" providerId="ADAL" clId="{233B092C-097C-1C4E-ACFD-38C879957B0A}" dt="2022-03-25T07:29:55.275" v="1065" actId="20577"/>
        <pc:sldMkLst>
          <pc:docMk/>
          <pc:sldMk cId="3515875511" sldId="362"/>
        </pc:sldMkLst>
        <pc:spChg chg="mod">
          <ac:chgData name="Ward, Lindsay" userId="8f2e855a-579b-4a8f-b9f1-39f7b0944a86" providerId="ADAL" clId="{233B092C-097C-1C4E-ACFD-38C879957B0A}" dt="2022-03-25T07:29:55.275" v="1065" actId="20577"/>
          <ac:spMkLst>
            <pc:docMk/>
            <pc:sldMk cId="3515875511" sldId="362"/>
            <ac:spMk id="2" creationId="{4F652740-2DF9-4B40-B550-AD3FB37F1971}"/>
          </ac:spMkLst>
        </pc:spChg>
      </pc:sldChg>
      <pc:sldChg chg="modSp mod">
        <pc:chgData name="Ward, Lindsay" userId="8f2e855a-579b-4a8f-b9f1-39f7b0944a86" providerId="ADAL" clId="{233B092C-097C-1C4E-ACFD-38C879957B0A}" dt="2022-03-25T07:09:18.798" v="231" actId="20577"/>
        <pc:sldMkLst>
          <pc:docMk/>
          <pc:sldMk cId="1794612257" sldId="367"/>
        </pc:sldMkLst>
        <pc:spChg chg="mod">
          <ac:chgData name="Ward, Lindsay" userId="8f2e855a-579b-4a8f-b9f1-39f7b0944a86" providerId="ADAL" clId="{233B092C-097C-1C4E-ACFD-38C879957B0A}" dt="2022-03-25T07:09:18.798" v="231" actId="20577"/>
          <ac:spMkLst>
            <pc:docMk/>
            <pc:sldMk cId="1794612257" sldId="367"/>
            <ac:spMk id="2" creationId="{BC1D8502-288E-4706-ACFD-FF098E2FF8D3}"/>
          </ac:spMkLst>
        </pc:spChg>
      </pc:sldChg>
      <pc:sldChg chg="addSp modSp mod">
        <pc:chgData name="Ward, Lindsay" userId="8f2e855a-579b-4a8f-b9f1-39f7b0944a86" providerId="ADAL" clId="{233B092C-097C-1C4E-ACFD-38C879957B0A}" dt="2022-03-25T07:13:21.237" v="452" actId="14100"/>
        <pc:sldMkLst>
          <pc:docMk/>
          <pc:sldMk cId="599035811" sldId="370"/>
        </pc:sldMkLst>
        <pc:picChg chg="add mod">
          <ac:chgData name="Ward, Lindsay" userId="8f2e855a-579b-4a8f-b9f1-39f7b0944a86" providerId="ADAL" clId="{233B092C-097C-1C4E-ACFD-38C879957B0A}" dt="2022-03-25T07:13:21.237" v="452" actId="14100"/>
          <ac:picMkLst>
            <pc:docMk/>
            <pc:sldMk cId="599035811" sldId="370"/>
            <ac:picMk id="4" creationId="{26A88F82-C20C-964D-B938-362F00AC2273}"/>
          </ac:picMkLst>
        </pc:picChg>
      </pc:sldChg>
      <pc:sldChg chg="modSp mod">
        <pc:chgData name="Ward, Lindsay" userId="8f2e855a-579b-4a8f-b9f1-39f7b0944a86" providerId="ADAL" clId="{233B092C-097C-1C4E-ACFD-38C879957B0A}" dt="2022-03-25T07:13:52.634" v="456" actId="1035"/>
        <pc:sldMkLst>
          <pc:docMk/>
          <pc:sldMk cId="1548653146" sldId="371"/>
        </pc:sldMkLst>
        <pc:spChg chg="mod">
          <ac:chgData name="Ward, Lindsay" userId="8f2e855a-579b-4a8f-b9f1-39f7b0944a86" providerId="ADAL" clId="{233B092C-097C-1C4E-ACFD-38C879957B0A}" dt="2022-03-25T07:13:49.411" v="453" actId="1076"/>
          <ac:spMkLst>
            <pc:docMk/>
            <pc:sldMk cId="1548653146" sldId="371"/>
            <ac:spMk id="15" creationId="{EE877612-46A0-4882-ACD7-FE060C55440D}"/>
          </ac:spMkLst>
        </pc:spChg>
        <pc:picChg chg="mod">
          <ac:chgData name="Ward, Lindsay" userId="8f2e855a-579b-4a8f-b9f1-39f7b0944a86" providerId="ADAL" clId="{233B092C-097C-1C4E-ACFD-38C879957B0A}" dt="2022-03-25T07:13:52.634" v="456" actId="1035"/>
          <ac:picMkLst>
            <pc:docMk/>
            <pc:sldMk cId="1548653146" sldId="371"/>
            <ac:picMk id="1027" creationId="{339C29F5-B3F7-4724-B980-F91798166FC2}"/>
          </ac:picMkLst>
        </pc:picChg>
      </pc:sldChg>
      <pc:sldChg chg="modSp del mod">
        <pc:chgData name="Ward, Lindsay" userId="8f2e855a-579b-4a8f-b9f1-39f7b0944a86" providerId="ADAL" clId="{233B092C-097C-1C4E-ACFD-38C879957B0A}" dt="2022-03-25T10:39:02.221" v="1207" actId="2696"/>
        <pc:sldMkLst>
          <pc:docMk/>
          <pc:sldMk cId="2324847937" sldId="372"/>
        </pc:sldMkLst>
        <pc:spChg chg="mod">
          <ac:chgData name="Ward, Lindsay" userId="8f2e855a-579b-4a8f-b9f1-39f7b0944a86" providerId="ADAL" clId="{233B092C-097C-1C4E-ACFD-38C879957B0A}" dt="2022-03-25T10:38:37.546" v="1201" actId="21"/>
          <ac:spMkLst>
            <pc:docMk/>
            <pc:sldMk cId="2324847937" sldId="372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233B092C-097C-1C4E-ACFD-38C879957B0A}" dt="2022-03-25T07:28:03.442" v="971" actId="20577"/>
        <pc:sldMkLst>
          <pc:docMk/>
          <pc:sldMk cId="1207890577" sldId="373"/>
        </pc:sldMkLst>
        <pc:spChg chg="mod">
          <ac:chgData name="Ward, Lindsay" userId="8f2e855a-579b-4a8f-b9f1-39f7b0944a86" providerId="ADAL" clId="{233B092C-097C-1C4E-ACFD-38C879957B0A}" dt="2022-03-25T07:28:03.442" v="971" actId="20577"/>
          <ac:spMkLst>
            <pc:docMk/>
            <pc:sldMk cId="1207890577" sldId="373"/>
            <ac:spMk id="2" creationId="{00000000-0000-0000-0000-000000000000}"/>
          </ac:spMkLst>
        </pc:spChg>
      </pc:sldChg>
      <pc:sldChg chg="addSp modSp mod">
        <pc:chgData name="Ward, Lindsay" userId="8f2e855a-579b-4a8f-b9f1-39f7b0944a86" providerId="ADAL" clId="{233B092C-097C-1C4E-ACFD-38C879957B0A}" dt="2022-03-25T10:36:57.748" v="1196" actId="1076"/>
        <pc:sldMkLst>
          <pc:docMk/>
          <pc:sldMk cId="35646286" sldId="374"/>
        </pc:sldMkLst>
        <pc:picChg chg="add mod">
          <ac:chgData name="Ward, Lindsay" userId="8f2e855a-579b-4a8f-b9f1-39f7b0944a86" providerId="ADAL" clId="{233B092C-097C-1C4E-ACFD-38C879957B0A}" dt="2022-03-25T10:36:57.748" v="1196" actId="1076"/>
          <ac:picMkLst>
            <pc:docMk/>
            <pc:sldMk cId="35646286" sldId="374"/>
            <ac:picMk id="4" creationId="{F4B1519F-1A96-224F-AD1F-330C63902F5D}"/>
          </ac:picMkLst>
        </pc:picChg>
      </pc:sldChg>
      <pc:sldChg chg="addSp delSp modSp new del mod modClrScheme chgLayout">
        <pc:chgData name="Ward, Lindsay" userId="8f2e855a-579b-4a8f-b9f1-39f7b0944a86" providerId="ADAL" clId="{233B092C-097C-1C4E-ACFD-38C879957B0A}" dt="2022-03-25T10:28:39.884" v="1163" actId="2696"/>
        <pc:sldMkLst>
          <pc:docMk/>
          <pc:sldMk cId="1066130265" sldId="427"/>
        </pc:sldMkLst>
        <pc:spChg chg="del mod ord">
          <ac:chgData name="Ward, Lindsay" userId="8f2e855a-579b-4a8f-b9f1-39f7b0944a86" providerId="ADAL" clId="{233B092C-097C-1C4E-ACFD-38C879957B0A}" dt="2022-03-25T07:00:45.342" v="1" actId="700"/>
          <ac:spMkLst>
            <pc:docMk/>
            <pc:sldMk cId="1066130265" sldId="427"/>
            <ac:spMk id="2" creationId="{EA2CD75B-3C32-8F49-9CDF-E7CE79A711F3}"/>
          </ac:spMkLst>
        </pc:spChg>
        <pc:spChg chg="mod ord">
          <ac:chgData name="Ward, Lindsay" userId="8f2e855a-579b-4a8f-b9f1-39f7b0944a86" providerId="ADAL" clId="{233B092C-097C-1C4E-ACFD-38C879957B0A}" dt="2022-03-25T07:00:45.342" v="1" actId="700"/>
          <ac:spMkLst>
            <pc:docMk/>
            <pc:sldMk cId="1066130265" sldId="427"/>
            <ac:spMk id="3" creationId="{24362902-26E6-164A-B5A4-CC26DDAC7F70}"/>
          </ac:spMkLst>
        </pc:spChg>
        <pc:spChg chg="del mod ord">
          <ac:chgData name="Ward, Lindsay" userId="8f2e855a-579b-4a8f-b9f1-39f7b0944a86" providerId="ADAL" clId="{233B092C-097C-1C4E-ACFD-38C879957B0A}" dt="2022-03-25T07:00:45.342" v="1" actId="700"/>
          <ac:spMkLst>
            <pc:docMk/>
            <pc:sldMk cId="1066130265" sldId="427"/>
            <ac:spMk id="4" creationId="{0F336C34-46F7-104F-B006-2B11E50AAE49}"/>
          </ac:spMkLst>
        </pc:spChg>
        <pc:spChg chg="del">
          <ac:chgData name="Ward, Lindsay" userId="8f2e855a-579b-4a8f-b9f1-39f7b0944a86" providerId="ADAL" clId="{233B092C-097C-1C4E-ACFD-38C879957B0A}" dt="2022-03-25T07:00:45.342" v="1" actId="700"/>
          <ac:spMkLst>
            <pc:docMk/>
            <pc:sldMk cId="1066130265" sldId="427"/>
            <ac:spMk id="5" creationId="{70E28665-C6E3-5A47-AE1C-CC87D9F137F5}"/>
          </ac:spMkLst>
        </pc:spChg>
        <pc:spChg chg="add mod ord">
          <ac:chgData name="Ward, Lindsay" userId="8f2e855a-579b-4a8f-b9f1-39f7b0944a86" providerId="ADAL" clId="{233B092C-097C-1C4E-ACFD-38C879957B0A}" dt="2022-03-25T07:00:45.342" v="1" actId="700"/>
          <ac:spMkLst>
            <pc:docMk/>
            <pc:sldMk cId="1066130265" sldId="427"/>
            <ac:spMk id="6" creationId="{FB37D25F-4473-E14C-9A80-AFED331F8EC7}"/>
          </ac:spMkLst>
        </pc:spChg>
        <pc:spChg chg="add mod ord">
          <ac:chgData name="Ward, Lindsay" userId="8f2e855a-579b-4a8f-b9f1-39f7b0944a86" providerId="ADAL" clId="{233B092C-097C-1C4E-ACFD-38C879957B0A}" dt="2022-03-25T07:00:45.342" v="1" actId="700"/>
          <ac:spMkLst>
            <pc:docMk/>
            <pc:sldMk cId="1066130265" sldId="427"/>
            <ac:spMk id="7" creationId="{5A516FCA-C6E6-9542-BB05-092D9BBDE767}"/>
          </ac:spMkLst>
        </pc:spChg>
      </pc:sldChg>
      <pc:sldChg chg="new del">
        <pc:chgData name="Ward, Lindsay" userId="8f2e855a-579b-4a8f-b9f1-39f7b0944a86" providerId="ADAL" clId="{233B092C-097C-1C4E-ACFD-38C879957B0A}" dt="2022-03-25T10:24:55.968" v="1128" actId="2696"/>
        <pc:sldMkLst>
          <pc:docMk/>
          <pc:sldMk cId="2714403374" sldId="428"/>
        </pc:sldMkLst>
      </pc:sldChg>
      <pc:sldChg chg="addSp modSp add mod">
        <pc:chgData name="Ward, Lindsay" userId="8f2e855a-579b-4a8f-b9f1-39f7b0944a86" providerId="ADAL" clId="{233B092C-097C-1C4E-ACFD-38C879957B0A}" dt="2022-03-25T10:28:11.134" v="1161" actId="20577"/>
        <pc:sldMkLst>
          <pc:docMk/>
          <pc:sldMk cId="2826000971" sldId="429"/>
        </pc:sldMkLst>
        <pc:spChg chg="mod">
          <ac:chgData name="Ward, Lindsay" userId="8f2e855a-579b-4a8f-b9f1-39f7b0944a86" providerId="ADAL" clId="{233B092C-097C-1C4E-ACFD-38C879957B0A}" dt="2022-03-25T10:28:11.134" v="1161" actId="20577"/>
          <ac:spMkLst>
            <pc:docMk/>
            <pc:sldMk cId="2826000971" sldId="429"/>
            <ac:spMk id="2" creationId="{00000000-0000-0000-0000-000000000000}"/>
          </ac:spMkLst>
        </pc:spChg>
        <pc:picChg chg="add mod">
          <ac:chgData name="Ward, Lindsay" userId="8f2e855a-579b-4a8f-b9f1-39f7b0944a86" providerId="ADAL" clId="{233B092C-097C-1C4E-ACFD-38C879957B0A}" dt="2022-03-25T10:27:10.385" v="1160" actId="1076"/>
          <ac:picMkLst>
            <pc:docMk/>
            <pc:sldMk cId="2826000971" sldId="429"/>
            <ac:picMk id="6" creationId="{712AAF36-8876-A148-A2AB-F4C7ED80198B}"/>
          </ac:picMkLst>
        </pc:picChg>
      </pc:sldChg>
      <pc:sldChg chg="modSp add del mod">
        <pc:chgData name="Ward, Lindsay" userId="8f2e855a-579b-4a8f-b9f1-39f7b0944a86" providerId="ADAL" clId="{233B092C-097C-1C4E-ACFD-38C879957B0A}" dt="2022-03-25T10:29:18.248" v="1173" actId="2696"/>
        <pc:sldMkLst>
          <pc:docMk/>
          <pc:sldMk cId="1640100161" sldId="430"/>
        </pc:sldMkLst>
        <pc:spChg chg="mod">
          <ac:chgData name="Ward, Lindsay" userId="8f2e855a-579b-4a8f-b9f1-39f7b0944a86" providerId="ADAL" clId="{233B092C-097C-1C4E-ACFD-38C879957B0A}" dt="2022-03-25T10:28:46.706" v="1169" actId="20577"/>
          <ac:spMkLst>
            <pc:docMk/>
            <pc:sldMk cId="1640100161" sldId="430"/>
            <ac:spMk id="7" creationId="{D2A156C7-7041-A24F-96E3-226EBA26769E}"/>
          </ac:spMkLst>
        </pc:spChg>
      </pc:sldChg>
      <pc:sldChg chg="add del">
        <pc:chgData name="Ward, Lindsay" userId="8f2e855a-579b-4a8f-b9f1-39f7b0944a86" providerId="ADAL" clId="{233B092C-097C-1C4E-ACFD-38C879957B0A}" dt="2022-03-25T10:29:15.737" v="1171"/>
        <pc:sldMkLst>
          <pc:docMk/>
          <pc:sldMk cId="2109223147" sldId="431"/>
        </pc:sldMkLst>
      </pc:sldChg>
      <pc:sldChg chg="modSp add mod">
        <pc:chgData name="Ward, Lindsay" userId="8f2e855a-579b-4a8f-b9f1-39f7b0944a86" providerId="ADAL" clId="{233B092C-097C-1C4E-ACFD-38C879957B0A}" dt="2022-03-25T10:29:22.257" v="1176" actId="20577"/>
        <pc:sldMkLst>
          <pc:docMk/>
          <pc:sldMk cId="3302390092" sldId="431"/>
        </pc:sldMkLst>
        <pc:spChg chg="mod">
          <ac:chgData name="Ward, Lindsay" userId="8f2e855a-579b-4a8f-b9f1-39f7b0944a86" providerId="ADAL" clId="{233B092C-097C-1C4E-ACFD-38C879957B0A}" dt="2022-03-25T10:29:22.257" v="1176" actId="20577"/>
          <ac:spMkLst>
            <pc:docMk/>
            <pc:sldMk cId="3302390092" sldId="431"/>
            <ac:spMk id="7" creationId="{D2A156C7-7041-A24F-96E3-226EBA26769E}"/>
          </ac:spMkLst>
        </pc:spChg>
      </pc:sldChg>
      <pc:sldChg chg="delSp modSp add mod modClrScheme modAnim chgLayout">
        <pc:chgData name="Ward, Lindsay" userId="8f2e855a-579b-4a8f-b9f1-39f7b0944a86" providerId="ADAL" clId="{233B092C-097C-1C4E-ACFD-38C879957B0A}" dt="2022-03-25T10:35:34.823" v="1192" actId="108"/>
        <pc:sldMkLst>
          <pc:docMk/>
          <pc:sldMk cId="0" sldId="499"/>
        </pc:sldMkLst>
        <pc:spChg chg="mod ord">
          <ac:chgData name="Ward, Lindsay" userId="8f2e855a-579b-4a8f-b9f1-39f7b0944a86" providerId="ADAL" clId="{233B092C-097C-1C4E-ACFD-38C879957B0A}" dt="2022-03-25T10:33:35.024" v="1190" actId="27636"/>
          <ac:spMkLst>
            <pc:docMk/>
            <pc:sldMk cId="0" sldId="499"/>
            <ac:spMk id="43010" creationId="{00000000-0000-0000-0000-000000000000}"/>
          </ac:spMkLst>
        </pc:spChg>
        <pc:spChg chg="mod ord">
          <ac:chgData name="Ward, Lindsay" userId="8f2e855a-579b-4a8f-b9f1-39f7b0944a86" providerId="ADAL" clId="{233B092C-097C-1C4E-ACFD-38C879957B0A}" dt="2022-03-25T10:35:34.823" v="1192" actId="108"/>
          <ac:spMkLst>
            <pc:docMk/>
            <pc:sldMk cId="0" sldId="499"/>
            <ac:spMk id="66561" creationId="{00000000-0000-0000-0000-000000000000}"/>
          </ac:spMkLst>
        </pc:spChg>
        <pc:spChg chg="del mod ord">
          <ac:chgData name="Ward, Lindsay" userId="8f2e855a-579b-4a8f-b9f1-39f7b0944a86" providerId="ADAL" clId="{233B092C-097C-1C4E-ACFD-38C879957B0A}" dt="2022-03-25T10:33:04.398" v="1186" actId="478"/>
          <ac:spMkLst>
            <pc:docMk/>
            <pc:sldMk cId="0" sldId="499"/>
            <ac:spMk id="665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EC876C5-7F49-4C0A-8F1E-5A42B41481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50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33AA75-CBB9-4E44-B4A4-270B67544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086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&lt;!DOCTYPE html&gt;</a:t>
            </a:r>
          </a:p>
          <a:p>
            <a:r>
              <a:rPr lang="en-AU" dirty="0"/>
              <a:t>&lt;html&gt;</a:t>
            </a:r>
          </a:p>
          <a:p>
            <a:r>
              <a:rPr lang="en-AU" dirty="0"/>
              <a:t>&lt;body&gt;</a:t>
            </a:r>
          </a:p>
          <a:p>
            <a:endParaRPr lang="en-AU" dirty="0"/>
          </a:p>
          <a:p>
            <a:r>
              <a:rPr lang="en-AU" dirty="0"/>
              <a:t>&lt;h1&gt;Display a Reset Button&lt;/h1&gt;</a:t>
            </a:r>
          </a:p>
          <a:p>
            <a:endParaRPr lang="en-AU" dirty="0"/>
          </a:p>
          <a:p>
            <a:r>
              <a:rPr lang="en-AU" dirty="0"/>
              <a:t>&lt;p&gt;Click on the reset button to reset the form.&lt;/p&gt;</a:t>
            </a:r>
          </a:p>
          <a:p>
            <a:endParaRPr lang="en-AU" dirty="0"/>
          </a:p>
          <a:p>
            <a:r>
              <a:rPr lang="en-AU" dirty="0"/>
              <a:t>&lt;form action="/</a:t>
            </a:r>
            <a:r>
              <a:rPr lang="en-AU" dirty="0" err="1"/>
              <a:t>action_page.php</a:t>
            </a:r>
            <a:r>
              <a:rPr lang="en-AU" dirty="0"/>
              <a:t>"&gt;</a:t>
            </a:r>
          </a:p>
          <a:p>
            <a:r>
              <a:rPr lang="en-AU" dirty="0"/>
              <a:t>  &lt;label for="email"&gt;Enter your email:&lt;/label&gt;</a:t>
            </a:r>
          </a:p>
          <a:p>
            <a:r>
              <a:rPr lang="en-AU" dirty="0"/>
              <a:t>  &lt;input type="email" id="email" name="email"&gt;&lt;</a:t>
            </a:r>
            <a:r>
              <a:rPr lang="en-AU" dirty="0" err="1"/>
              <a:t>br</a:t>
            </a:r>
            <a:r>
              <a:rPr lang="en-AU" dirty="0"/>
              <a:t>&gt;&lt;</a:t>
            </a:r>
            <a:r>
              <a:rPr lang="en-AU" dirty="0" err="1"/>
              <a:t>br</a:t>
            </a:r>
            <a:r>
              <a:rPr lang="en-AU" dirty="0"/>
              <a:t>&gt;</a:t>
            </a:r>
          </a:p>
          <a:p>
            <a:endParaRPr lang="en-AU" dirty="0"/>
          </a:p>
          <a:p>
            <a:r>
              <a:rPr lang="en-AU" dirty="0"/>
              <a:t>  &lt;label for="pin"&gt;Enter a PIN:&lt;/label&gt;</a:t>
            </a:r>
          </a:p>
          <a:p>
            <a:r>
              <a:rPr lang="en-AU" dirty="0"/>
              <a:t>  &lt;input type="text" id="pin" name="pin" </a:t>
            </a:r>
            <a:r>
              <a:rPr lang="en-AU" dirty="0" err="1"/>
              <a:t>maxlength</a:t>
            </a:r>
            <a:r>
              <a:rPr lang="en-AU" dirty="0"/>
              <a:t>="4"&gt;&lt;</a:t>
            </a:r>
            <a:r>
              <a:rPr lang="en-AU" dirty="0" err="1"/>
              <a:t>br</a:t>
            </a:r>
            <a:r>
              <a:rPr lang="en-AU" dirty="0"/>
              <a:t>&gt;&lt;</a:t>
            </a:r>
            <a:r>
              <a:rPr lang="en-AU" dirty="0" err="1"/>
              <a:t>br</a:t>
            </a:r>
            <a:r>
              <a:rPr lang="en-AU" dirty="0"/>
              <a:t>&gt;  </a:t>
            </a:r>
          </a:p>
          <a:p>
            <a:endParaRPr lang="en-AU" dirty="0"/>
          </a:p>
          <a:p>
            <a:r>
              <a:rPr lang="en-AU" dirty="0"/>
              <a:t>  &lt;input type="reset" value="Reset"&gt;</a:t>
            </a:r>
          </a:p>
          <a:p>
            <a:r>
              <a:rPr lang="en-AU" dirty="0"/>
              <a:t>  &lt;input type="submit" value="Submit"&gt;</a:t>
            </a:r>
          </a:p>
          <a:p>
            <a:r>
              <a:rPr lang="en-AU" dirty="0"/>
              <a:t>&lt;/form&gt;</a:t>
            </a:r>
          </a:p>
          <a:p>
            <a:endParaRPr lang="en-AU" dirty="0"/>
          </a:p>
          <a:p>
            <a:r>
              <a:rPr lang="en-AU" dirty="0"/>
              <a:t>&lt;/body&gt;</a:t>
            </a:r>
          </a:p>
          <a:p>
            <a:r>
              <a:rPr lang="en-AU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88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04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75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02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8–64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9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33AA75-CBB9-4E44-B4A4-270B67544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58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2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https://www.w3schools.com/html/tryit.asp?filename=tryhtml_input_text</a:t>
            </a:r>
            <a:br>
              <a:rPr lang="en-AU" dirty="0"/>
            </a:br>
            <a:r>
              <a:rPr lang="en-AU" dirty="0"/>
              <a:t>&lt;!DOCTYPE html&gt;</a:t>
            </a:r>
          </a:p>
          <a:p>
            <a:r>
              <a:rPr lang="en-AU" dirty="0"/>
              <a:t>&lt;html&gt;</a:t>
            </a:r>
          </a:p>
          <a:p>
            <a:r>
              <a:rPr lang="en-AU" dirty="0"/>
              <a:t>&lt;body&gt;</a:t>
            </a:r>
          </a:p>
          <a:p>
            <a:endParaRPr lang="en-AU" dirty="0"/>
          </a:p>
          <a:p>
            <a:r>
              <a:rPr lang="en-AU" dirty="0"/>
              <a:t>&lt;h2&gt;Text field&lt;/h2&gt;</a:t>
            </a:r>
          </a:p>
          <a:p>
            <a:r>
              <a:rPr lang="en-AU" dirty="0"/>
              <a:t>&lt;p&gt;The &lt;strong&gt;input type="text"&lt;/strong&gt; defines a one-line text input field:&lt;/p&gt;</a:t>
            </a:r>
          </a:p>
          <a:p>
            <a:endParaRPr lang="en-AU" dirty="0"/>
          </a:p>
          <a:p>
            <a:r>
              <a:rPr lang="en-AU" dirty="0"/>
              <a:t>&lt;form action="/</a:t>
            </a:r>
            <a:r>
              <a:rPr lang="en-AU" dirty="0" err="1"/>
              <a:t>action_page.php</a:t>
            </a:r>
            <a:r>
              <a:rPr lang="en-AU" dirty="0"/>
              <a:t>"&gt;</a:t>
            </a:r>
          </a:p>
          <a:p>
            <a:r>
              <a:rPr lang="en-AU" dirty="0"/>
              <a:t>  &lt;label for="</a:t>
            </a:r>
            <a:r>
              <a:rPr lang="en-AU" dirty="0" err="1"/>
              <a:t>fname</a:t>
            </a:r>
            <a:r>
              <a:rPr lang="en-AU" dirty="0"/>
              <a:t>"&gt;First name:&lt;/label&gt;&lt;</a:t>
            </a:r>
            <a:r>
              <a:rPr lang="en-AU" dirty="0" err="1"/>
              <a:t>br</a:t>
            </a:r>
            <a:r>
              <a:rPr lang="en-AU" dirty="0"/>
              <a:t>&gt;</a:t>
            </a:r>
          </a:p>
          <a:p>
            <a:r>
              <a:rPr lang="en-AU" dirty="0"/>
              <a:t>  &lt;input type="text" id="</a:t>
            </a:r>
            <a:r>
              <a:rPr lang="en-AU" dirty="0" err="1"/>
              <a:t>fname</a:t>
            </a:r>
            <a:r>
              <a:rPr lang="en-AU" dirty="0"/>
              <a:t>" name="</a:t>
            </a:r>
            <a:r>
              <a:rPr lang="en-AU" dirty="0" err="1"/>
              <a:t>fname</a:t>
            </a:r>
            <a:r>
              <a:rPr lang="en-AU" dirty="0"/>
              <a:t>" </a:t>
            </a:r>
            <a:r>
              <a:rPr lang="en-AU" dirty="0" err="1"/>
              <a:t>maxlength</a:t>
            </a:r>
            <a:r>
              <a:rPr lang="en-AU" dirty="0"/>
              <a:t>="4"&gt;&lt;</a:t>
            </a:r>
            <a:r>
              <a:rPr lang="en-AU" dirty="0" err="1"/>
              <a:t>br</a:t>
            </a:r>
            <a:r>
              <a:rPr lang="en-AU" dirty="0"/>
              <a:t>&gt;</a:t>
            </a:r>
          </a:p>
          <a:p>
            <a:r>
              <a:rPr lang="en-AU" dirty="0"/>
              <a:t>  &lt;label for="</a:t>
            </a:r>
            <a:r>
              <a:rPr lang="en-AU" dirty="0" err="1"/>
              <a:t>lname</a:t>
            </a:r>
            <a:r>
              <a:rPr lang="en-AU" dirty="0"/>
              <a:t>"&gt;Last name:&lt;/label&gt;&lt;</a:t>
            </a:r>
            <a:r>
              <a:rPr lang="en-AU" dirty="0" err="1"/>
              <a:t>br</a:t>
            </a:r>
            <a:r>
              <a:rPr lang="en-AU" dirty="0"/>
              <a:t>&gt;</a:t>
            </a:r>
          </a:p>
          <a:p>
            <a:r>
              <a:rPr lang="en-AU" dirty="0"/>
              <a:t>  &lt;input type="text" id="</a:t>
            </a:r>
            <a:r>
              <a:rPr lang="en-AU" dirty="0" err="1"/>
              <a:t>lname</a:t>
            </a:r>
            <a:r>
              <a:rPr lang="en-AU" dirty="0"/>
              <a:t>" name="</a:t>
            </a:r>
            <a:r>
              <a:rPr lang="en-AU" dirty="0" err="1"/>
              <a:t>lname</a:t>
            </a:r>
            <a:r>
              <a:rPr lang="en-AU" dirty="0"/>
              <a:t>"&gt;&lt;</a:t>
            </a:r>
            <a:r>
              <a:rPr lang="en-AU" dirty="0" err="1"/>
              <a:t>br</a:t>
            </a:r>
            <a:r>
              <a:rPr lang="en-AU" dirty="0"/>
              <a:t>&gt;&lt;</a:t>
            </a:r>
            <a:r>
              <a:rPr lang="en-AU" dirty="0" err="1"/>
              <a:t>br</a:t>
            </a:r>
            <a:r>
              <a:rPr lang="en-AU" dirty="0"/>
              <a:t>&gt;</a:t>
            </a:r>
          </a:p>
          <a:p>
            <a:r>
              <a:rPr lang="en-AU" dirty="0"/>
              <a:t>  &lt;input type="submit" value="Submit"&gt;</a:t>
            </a:r>
          </a:p>
          <a:p>
            <a:r>
              <a:rPr lang="en-AU" dirty="0"/>
              <a:t>&lt;/form&gt;</a:t>
            </a:r>
          </a:p>
          <a:p>
            <a:endParaRPr lang="en-AU" dirty="0"/>
          </a:p>
          <a:p>
            <a:r>
              <a:rPr lang="en-AU" dirty="0"/>
              <a:t>&lt;p&gt;Note that the form itself is not visible.&lt;/p&gt;</a:t>
            </a:r>
          </a:p>
          <a:p>
            <a:r>
              <a:rPr lang="en-AU" dirty="0"/>
              <a:t>&lt;p&gt;Also note that the default width of a text field is 20 characters.&lt;/p&gt;</a:t>
            </a:r>
          </a:p>
          <a:p>
            <a:endParaRPr lang="en-AU" dirty="0"/>
          </a:p>
          <a:p>
            <a:r>
              <a:rPr lang="en-AU" dirty="0"/>
              <a:t>&lt;/body&gt;</a:t>
            </a:r>
          </a:p>
          <a:p>
            <a:r>
              <a:rPr lang="en-AU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68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47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&lt;div class="preference"&gt;</a:t>
            </a:r>
          </a:p>
          <a:p>
            <a:r>
              <a:rPr lang="en-AU" dirty="0"/>
              <a:t>    &lt;label for="cheese"&gt;Do you like cheese?&lt;/label&gt;</a:t>
            </a:r>
          </a:p>
          <a:p>
            <a:r>
              <a:rPr lang="en-AU" dirty="0"/>
              <a:t>    &lt;input type="checkbox" name="cheese" id="cheese"&gt;</a:t>
            </a:r>
          </a:p>
          <a:p>
            <a:r>
              <a:rPr lang="en-AU" dirty="0"/>
              <a:t>&lt;/div&gt;</a:t>
            </a:r>
          </a:p>
          <a:p>
            <a:endParaRPr lang="en-AU" dirty="0"/>
          </a:p>
          <a:p>
            <a:r>
              <a:rPr lang="en-AU" dirty="0"/>
              <a:t>&lt;div class="preference"&gt;</a:t>
            </a:r>
          </a:p>
          <a:p>
            <a:r>
              <a:rPr lang="en-AU" dirty="0"/>
              <a:t>    &lt;label for="peas"&gt;Do you like peas?&lt;/label&gt;</a:t>
            </a:r>
          </a:p>
          <a:p>
            <a:r>
              <a:rPr lang="en-AU" dirty="0"/>
              <a:t>    &lt;input type="checkbox" name="peas" id="peas"&gt;</a:t>
            </a:r>
          </a:p>
          <a:p>
            <a:r>
              <a:rPr lang="en-AU" dirty="0"/>
              <a:t>&lt;/div&gt;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44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&lt;!DOCTYPE html&gt;</a:t>
            </a:r>
          </a:p>
          <a:p>
            <a:r>
              <a:rPr lang="en-AU" dirty="0"/>
              <a:t>&lt;html&gt;</a:t>
            </a:r>
          </a:p>
          <a:p>
            <a:r>
              <a:rPr lang="en-AU" dirty="0"/>
              <a:t>&lt;body&gt;</a:t>
            </a:r>
          </a:p>
          <a:p>
            <a:endParaRPr lang="en-AU" dirty="0"/>
          </a:p>
          <a:p>
            <a:r>
              <a:rPr lang="en-AU" dirty="0"/>
              <a:t>&lt;h1&gt;Show Checkboxes&lt;/h1&gt;</a:t>
            </a:r>
          </a:p>
          <a:p>
            <a:endParaRPr lang="en-AU" dirty="0"/>
          </a:p>
          <a:p>
            <a:r>
              <a:rPr lang="en-AU" dirty="0"/>
              <a:t>&lt;form action="/</a:t>
            </a:r>
            <a:r>
              <a:rPr lang="en-AU" dirty="0" err="1"/>
              <a:t>action_page.php</a:t>
            </a:r>
            <a:r>
              <a:rPr lang="en-AU" dirty="0"/>
              <a:t>"&gt;</a:t>
            </a:r>
          </a:p>
          <a:p>
            <a:r>
              <a:rPr lang="en-AU" dirty="0"/>
              <a:t>  &lt;input type="checkbox" id="vehicle1" name="vehicle1" value="Bike"&gt;</a:t>
            </a:r>
          </a:p>
          <a:p>
            <a:r>
              <a:rPr lang="en-AU" dirty="0"/>
              <a:t>  &lt;label for="vehicle1"&gt; I have a bike&lt;/label&gt;&lt;</a:t>
            </a:r>
            <a:r>
              <a:rPr lang="en-AU" dirty="0" err="1"/>
              <a:t>br</a:t>
            </a:r>
            <a:r>
              <a:rPr lang="en-AU" dirty="0"/>
              <a:t>&gt;</a:t>
            </a:r>
          </a:p>
          <a:p>
            <a:r>
              <a:rPr lang="en-AU" dirty="0"/>
              <a:t>  &lt;input type="checkbox" id="vehicle2" name="vehicle2" value="Car"&gt;</a:t>
            </a:r>
          </a:p>
          <a:p>
            <a:r>
              <a:rPr lang="en-AU" dirty="0"/>
              <a:t>  &lt;label for="vehicle2"&gt; I have a car&lt;/label&gt;&lt;</a:t>
            </a:r>
            <a:r>
              <a:rPr lang="en-AU" dirty="0" err="1"/>
              <a:t>br</a:t>
            </a:r>
            <a:r>
              <a:rPr lang="en-AU" dirty="0"/>
              <a:t>&gt;</a:t>
            </a:r>
          </a:p>
          <a:p>
            <a:r>
              <a:rPr lang="en-AU" dirty="0"/>
              <a:t>  &lt;input type="checkbox" id="vehicle3" name="vehicle3" value="Boat"&gt;</a:t>
            </a:r>
          </a:p>
          <a:p>
            <a:r>
              <a:rPr lang="en-AU" dirty="0"/>
              <a:t>  &lt;label for="vehicle3"&gt; I have a boat&lt;/label&gt;&lt;</a:t>
            </a:r>
            <a:r>
              <a:rPr lang="en-AU" dirty="0" err="1"/>
              <a:t>br</a:t>
            </a:r>
            <a:r>
              <a:rPr lang="en-AU" dirty="0"/>
              <a:t>&gt;&lt;</a:t>
            </a:r>
            <a:r>
              <a:rPr lang="en-AU" dirty="0" err="1"/>
              <a:t>br</a:t>
            </a:r>
            <a:r>
              <a:rPr lang="en-AU" dirty="0"/>
              <a:t>&gt;</a:t>
            </a:r>
          </a:p>
          <a:p>
            <a:r>
              <a:rPr lang="en-AU" dirty="0"/>
              <a:t>  &lt;input type="submit" value="Submit"&gt;</a:t>
            </a:r>
          </a:p>
          <a:p>
            <a:r>
              <a:rPr lang="en-AU" dirty="0"/>
              <a:t>&lt;/form&gt;</a:t>
            </a:r>
          </a:p>
          <a:p>
            <a:endParaRPr lang="en-AU" dirty="0"/>
          </a:p>
          <a:p>
            <a:r>
              <a:rPr lang="en-AU" dirty="0"/>
              <a:t>&lt;/body&gt;</a:t>
            </a:r>
          </a:p>
          <a:p>
            <a:r>
              <a:rPr lang="en-AU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30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&lt;!DOCTYPE html&gt;</a:t>
            </a:r>
          </a:p>
          <a:p>
            <a:r>
              <a:rPr lang="en-AU" dirty="0"/>
              <a:t>&lt;html&gt;</a:t>
            </a:r>
          </a:p>
          <a:p>
            <a:r>
              <a:rPr lang="en-AU" dirty="0"/>
              <a:t>&lt;body&gt;</a:t>
            </a:r>
          </a:p>
          <a:p>
            <a:endParaRPr lang="en-AU" dirty="0"/>
          </a:p>
          <a:p>
            <a:r>
              <a:rPr lang="en-AU" dirty="0"/>
              <a:t>&lt;h1&gt;Display Radio Buttons&lt;/h1&gt;</a:t>
            </a:r>
          </a:p>
          <a:p>
            <a:endParaRPr lang="en-AU" dirty="0"/>
          </a:p>
          <a:p>
            <a:r>
              <a:rPr lang="en-AU" dirty="0"/>
              <a:t>&lt;form action="/</a:t>
            </a:r>
            <a:r>
              <a:rPr lang="en-AU" dirty="0" err="1"/>
              <a:t>action_page.php</a:t>
            </a:r>
            <a:r>
              <a:rPr lang="en-AU" dirty="0"/>
              <a:t>"&gt;</a:t>
            </a:r>
          </a:p>
          <a:p>
            <a:r>
              <a:rPr lang="en-AU" dirty="0"/>
              <a:t>  &lt;p&gt;Please select your </a:t>
            </a:r>
            <a:r>
              <a:rPr lang="en-AU" dirty="0" err="1"/>
              <a:t>favorite</a:t>
            </a:r>
            <a:r>
              <a:rPr lang="en-AU" dirty="0"/>
              <a:t> Web language:&lt;/p&gt;</a:t>
            </a:r>
          </a:p>
          <a:p>
            <a:r>
              <a:rPr lang="en-AU" dirty="0"/>
              <a:t>  &lt;input type="radio" id="html" name="</a:t>
            </a:r>
            <a:r>
              <a:rPr lang="en-AU" dirty="0" err="1"/>
              <a:t>fav_language</a:t>
            </a:r>
            <a:r>
              <a:rPr lang="en-AU" dirty="0"/>
              <a:t>" value="HTML"&gt;</a:t>
            </a:r>
          </a:p>
          <a:p>
            <a:r>
              <a:rPr lang="en-AU" dirty="0"/>
              <a:t>  &lt;label for="html"&gt;HTML&lt;/label&gt;&lt;</a:t>
            </a:r>
            <a:r>
              <a:rPr lang="en-AU" dirty="0" err="1"/>
              <a:t>br</a:t>
            </a:r>
            <a:r>
              <a:rPr lang="en-AU" dirty="0"/>
              <a:t>&gt;</a:t>
            </a:r>
          </a:p>
          <a:p>
            <a:r>
              <a:rPr lang="en-AU" dirty="0"/>
              <a:t>  &lt;input type="radio" id="</a:t>
            </a:r>
            <a:r>
              <a:rPr lang="en-AU" dirty="0" err="1"/>
              <a:t>css</a:t>
            </a:r>
            <a:r>
              <a:rPr lang="en-AU" dirty="0"/>
              <a:t>" name="</a:t>
            </a:r>
            <a:r>
              <a:rPr lang="en-AU" dirty="0" err="1"/>
              <a:t>fav_language</a:t>
            </a:r>
            <a:r>
              <a:rPr lang="en-AU" dirty="0"/>
              <a:t>" value="CSS"&gt;</a:t>
            </a:r>
          </a:p>
          <a:p>
            <a:r>
              <a:rPr lang="en-AU" dirty="0"/>
              <a:t>  &lt;label for="</a:t>
            </a:r>
            <a:r>
              <a:rPr lang="en-AU" dirty="0" err="1"/>
              <a:t>css</a:t>
            </a:r>
            <a:r>
              <a:rPr lang="en-AU" dirty="0"/>
              <a:t>"&gt;CSS&lt;/label&gt;&lt;</a:t>
            </a:r>
            <a:r>
              <a:rPr lang="en-AU" dirty="0" err="1"/>
              <a:t>br</a:t>
            </a:r>
            <a:r>
              <a:rPr lang="en-AU" dirty="0"/>
              <a:t>&gt;</a:t>
            </a:r>
          </a:p>
          <a:p>
            <a:r>
              <a:rPr lang="en-AU" dirty="0"/>
              <a:t>  &lt;input type="radio" id="</a:t>
            </a:r>
            <a:r>
              <a:rPr lang="en-AU" dirty="0" err="1"/>
              <a:t>javascript</a:t>
            </a:r>
            <a:r>
              <a:rPr lang="en-AU" dirty="0"/>
              <a:t>" name="</a:t>
            </a:r>
            <a:r>
              <a:rPr lang="en-AU" dirty="0" err="1"/>
              <a:t>fav_language</a:t>
            </a:r>
            <a:r>
              <a:rPr lang="en-AU" dirty="0"/>
              <a:t>" value="JavaScript"&gt;</a:t>
            </a:r>
          </a:p>
          <a:p>
            <a:r>
              <a:rPr lang="en-AU" dirty="0"/>
              <a:t>  &lt;label for="</a:t>
            </a:r>
            <a:r>
              <a:rPr lang="en-AU" dirty="0" err="1"/>
              <a:t>javascript</a:t>
            </a:r>
            <a:r>
              <a:rPr lang="en-AU" dirty="0"/>
              <a:t>"&gt;JavaScript&lt;/label&gt;</a:t>
            </a:r>
          </a:p>
          <a:p>
            <a:endParaRPr lang="en-AU" dirty="0"/>
          </a:p>
          <a:p>
            <a:r>
              <a:rPr lang="en-AU" dirty="0"/>
              <a:t>  &lt;</a:t>
            </a:r>
            <a:r>
              <a:rPr lang="en-AU" dirty="0" err="1"/>
              <a:t>br</a:t>
            </a:r>
            <a:r>
              <a:rPr lang="en-AU" dirty="0"/>
              <a:t>&gt;  </a:t>
            </a:r>
          </a:p>
          <a:p>
            <a:endParaRPr lang="en-AU" dirty="0"/>
          </a:p>
          <a:p>
            <a:r>
              <a:rPr lang="en-AU" dirty="0"/>
              <a:t>  &lt;p&gt;Please select your age:&lt;/p&gt;</a:t>
            </a:r>
          </a:p>
          <a:p>
            <a:r>
              <a:rPr lang="en-AU" dirty="0"/>
              <a:t>  &lt;input type="radio" id="age1" name="age" value="30"&gt;</a:t>
            </a:r>
          </a:p>
          <a:p>
            <a:r>
              <a:rPr lang="en-AU" dirty="0"/>
              <a:t>  &lt;label for="age1"&gt;0 - 30&lt;/label&gt;&lt;</a:t>
            </a:r>
            <a:r>
              <a:rPr lang="en-AU" dirty="0" err="1"/>
              <a:t>br</a:t>
            </a:r>
            <a:r>
              <a:rPr lang="en-AU" dirty="0"/>
              <a:t>&gt;</a:t>
            </a:r>
          </a:p>
          <a:p>
            <a:r>
              <a:rPr lang="en-AU" dirty="0"/>
              <a:t>  &lt;input type="radio" id="age2" name="age" value="60"&gt;</a:t>
            </a:r>
          </a:p>
          <a:p>
            <a:r>
              <a:rPr lang="en-AU" dirty="0"/>
              <a:t>  &lt;label for="age2"&gt;31 - 60&lt;/label&gt;&lt;</a:t>
            </a:r>
            <a:r>
              <a:rPr lang="en-AU" dirty="0" err="1"/>
              <a:t>br</a:t>
            </a:r>
            <a:r>
              <a:rPr lang="en-AU" dirty="0"/>
              <a:t>&gt;  </a:t>
            </a:r>
          </a:p>
          <a:p>
            <a:r>
              <a:rPr lang="en-AU" dirty="0"/>
              <a:t>  &lt;input type="radio" id="age3" name="age" value="100"&gt;</a:t>
            </a:r>
          </a:p>
          <a:p>
            <a:r>
              <a:rPr lang="en-AU" dirty="0"/>
              <a:t>  &lt;label for="age3"&gt;61 - 100&lt;/label&gt;&lt;</a:t>
            </a:r>
            <a:r>
              <a:rPr lang="en-AU" dirty="0" err="1"/>
              <a:t>br</a:t>
            </a:r>
            <a:r>
              <a:rPr lang="en-AU" dirty="0"/>
              <a:t>&gt;&lt;</a:t>
            </a:r>
            <a:r>
              <a:rPr lang="en-AU" dirty="0" err="1"/>
              <a:t>br</a:t>
            </a:r>
            <a:r>
              <a:rPr lang="en-AU" dirty="0"/>
              <a:t>&gt;</a:t>
            </a:r>
          </a:p>
          <a:p>
            <a:r>
              <a:rPr lang="en-AU" dirty="0"/>
              <a:t>  &lt;input type="submit" value="Submit"&gt;</a:t>
            </a:r>
          </a:p>
          <a:p>
            <a:r>
              <a:rPr lang="en-AU" dirty="0"/>
              <a:t>&lt;/form&gt;</a:t>
            </a:r>
          </a:p>
          <a:p>
            <a:endParaRPr lang="en-AU" dirty="0"/>
          </a:p>
          <a:p>
            <a:r>
              <a:rPr lang="en-AU" dirty="0"/>
              <a:t>&lt;/body&gt;</a:t>
            </a:r>
          </a:p>
          <a:p>
            <a:r>
              <a:rPr lang="en-AU" dirty="0"/>
              <a:t>&lt;/html&gt;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876C5-7F49-4C0A-8F1E-5A42B41481A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3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7"/>
            <a:ext cx="2457451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1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4861" y="208500"/>
            <a:ext cx="2422324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1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779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510540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604000" y="1270683"/>
            <a:ext cx="510540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0" y="4362453"/>
            <a:ext cx="53848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24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4362453"/>
            <a:ext cx="105156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87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668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3654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3451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9123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54304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3620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4880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5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4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1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56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76464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1149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96433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181740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63967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316637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53062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95882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9244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541000" cy="47897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744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8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8" y="6269439"/>
            <a:ext cx="8956009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4937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533400"/>
            <a:ext cx="10515600" cy="533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4362453"/>
            <a:ext cx="105156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430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9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036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487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71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933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48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351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501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1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541000" cy="47897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43719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477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6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510540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604000" y="1270683"/>
            <a:ext cx="510540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0" y="4362453"/>
            <a:ext cx="53848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7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533400"/>
            <a:ext cx="10515600" cy="533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4362453"/>
            <a:ext cx="105156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1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7"/>
            <a:ext cx="2457451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1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4861" y="208500"/>
            <a:ext cx="2422324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7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5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4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1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8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8" y="6269439"/>
            <a:ext cx="8956009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2"/>
            <a:ext cx="15795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9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2"/>
            <a:ext cx="15795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5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9B7212-94FA-4F12-B5D0-26F0DAFC1D5F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2"/>
            <a:ext cx="15795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1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4" r:id="rId17"/>
    <p:sldLayoutId id="2147483775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065B5-90AB-4B57-8A89-04ED012EE87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" y="0"/>
            <a:ext cx="121934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F48E4-FFEE-4CAB-B241-C11EA2D6551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37905" y="5695699"/>
            <a:ext cx="782007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labe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www.w3schools.com/tags/tryit.asp?filename=tryhtml5_input_type_checkbox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ryit.asp?filename=tryhtml5_input_type_radi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ryit.asp?filename=tryhtml5_input_type_rese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ryit.asp?filename=tryhtml5_input_type_rese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A156C7-7041-A24F-96E3-226EBA26769E}"/>
              </a:ext>
            </a:extLst>
          </p:cNvPr>
          <p:cNvSpPr txBox="1">
            <a:spLocks/>
          </p:cNvSpPr>
          <p:nvPr/>
        </p:nvSpPr>
        <p:spPr>
          <a:xfrm>
            <a:off x="6634162" y="609600"/>
            <a:ext cx="5557838" cy="1543050"/>
          </a:xfrm>
          <a:prstGeom prst="rect">
            <a:avLst/>
          </a:prstGeom>
          <a:noFill/>
        </p:spPr>
        <p:txBody>
          <a:bodyPr wrap="square" lIns="91125"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Playfair Display" pitchFamily="2" charset="77"/>
                <a:ea typeface="+mj-ea"/>
                <a:cs typeface="+mj-cs"/>
              </a:rPr>
              <a:t>CP1406 – Week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Playfair Display" pitchFamily="2" charset="77"/>
                <a:ea typeface="+mj-ea"/>
                <a:cs typeface="+mj-cs"/>
              </a:rPr>
              <a:t>Creating Tables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Playfair Display" pitchFamily="2" charset="77"/>
                <a:ea typeface="+mj-ea"/>
                <a:cs typeface="+mj-cs"/>
              </a:rPr>
              <a:t>and Forms</a:t>
            </a:r>
          </a:p>
        </p:txBody>
      </p:sp>
    </p:spTree>
    <p:extLst>
      <p:ext uri="{BB962C8B-B14F-4D97-AF65-F5344CB8AC3E}">
        <p14:creationId xmlns:p14="http://schemas.microsoft.com/office/powerpoint/2010/main" val="13291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917143-BA46-4ED9-BBA4-D442E6F7F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736" y="1225655"/>
            <a:ext cx="9452264" cy="4789711"/>
          </a:xfrm>
        </p:spPr>
        <p:txBody>
          <a:bodyPr>
            <a:normAutofit/>
          </a:bodyPr>
          <a:lstStyle/>
          <a:p>
            <a:r>
              <a:rPr lang="en-US" dirty="0"/>
              <a:t>Before you add a table, first determine whether it is suitable for the content</a:t>
            </a:r>
          </a:p>
          <a:p>
            <a:r>
              <a:rPr lang="en-US" dirty="0"/>
              <a:t>As general rule, use a table for the kind of information you might store in a spreadsheet (structured, </a:t>
            </a:r>
            <a:r>
              <a:rPr lang="en-US" dirty="0" err="1"/>
              <a:t>organised</a:t>
            </a:r>
            <a:r>
              <a:rPr lang="en-US" dirty="0"/>
              <a:t> information/data)</a:t>
            </a:r>
          </a:p>
          <a:p>
            <a:r>
              <a:rPr lang="en-US" dirty="0"/>
              <a:t>If your table does not have a header, you probably don't want a table at all</a:t>
            </a:r>
          </a:p>
          <a:p>
            <a:r>
              <a:rPr lang="en-IN" dirty="0"/>
              <a:t>Don't use tables to design a layout for a webpage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AF626-E005-4B95-BBD4-DA500A89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7EE489-0FC3-4E9C-BC54-8F9A3146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Use of Tables </a:t>
            </a:r>
          </a:p>
        </p:txBody>
      </p:sp>
    </p:spTree>
    <p:extLst>
      <p:ext uri="{BB962C8B-B14F-4D97-AF65-F5344CB8AC3E}">
        <p14:creationId xmlns:p14="http://schemas.microsoft.com/office/powerpoint/2010/main" val="68202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220200" cy="5018312"/>
          </a:xfrm>
        </p:spPr>
        <p:txBody>
          <a:bodyPr/>
          <a:lstStyle/>
          <a:p>
            <a:r>
              <a:rPr lang="en-IN" dirty="0"/>
              <a:t>To create effective tables, plan the information that will appear in columns and rows </a:t>
            </a:r>
          </a:p>
          <a:p>
            <a:pPr lvl="1"/>
            <a:r>
              <a:rPr lang="en-IN" dirty="0"/>
              <a:t>Create a design that presents the information clearly</a:t>
            </a:r>
          </a:p>
          <a:p>
            <a:r>
              <a:rPr lang="en-IN" dirty="0"/>
              <a:t>Planning a table for responsive web design</a:t>
            </a:r>
          </a:p>
          <a:p>
            <a:pPr lvl="1"/>
            <a:r>
              <a:rPr lang="en-IN" dirty="0"/>
              <a:t>Consider </a:t>
            </a:r>
            <a:r>
              <a:rPr lang="en-US" dirty="0"/>
              <a:t>the mobile viewport because of its screen size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69717"/>
            <a:ext cx="10515600" cy="685800"/>
          </a:xfrm>
        </p:spPr>
        <p:txBody>
          <a:bodyPr/>
          <a:lstStyle/>
          <a:p>
            <a:r>
              <a:rPr lang="en-US" b="1" dirty="0"/>
              <a:t>Planning the Table</a:t>
            </a:r>
          </a:p>
        </p:txBody>
      </p:sp>
    </p:spTree>
    <p:extLst>
      <p:ext uri="{BB962C8B-B14F-4D97-AF65-F5344CB8AC3E}">
        <p14:creationId xmlns:p14="http://schemas.microsoft.com/office/powerpoint/2010/main" val="52853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CE8E54-7B09-4CCE-856F-1F906B19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9067800" cy="5018312"/>
          </a:xfrm>
        </p:spPr>
        <p:txBody>
          <a:bodyPr/>
          <a:lstStyle/>
          <a:p>
            <a:r>
              <a:rPr lang="en-US" dirty="0"/>
              <a:t>After creating a table, style it by adding style rules to the style sheet for the website</a:t>
            </a:r>
          </a:p>
          <a:p>
            <a:pPr lvl="1"/>
            <a:r>
              <a:rPr lang="en-US" dirty="0"/>
              <a:t>You can specify style rules for each table element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685800"/>
          </a:xfrm>
        </p:spPr>
        <p:txBody>
          <a:bodyPr/>
          <a:lstStyle/>
          <a:p>
            <a:r>
              <a:rPr lang="en-US" b="1" dirty="0"/>
              <a:t>Styling Table Elements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E1F90B-06CE-4D1C-9967-65CAB3A7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5" y="2590800"/>
            <a:ext cx="1155589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9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82E858-2844-4703-BE98-6B3E14B9055C}"/>
              </a:ext>
            </a:extLst>
          </p:cNvPr>
          <p:cNvGrpSpPr/>
          <p:nvPr/>
        </p:nvGrpSpPr>
        <p:grpSpPr>
          <a:xfrm>
            <a:off x="1276636" y="76200"/>
            <a:ext cx="9696164" cy="6661259"/>
            <a:chOff x="941386" y="196741"/>
            <a:chExt cx="9696164" cy="66612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D9437C-8A90-4517-8C34-F8E3DBD40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386" y="196741"/>
              <a:ext cx="9695441" cy="307985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29D3D4-48C7-4E89-8272-E2CEE4090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109" y="3276600"/>
              <a:ext cx="9695441" cy="35814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6A88F82-C20C-964D-B938-362F00AC2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36" y="82065"/>
            <a:ext cx="9695441" cy="36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3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448800" cy="5018312"/>
          </a:xfrm>
        </p:spPr>
        <p:txBody>
          <a:bodyPr/>
          <a:lstStyle/>
          <a:p>
            <a:r>
              <a:rPr lang="en-IN" dirty="0"/>
              <a:t>Separated border </a:t>
            </a:r>
          </a:p>
          <a:p>
            <a:pPr lvl="1"/>
            <a:r>
              <a:rPr lang="en-IN" dirty="0"/>
              <a:t>When a border is applied to table elements, by default, each cell has its own border, making the table appear to use double lines between each table data cell</a:t>
            </a:r>
          </a:p>
          <a:p>
            <a:r>
              <a:rPr lang="en-IN" dirty="0"/>
              <a:t>Collapsed border </a:t>
            </a:r>
          </a:p>
          <a:p>
            <a:pPr lvl="1"/>
            <a:r>
              <a:rPr lang="en-IN" dirty="0"/>
              <a:t>Use the border-collapse property with a value of collapse to display a table with single, consolidated borders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685800"/>
          </a:xfrm>
        </p:spPr>
        <p:txBody>
          <a:bodyPr/>
          <a:lstStyle/>
          <a:p>
            <a:r>
              <a:rPr lang="en-US" b="1" dirty="0"/>
              <a:t>Styling Table Elements  </a:t>
            </a:r>
          </a:p>
        </p:txBody>
      </p:sp>
    </p:spTree>
    <p:extLst>
      <p:ext uri="{BB962C8B-B14F-4D97-AF65-F5344CB8AC3E}">
        <p14:creationId xmlns:p14="http://schemas.microsoft.com/office/powerpoint/2010/main" val="65144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3D0D54-4EFF-4673-B8F3-D4446667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303" y="739668"/>
            <a:ext cx="6804796" cy="239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39C29F5-B3F7-4724-B980-F9179816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38600"/>
            <a:ext cx="9023470" cy="228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831773-34E8-4B52-9926-2FBFB66070C5}"/>
              </a:ext>
            </a:extLst>
          </p:cNvPr>
          <p:cNvSpPr txBox="1"/>
          <p:nvPr/>
        </p:nvSpPr>
        <p:spPr>
          <a:xfrm>
            <a:off x="848591" y="154892"/>
            <a:ext cx="6960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Collapsing Table Borders</a:t>
            </a:r>
            <a:endParaRPr lang="en-AU" sz="3200" b="1" dirty="0">
              <a:solidFill>
                <a:schemeClr val="tx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9B9FA-3281-4483-85B3-6C73CCF5465A}"/>
              </a:ext>
            </a:extLst>
          </p:cNvPr>
          <p:cNvSpPr txBox="1"/>
          <p:nvPr/>
        </p:nvSpPr>
        <p:spPr>
          <a:xfrm>
            <a:off x="4678785" y="6241443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</a:rPr>
              <a:t>Collapsed border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77612-46A0-4882-ACD7-FE060C55440D}"/>
              </a:ext>
            </a:extLst>
          </p:cNvPr>
          <p:cNvSpPr txBox="1"/>
          <p:nvPr/>
        </p:nvSpPr>
        <p:spPr>
          <a:xfrm>
            <a:off x="2819400" y="3118583"/>
            <a:ext cx="5652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</a:rPr>
              <a:t>"Separated" borders with </a:t>
            </a:r>
            <a:r>
              <a:rPr lang="en-US" sz="2400" b="1" dirty="0" err="1">
                <a:solidFill>
                  <a:srgbClr val="7030A0"/>
                </a:solidFill>
                <a:latin typeface="Arial" panose="020B0604020202020204" pitchFamily="34" charset="0"/>
              </a:rPr>
              <a:t>cellspacing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</a:rPr>
              <a:t>​</a:t>
            </a:r>
            <a:endParaRPr lang="en-AU" sz="2400" b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5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DC8234-E38B-42A6-9ED7-82527BFE2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8991600" cy="4904694"/>
          </a:xfrm>
        </p:spPr>
        <p:txBody>
          <a:bodyPr>
            <a:normAutofit/>
          </a:bodyPr>
          <a:lstStyle/>
          <a:p>
            <a:r>
              <a:rPr lang="en-US" dirty="0"/>
              <a:t>It can be difficult to style a table for a mobile viewport, especially when the table consists of several columns</a:t>
            </a:r>
          </a:p>
          <a:p>
            <a:r>
              <a:rPr lang="en-US" dirty="0"/>
              <a:t>Determine whether you can format the table, so it is still easy to read in a mobile viewport</a:t>
            </a:r>
          </a:p>
          <a:p>
            <a:r>
              <a:rPr lang="en-US" dirty="0"/>
              <a:t>If the table is too large or complex to format, you can display the content in a different format such as a list or a chart in a mobile viewport</a:t>
            </a:r>
          </a:p>
          <a:p>
            <a:pPr lvl="1"/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>
            <a:normAutofit/>
          </a:bodyPr>
          <a:lstStyle/>
          <a:p>
            <a:r>
              <a:rPr lang="en-US" b="1" dirty="0"/>
              <a:t>Styling Tables for Responsive Web Design </a:t>
            </a:r>
          </a:p>
        </p:txBody>
      </p:sp>
    </p:spTree>
    <p:extLst>
      <p:ext uri="{BB962C8B-B14F-4D97-AF65-F5344CB8AC3E}">
        <p14:creationId xmlns:p14="http://schemas.microsoft.com/office/powerpoint/2010/main" val="238296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igure 8–25 shows class schedule information displayed  in a tablet viewport.">
            <a:extLst>
              <a:ext uri="{FF2B5EF4-FFF2-40B4-BE49-F238E27FC236}">
                <a16:creationId xmlns:a16="http://schemas.microsoft.com/office/drawing/2014/main" id="{9516BFFF-C7EA-49E5-BAB8-E2B8522C0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55" y="703207"/>
            <a:ext cx="8991600" cy="6120157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7088"/>
            <a:ext cx="9201150" cy="756921"/>
          </a:xfrm>
        </p:spPr>
        <p:txBody>
          <a:bodyPr>
            <a:normAutofit/>
          </a:bodyPr>
          <a:lstStyle/>
          <a:p>
            <a:r>
              <a:rPr lang="en-IN" b="1" dirty="0"/>
              <a:t>Style a Table for a Tablet Viewport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9054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Figure 8–31 illustrates formatting applied to an element on the Group Fitness Class Schedule. &#10;">
            <a:extLst>
              <a:ext uri="{FF2B5EF4-FFF2-40B4-BE49-F238E27FC236}">
                <a16:creationId xmlns:a16="http://schemas.microsoft.com/office/drawing/2014/main" id="{0BC90458-6490-43D3-BFDC-9E54DF5F4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914400"/>
            <a:ext cx="9982201" cy="5942407"/>
          </a:xfr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21C3B54E-8EE9-44D6-A0CF-0CFA2843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88"/>
            <a:ext cx="9201150" cy="756921"/>
          </a:xfrm>
        </p:spPr>
        <p:txBody>
          <a:bodyPr>
            <a:normAutofit/>
          </a:bodyPr>
          <a:lstStyle/>
          <a:p>
            <a:r>
              <a:rPr lang="en-IN" b="1" dirty="0"/>
              <a:t>Style a Table for a Tablet Viewport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025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Figure 8–32 displays a style rule for a tr element.  ">
            <a:extLst>
              <a:ext uri="{FF2B5EF4-FFF2-40B4-BE49-F238E27FC236}">
                <a16:creationId xmlns:a16="http://schemas.microsoft.com/office/drawing/2014/main" id="{FF13793D-E325-44FA-B64A-885055E2A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6" y="626034"/>
            <a:ext cx="11817927" cy="570058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158515D-8B74-41DC-9AAE-A5F984B9429D}"/>
              </a:ext>
            </a:extLst>
          </p:cNvPr>
          <p:cNvSpPr txBox="1">
            <a:spLocks/>
          </p:cNvSpPr>
          <p:nvPr/>
        </p:nvSpPr>
        <p:spPr>
          <a:xfrm>
            <a:off x="838200" y="147088"/>
            <a:ext cx="9201150" cy="756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N" b="1"/>
              <a:t>Style a Table for a Tablet Viewport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037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7FC6A5-3DED-4CF2-B9BB-A43145B14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9296400" cy="5018312"/>
          </a:xfrm>
        </p:spPr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Tables</a:t>
            </a:r>
            <a:r>
              <a:rPr lang="en-IN" dirty="0"/>
              <a:t> </a:t>
            </a:r>
            <a:r>
              <a:rPr lang="en-US" dirty="0"/>
              <a:t>present related information in rows and columns</a:t>
            </a:r>
          </a:p>
          <a:p>
            <a:pPr lvl="1"/>
            <a:r>
              <a:rPr lang="en-US" dirty="0"/>
              <a:t>Useful when comparing types of data or listing topics and details</a:t>
            </a:r>
          </a:p>
          <a:p>
            <a:pPr lvl="1"/>
            <a:r>
              <a:rPr lang="en-US" dirty="0"/>
              <a:t>Helpful when you need to provide tabular data</a:t>
            </a:r>
          </a:p>
          <a:p>
            <a:r>
              <a:rPr lang="en-US" b="1" dirty="0">
                <a:solidFill>
                  <a:srgbClr val="0070C0"/>
                </a:solidFill>
              </a:rPr>
              <a:t>Forms</a:t>
            </a:r>
            <a:r>
              <a:rPr lang="en-US" dirty="0"/>
              <a:t> are used to collect information about/from visitors/customers</a:t>
            </a:r>
          </a:p>
          <a:p>
            <a:pPr lvl="1"/>
            <a:r>
              <a:rPr lang="en-US" dirty="0"/>
              <a:t>Common information includes a customer’s first and last names, address, email address, and phone number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94E37-ADD7-4826-80FE-D961F763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D3B43-88EE-464A-97AC-30F200E1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873677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Figure 8–33 shows background color applied to odd rows on the Group Fitness Class Schedule.&#10;&#10;">
            <a:extLst>
              <a:ext uri="{FF2B5EF4-FFF2-40B4-BE49-F238E27FC236}">
                <a16:creationId xmlns:a16="http://schemas.microsoft.com/office/drawing/2014/main" id="{05AA6F54-805A-4D9D-A44B-22BF597B8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4298"/>
            <a:ext cx="10503146" cy="6116775"/>
          </a:xfr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D19C7494-6DC8-44AF-9E17-A74B32AD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88"/>
            <a:ext cx="9201150" cy="756921"/>
          </a:xfrm>
        </p:spPr>
        <p:txBody>
          <a:bodyPr>
            <a:normAutofit/>
          </a:bodyPr>
          <a:lstStyle/>
          <a:p>
            <a:r>
              <a:rPr lang="en-IN" b="1" dirty="0"/>
              <a:t>Style a Table for a Tablet Viewport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8109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8-34 displays a style rule inserted for a table. ">
            <a:extLst>
              <a:ext uri="{FF2B5EF4-FFF2-40B4-BE49-F238E27FC236}">
                <a16:creationId xmlns:a16="http://schemas.microsoft.com/office/drawing/2014/main" id="{9BFFAA72-C543-4EA2-AAE0-C5509F725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7" y="1051081"/>
            <a:ext cx="10516678" cy="5806919"/>
          </a:xfr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F88641BD-48E3-4AF0-9998-28F49EBB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88"/>
            <a:ext cx="9201150" cy="756921"/>
          </a:xfrm>
        </p:spPr>
        <p:txBody>
          <a:bodyPr>
            <a:normAutofit/>
          </a:bodyPr>
          <a:lstStyle/>
          <a:p>
            <a:r>
              <a:rPr lang="en-IN" b="1" dirty="0"/>
              <a:t>Style a Table for a Tablet Viewport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0160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gure 8–35 displays the class schedule page with the table width set at 80% for a desktop viewport. &#10;">
            <a:extLst>
              <a:ext uri="{FF2B5EF4-FFF2-40B4-BE49-F238E27FC236}">
                <a16:creationId xmlns:a16="http://schemas.microsoft.com/office/drawing/2014/main" id="{056CFB4E-22A3-466F-AF7B-48B805820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" y="990600"/>
            <a:ext cx="12143642" cy="5895109"/>
          </a:xfr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42408DA2-A404-4617-BC23-05563C99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88"/>
            <a:ext cx="9201150" cy="756921"/>
          </a:xfrm>
        </p:spPr>
        <p:txBody>
          <a:bodyPr>
            <a:normAutofit/>
          </a:bodyPr>
          <a:lstStyle/>
          <a:p>
            <a:r>
              <a:rPr lang="en-IN" b="1" dirty="0"/>
              <a:t>Style a Table for a Tablet Viewport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8390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A156C7-7041-A24F-96E3-226EBA26769E}"/>
              </a:ext>
            </a:extLst>
          </p:cNvPr>
          <p:cNvSpPr txBox="1">
            <a:spLocks/>
          </p:cNvSpPr>
          <p:nvPr/>
        </p:nvSpPr>
        <p:spPr>
          <a:xfrm>
            <a:off x="6634162" y="609600"/>
            <a:ext cx="5557838" cy="1543050"/>
          </a:xfrm>
          <a:prstGeom prst="rect">
            <a:avLst/>
          </a:prstGeom>
          <a:noFill/>
        </p:spPr>
        <p:txBody>
          <a:bodyPr wrap="square" lIns="91125"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Playfair Display" pitchFamily="2" charset="77"/>
                <a:ea typeface="+mj-ea"/>
                <a:cs typeface="+mj-cs"/>
              </a:rPr>
              <a:t>Web Forms</a:t>
            </a:r>
          </a:p>
        </p:txBody>
      </p:sp>
    </p:spTree>
    <p:extLst>
      <p:ext uri="{BB962C8B-B14F-4D97-AF65-F5344CB8AC3E}">
        <p14:creationId xmlns:p14="http://schemas.microsoft.com/office/powerpoint/2010/main" val="3302390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296400" cy="5018312"/>
          </a:xfrm>
        </p:spPr>
        <p:txBody>
          <a:bodyPr>
            <a:normAutofit/>
          </a:bodyPr>
          <a:lstStyle/>
          <a:p>
            <a:r>
              <a:rPr lang="en-IN" dirty="0"/>
              <a:t>Forms provide a structured way to collect information from webpage visitors</a:t>
            </a:r>
          </a:p>
          <a:p>
            <a:r>
              <a:rPr lang="en-US" dirty="0"/>
              <a:t>Visitors complete webpage forms to register for an account or to make a purchase</a:t>
            </a:r>
            <a:endParaRPr lang="en-IN" dirty="0"/>
          </a:p>
          <a:p>
            <a:r>
              <a:rPr lang="en-IN" dirty="0"/>
              <a:t>Businesses use forms to gather visitor or customer information and store it in a database for future </a:t>
            </a:r>
            <a:r>
              <a:rPr lang="en-US" dirty="0"/>
              <a:t>use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685800"/>
          </a:xfrm>
        </p:spPr>
        <p:txBody>
          <a:bodyPr/>
          <a:lstStyle/>
          <a:p>
            <a:r>
              <a:rPr lang="en-US" b="1" dirty="0"/>
              <a:t>Creating Webpage Forms </a:t>
            </a:r>
          </a:p>
        </p:txBody>
      </p:sp>
    </p:spTree>
    <p:extLst>
      <p:ext uri="{BB962C8B-B14F-4D97-AF65-F5344CB8AC3E}">
        <p14:creationId xmlns:p14="http://schemas.microsoft.com/office/powerpoint/2010/main" val="2648166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7924800" cy="5018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&lt;form name="form1" method="get" action=""&gt;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&lt;p&gt;&lt;label for="name"&gt;Name&lt;/label&gt; 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name="name" id="name"&gt; &lt;/p&gt;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&lt;p&gt;Mode: &lt;label&gt;&lt;input type="radio" name="mode" value="internal" id="internal"&gt;Internal&lt;/label&gt;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&lt;label&gt;&lt;input type="radio" name="mode" value="external" id="external"&gt; External&lt;/label&gt;</a:t>
            </a:r>
            <a:b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type="submit" name="submit" id="submit" value="Submit"&gt;</a:t>
            </a:r>
          </a:p>
          <a:p>
            <a:pPr marL="0" indent="0">
              <a:buNone/>
            </a:pP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685800"/>
          </a:xfrm>
        </p:spPr>
        <p:txBody>
          <a:bodyPr/>
          <a:lstStyle/>
          <a:p>
            <a:r>
              <a:rPr lang="en-US" b="1" dirty="0"/>
              <a:t>Creating Webpage Forms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AAF36-8876-A148-A2AB-F4C7ED801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00" y="0"/>
            <a:ext cx="3327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00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372600" cy="5018312"/>
          </a:xfrm>
        </p:spPr>
        <p:txBody>
          <a:bodyPr/>
          <a:lstStyle/>
          <a:p>
            <a:r>
              <a:rPr lang="en-IN" dirty="0"/>
              <a:t>All form elements are contained within &lt;form&gt;…&lt;/form&gt;</a:t>
            </a:r>
          </a:p>
          <a:p>
            <a:pPr lvl="1"/>
            <a:r>
              <a:rPr lang="en-IN" sz="2800" dirty="0"/>
              <a:t>Input control: interactive mechanism for users to enter text or make selections on a form</a:t>
            </a:r>
          </a:p>
          <a:p>
            <a:pPr lvl="1"/>
            <a:r>
              <a:rPr lang="en-US" sz="2800" dirty="0"/>
              <a:t>Label: text describing the type of information to enter with an input control</a:t>
            </a:r>
            <a:r>
              <a:rPr lang="en-AU" sz="2800" dirty="0"/>
              <a:t> </a:t>
            </a:r>
          </a:p>
          <a:p>
            <a:pPr lvl="1"/>
            <a:r>
              <a:rPr lang="en-IN" sz="2800" dirty="0"/>
              <a:t>Most controls in an HTML form are defined by using the </a:t>
            </a:r>
            <a:r>
              <a:rPr lang="en-IN" sz="2800" b="1" dirty="0"/>
              <a:t>type</a:t>
            </a:r>
            <a:r>
              <a:rPr lang="en-IN" sz="2800" dirty="0"/>
              <a:t> attribute </a:t>
            </a:r>
            <a:r>
              <a:rPr lang="en-US" sz="2800" dirty="0"/>
              <a:t>of the </a:t>
            </a:r>
            <a:r>
              <a:rPr lang="en-US" sz="2800" b="1" dirty="0"/>
              <a:t>input</a:t>
            </a:r>
            <a:r>
              <a:rPr lang="en-US" sz="2800" dirty="0"/>
              <a:t> element</a:t>
            </a:r>
          </a:p>
          <a:p>
            <a:pPr lvl="1"/>
            <a:r>
              <a:rPr lang="en-US" sz="2800" dirty="0"/>
              <a:t>O</a:t>
            </a:r>
            <a:r>
              <a:rPr lang="en-IN" sz="2800" dirty="0" err="1"/>
              <a:t>ther</a:t>
            </a:r>
            <a:r>
              <a:rPr lang="en-IN" sz="2800" dirty="0"/>
              <a:t> controls such as </a:t>
            </a:r>
            <a:r>
              <a:rPr lang="en-IN" sz="2800" dirty="0" err="1"/>
              <a:t>textarea</a:t>
            </a:r>
            <a:r>
              <a:rPr lang="en-IN" sz="2800" dirty="0"/>
              <a:t> and select are separate elements</a:t>
            </a:r>
          </a:p>
          <a:p>
            <a:pPr lvl="1"/>
            <a:endParaRPr lang="en-IN" sz="2800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Form Controls</a:t>
            </a:r>
          </a:p>
        </p:txBody>
      </p:sp>
    </p:spTree>
    <p:extLst>
      <p:ext uri="{BB962C8B-B14F-4D97-AF65-F5344CB8AC3E}">
        <p14:creationId xmlns:p14="http://schemas.microsoft.com/office/powerpoint/2010/main" val="4018768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Figure 8–42 shows an example of a form with several input controls highlighted, including text, email, tel, date, select, and textarea.&#10;">
            <a:extLst>
              <a:ext uri="{FF2B5EF4-FFF2-40B4-BE49-F238E27FC236}">
                <a16:creationId xmlns:a16="http://schemas.microsoft.com/office/drawing/2014/main" id="{7E03E6CE-A70D-43BB-B32D-50BCC0E2A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17839"/>
            <a:ext cx="10813473" cy="6040161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BB3878B1-D993-4F35-8925-D56AACAA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Form Controls</a:t>
            </a:r>
          </a:p>
        </p:txBody>
      </p:sp>
    </p:spTree>
    <p:extLst>
      <p:ext uri="{BB962C8B-B14F-4D97-AF65-F5344CB8AC3E}">
        <p14:creationId xmlns:p14="http://schemas.microsoft.com/office/powerpoint/2010/main" val="252235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9296400" cy="4713512"/>
          </a:xfrm>
        </p:spPr>
        <p:txBody>
          <a:bodyPr>
            <a:normAutofit/>
          </a:bodyPr>
          <a:lstStyle/>
          <a:p>
            <a:r>
              <a:rPr lang="en-IN" dirty="0"/>
              <a:t>Data input control: used to make a selection or perform a command </a:t>
            </a:r>
          </a:p>
          <a:p>
            <a:pPr lvl="1"/>
            <a:r>
              <a:rPr lang="en-IN" dirty="0"/>
              <a:t>a radio button (input type="radio"), </a:t>
            </a:r>
          </a:p>
          <a:p>
            <a:pPr lvl="1"/>
            <a:r>
              <a:rPr lang="en-IN" dirty="0"/>
              <a:t>a check box (input type="checkbox"), </a:t>
            </a:r>
          </a:p>
          <a:p>
            <a:pPr lvl="1"/>
            <a:r>
              <a:rPr lang="en-IN" dirty="0"/>
              <a:t>a submit button (input type="submit"), </a:t>
            </a:r>
          </a:p>
          <a:p>
            <a:pPr lvl="1"/>
            <a:r>
              <a:rPr lang="en-IN" dirty="0"/>
              <a:t>a reset button (input type="reset"),  </a:t>
            </a:r>
          </a:p>
          <a:p>
            <a:pPr lvl="1"/>
            <a:r>
              <a:rPr lang="en-IN" dirty="0"/>
              <a:t>or a selection menu (select element). </a:t>
            </a:r>
          </a:p>
          <a:p>
            <a:r>
              <a:rPr lang="en-IN" dirty="0"/>
              <a:t>Text input control: accepts text, such as names, dates, and passwords</a:t>
            </a:r>
          </a:p>
          <a:p>
            <a:r>
              <a:rPr lang="en-IN" dirty="0"/>
              <a:t>Others include password, email, telephone, date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D3F97E3D-B7C7-47B0-9DC3-4963C30B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Form Controls</a:t>
            </a:r>
          </a:p>
        </p:txBody>
      </p:sp>
    </p:spTree>
    <p:extLst>
      <p:ext uri="{BB962C8B-B14F-4D97-AF65-F5344CB8AC3E}">
        <p14:creationId xmlns:p14="http://schemas.microsoft.com/office/powerpoint/2010/main" val="3730008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296400" cy="5018312"/>
          </a:xfrm>
        </p:spPr>
        <p:txBody>
          <a:bodyPr>
            <a:normAutofit/>
          </a:bodyPr>
          <a:lstStyle/>
          <a:p>
            <a:r>
              <a:rPr lang="en-IN" dirty="0"/>
              <a:t>Each input control has attributes that are used more frequently than the others</a:t>
            </a:r>
          </a:p>
          <a:p>
            <a:pPr lvl="1"/>
            <a:r>
              <a:rPr lang="en-IN" sz="2800" dirty="0"/>
              <a:t>Name: identifies the specific information that is being sent when the form is submitted for processing (like a variable name)</a:t>
            </a:r>
          </a:p>
          <a:p>
            <a:pPr lvl="2"/>
            <a:r>
              <a:rPr lang="en-IN" sz="2400" dirty="0"/>
              <a:t>All controls have a name</a:t>
            </a:r>
          </a:p>
          <a:p>
            <a:pPr lvl="1"/>
            <a:r>
              <a:rPr lang="en-IN" sz="2800" dirty="0"/>
              <a:t>Id: provides a unique ID for the element</a:t>
            </a:r>
          </a:p>
          <a:p>
            <a:pPr lvl="2"/>
            <a:r>
              <a:rPr lang="en-IN" sz="2400" dirty="0"/>
              <a:t>Use the id attribute with input </a:t>
            </a:r>
            <a:r>
              <a:rPr lang="en-US" sz="2400" dirty="0"/>
              <a:t>controls</a:t>
            </a:r>
          </a:p>
          <a:p>
            <a:pPr lvl="1"/>
            <a:r>
              <a:rPr lang="en-IN" sz="2800" dirty="0"/>
              <a:t>Value: specifies the value of an input element </a:t>
            </a:r>
          </a:p>
          <a:p>
            <a:pPr lvl="2"/>
            <a:r>
              <a:rPr lang="en-IN" sz="2400" dirty="0"/>
              <a:t>Varies depending </a:t>
            </a:r>
            <a:r>
              <a:rPr lang="en-US" sz="2400" dirty="0"/>
              <a:t>on input type (like the value of a variable)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E0F3590-B017-4EB2-B86C-916EF69C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Form Controls – Name, ID, and Value</a:t>
            </a:r>
          </a:p>
        </p:txBody>
      </p:sp>
    </p:spTree>
    <p:extLst>
      <p:ext uri="{BB962C8B-B14F-4D97-AF65-F5344CB8AC3E}">
        <p14:creationId xmlns:p14="http://schemas.microsoft.com/office/powerpoint/2010/main" val="106324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8991600" cy="5486400"/>
          </a:xfrm>
        </p:spPr>
        <p:txBody>
          <a:bodyPr/>
          <a:lstStyle/>
          <a:p>
            <a:r>
              <a:rPr lang="en-US" dirty="0"/>
              <a:t>Tables structure data or outline a detailed topic, such as a schedule or menu, in a compact format</a:t>
            </a:r>
          </a:p>
          <a:p>
            <a:pPr lvl="1"/>
            <a:r>
              <a:rPr lang="en-IN" sz="2500" dirty="0"/>
              <a:t>Row: horizontal line of information</a:t>
            </a:r>
          </a:p>
          <a:p>
            <a:pPr lvl="1"/>
            <a:r>
              <a:rPr lang="en-IN" sz="2500" dirty="0"/>
              <a:t>Column: vertical line of information</a:t>
            </a:r>
          </a:p>
          <a:p>
            <a:pPr lvl="1"/>
            <a:r>
              <a:rPr lang="en-IN" sz="2500" dirty="0"/>
              <a:t>Cell: intersection of a row and a column and usually contains data</a:t>
            </a:r>
          </a:p>
          <a:p>
            <a:pPr lvl="2"/>
            <a:r>
              <a:rPr lang="en-US" sz="2500" dirty="0"/>
              <a:t>Header cell for logical header (</a:t>
            </a:r>
            <a:r>
              <a:rPr lang="en-IN" sz="2500" dirty="0"/>
              <a:t>displays text as bold and centre-aligned by default)</a:t>
            </a:r>
          </a:p>
          <a:p>
            <a:pPr lvl="2"/>
            <a:r>
              <a:rPr lang="en-US" sz="2500" dirty="0"/>
              <a:t>Data cell for normal data (displays </a:t>
            </a:r>
            <a:r>
              <a:rPr lang="en-IN" sz="2500" dirty="0"/>
              <a:t>left-aligned text)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685800"/>
          </a:xfrm>
        </p:spPr>
        <p:txBody>
          <a:bodyPr/>
          <a:lstStyle/>
          <a:p>
            <a:r>
              <a:rPr lang="en-US" b="1" dirty="0"/>
              <a:t>Discovering Tables</a:t>
            </a:r>
          </a:p>
        </p:txBody>
      </p:sp>
    </p:spTree>
    <p:extLst>
      <p:ext uri="{BB962C8B-B14F-4D97-AF65-F5344CB8AC3E}">
        <p14:creationId xmlns:p14="http://schemas.microsoft.com/office/powerpoint/2010/main" val="1724216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22375"/>
            <a:ext cx="9982200" cy="5015138"/>
          </a:xfrm>
        </p:spPr>
        <p:txBody>
          <a:bodyPr/>
          <a:lstStyle/>
          <a:p>
            <a:r>
              <a:rPr lang="en-IN" dirty="0"/>
              <a:t>These text input controls have two frequently used attributes: </a:t>
            </a:r>
          </a:p>
          <a:p>
            <a:pPr lvl="1"/>
            <a:r>
              <a:rPr lang="en-IN" dirty="0"/>
              <a:t>Size: determines width of the control in characters</a:t>
            </a:r>
          </a:p>
          <a:p>
            <a:pPr lvl="1"/>
            <a:r>
              <a:rPr lang="en-IN" dirty="0"/>
              <a:t>Maxlength: specifies maximum number of characters accepted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	&lt;input type="text" id="</a:t>
            </a:r>
            <a:r>
              <a:rPr lang="en-US" dirty="0" err="1"/>
              <a:t>fname</a:t>
            </a:r>
            <a:r>
              <a:rPr lang="en-US" dirty="0"/>
              <a:t>" name="</a:t>
            </a:r>
            <a:r>
              <a:rPr lang="en-US" dirty="0" err="1"/>
              <a:t>fname</a:t>
            </a:r>
            <a:r>
              <a:rPr lang="en-US" dirty="0"/>
              <a:t>" </a:t>
            </a:r>
            <a:r>
              <a:rPr lang="en-US" dirty="0" err="1"/>
              <a:t>maxlength</a:t>
            </a:r>
            <a:r>
              <a:rPr lang="en-US" dirty="0"/>
              <a:t>="4"&gt;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381B3E-1021-45DB-88F7-870F15CB2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191000"/>
            <a:ext cx="2882900" cy="72072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61EC7223-ACB9-42D8-8694-824ECFD2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Form Controls – Text Input</a:t>
            </a:r>
          </a:p>
        </p:txBody>
      </p:sp>
    </p:spTree>
    <p:extLst>
      <p:ext uri="{BB962C8B-B14F-4D97-AF65-F5344CB8AC3E}">
        <p14:creationId xmlns:p14="http://schemas.microsoft.com/office/powerpoint/2010/main" val="1981745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601200" cy="5018312"/>
          </a:xfrm>
        </p:spPr>
        <p:txBody>
          <a:bodyPr/>
          <a:lstStyle/>
          <a:p>
            <a:r>
              <a:rPr lang="en-IN" dirty="0"/>
              <a:t>Password control: text control; provides a text box for the password a visitor enters (****)</a:t>
            </a:r>
          </a:p>
          <a:p>
            <a:r>
              <a:rPr lang="en-IN" dirty="0"/>
              <a:t>Email control: text box where visitors enter an email address (automatic email verification)</a:t>
            </a:r>
          </a:p>
          <a:p>
            <a:r>
              <a:rPr lang="en-IN" dirty="0"/>
              <a:t>Tel control: text box where visitors enter a telephone number </a:t>
            </a:r>
          </a:p>
          <a:p>
            <a:r>
              <a:rPr lang="en-IN" dirty="0"/>
              <a:t>Date control: text box that accepts a date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B721A77A-A5CC-4EA4-84F6-D78EEF98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Form Controls – Password, Email, Tel, Date Controls</a:t>
            </a:r>
          </a:p>
        </p:txBody>
      </p:sp>
    </p:spTree>
    <p:extLst>
      <p:ext uri="{BB962C8B-B14F-4D97-AF65-F5344CB8AC3E}">
        <p14:creationId xmlns:p14="http://schemas.microsoft.com/office/powerpoint/2010/main" val="2556156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372600" cy="5018312"/>
          </a:xfrm>
        </p:spPr>
        <p:txBody>
          <a:bodyPr/>
          <a:lstStyle/>
          <a:p>
            <a:r>
              <a:rPr lang="en-IN" dirty="0" err="1"/>
              <a:t>Textarea</a:t>
            </a:r>
            <a:r>
              <a:rPr lang="en-IN" dirty="0"/>
              <a:t> control: creates a text box that allows multiple lines of input</a:t>
            </a:r>
          </a:p>
          <a:p>
            <a:pPr lvl="1"/>
            <a:r>
              <a:rPr lang="en-IN" sz="2800" dirty="0"/>
              <a:t>To create a textarea control, use the textarea element instead of the input element </a:t>
            </a:r>
          </a:p>
          <a:p>
            <a:pPr lvl="1"/>
            <a:r>
              <a:rPr lang="en-IN" sz="2800" dirty="0"/>
              <a:t>Two primary attributes set the size </a:t>
            </a:r>
          </a:p>
          <a:p>
            <a:pPr lvl="2"/>
            <a:r>
              <a:rPr lang="en-IN" sz="2400" dirty="0"/>
              <a:t>Rows: specifies the number of rows, or lines, in the textarea control</a:t>
            </a:r>
          </a:p>
          <a:p>
            <a:pPr lvl="2"/>
            <a:r>
              <a:rPr lang="en-IN" sz="2400" dirty="0"/>
              <a:t>Cols: sets the width of the textarea control as the number of columns, with each column containing one character</a:t>
            </a:r>
          </a:p>
          <a:p>
            <a:pPr lvl="2"/>
            <a:endParaRPr lang="en-IN" sz="2400" dirty="0"/>
          </a:p>
          <a:p>
            <a:r>
              <a:rPr lang="en-IN" dirty="0"/>
              <a:t>Think about interaction design… </a:t>
            </a:r>
            <a:br>
              <a:rPr lang="en-IN" dirty="0"/>
            </a:br>
            <a:r>
              <a:rPr lang="en-IN" dirty="0"/>
              <a:t>A bigger box implies more information is expected.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1018A05-5B29-4798-8A10-ABC7947A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Form Controls – </a:t>
            </a:r>
            <a:r>
              <a:rPr lang="en-US" b="1" dirty="0" err="1"/>
              <a:t>Textarea</a:t>
            </a:r>
            <a:r>
              <a:rPr lang="en-US" b="1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10614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3582" y="1219201"/>
            <a:ext cx="9072418" cy="5018312"/>
          </a:xfrm>
        </p:spPr>
        <p:txBody>
          <a:bodyPr/>
          <a:lstStyle/>
          <a:p>
            <a:r>
              <a:rPr lang="en-IN" dirty="0"/>
              <a:t>Example of HTML code defining a textarea control:</a:t>
            </a:r>
            <a:br>
              <a:rPr lang="en-IN" dirty="0"/>
            </a:br>
            <a:endParaRPr lang="en-IN" dirty="0"/>
          </a:p>
          <a:p>
            <a:pPr marL="457200" lvl="1" indent="0">
              <a:buNone/>
            </a:pPr>
            <a:r>
              <a:rPr lang="en-US" dirty="0"/>
              <a:t>&lt;label&gt;Please tell us more about your shopping experience with us today.&lt;/label&gt; </a:t>
            </a:r>
          </a:p>
          <a:p>
            <a:pPr marL="457200" lvl="1" indent="0">
              <a:buNone/>
            </a:pPr>
            <a:r>
              <a:rPr lang="en-US" dirty="0"/>
              <a:t>&lt;textarea name="feedback" rows="5" cols="100"&gt;&lt;/textarea&gt;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FD547F-B8A9-4DC1-8A02-40AF27D4B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5" y="3733800"/>
            <a:ext cx="10529047" cy="182880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E9C775FA-B526-454A-B9B8-542C0DF0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Form Controls – </a:t>
            </a:r>
            <a:r>
              <a:rPr lang="en-US" b="1" dirty="0" err="1"/>
              <a:t>Textarea</a:t>
            </a:r>
            <a:r>
              <a:rPr lang="en-US" b="1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849583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9144000" cy="4637312"/>
          </a:xfrm>
        </p:spPr>
        <p:txBody>
          <a:bodyPr/>
          <a:lstStyle/>
          <a:p>
            <a:r>
              <a:rPr lang="en-US" dirty="0"/>
              <a:t>Form labels </a:t>
            </a:r>
            <a:r>
              <a:rPr lang="en-IN" dirty="0"/>
              <a:t>describe the input control </a:t>
            </a:r>
          </a:p>
          <a:p>
            <a:pPr lvl="1"/>
            <a:r>
              <a:rPr lang="en-IN" dirty="0"/>
              <a:t>To connect them to their controls, include the for attribute with the same value as the input control’s id value</a:t>
            </a:r>
          </a:p>
          <a:p>
            <a:pPr lvl="1"/>
            <a:r>
              <a:rPr lang="en-IN" dirty="0"/>
              <a:t>This makes labels clickable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33800" y="6340476"/>
            <a:ext cx="6781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https://developer.mozilla.org/en-US/docs/Web/HTML/Element/label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Form Labels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A21D9-63D0-49CE-AEE3-280170465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422" y="3285810"/>
            <a:ext cx="9873155" cy="29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05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3582" y="1239982"/>
            <a:ext cx="9377218" cy="4789711"/>
          </a:xfrm>
        </p:spPr>
        <p:txBody>
          <a:bodyPr/>
          <a:lstStyle/>
          <a:p>
            <a:r>
              <a:rPr lang="en-IN" dirty="0"/>
              <a:t>Checkbox control allows a webpage visitor to select items from a list of zero </a:t>
            </a:r>
            <a:r>
              <a:rPr lang="en-US" dirty="0"/>
              <a:t>or more choices</a:t>
            </a:r>
          </a:p>
          <a:p>
            <a:pPr lvl="1"/>
            <a:r>
              <a:rPr lang="en-US" dirty="0"/>
              <a:t>Each choice appears with a graphical box, which can be checked (selected or on) or unchecked (deselected or off)</a:t>
            </a:r>
          </a:p>
          <a:p>
            <a:pPr lvl="2"/>
            <a:r>
              <a:rPr lang="en-US" dirty="0"/>
              <a:t>By default, all check boxes are deselected</a:t>
            </a:r>
          </a:p>
          <a:p>
            <a:pPr lvl="1"/>
            <a:r>
              <a:rPr lang="en-US" dirty="0"/>
              <a:t>To set a particular check box to be preselected as the default, use the  checked  attribute and value  (checked="checked") within the &lt;input&gt;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0B960-A1FA-4CC7-9F31-16BF3938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669" y="4197686"/>
            <a:ext cx="2028661" cy="211535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B6E211-38BB-4D88-A2D7-DD8825FAFA1F}"/>
              </a:ext>
            </a:extLst>
          </p:cNvPr>
          <p:cNvSpPr txBox="1"/>
          <p:nvPr/>
        </p:nvSpPr>
        <p:spPr>
          <a:xfrm>
            <a:off x="3860801" y="6596390"/>
            <a:ext cx="5388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https://www.w3schools.com/tags/tryit.asp?filename=tryhtml5_input_type_checkbox</a:t>
            </a:r>
            <a:r>
              <a:rPr lang="en-AU" sz="1100" dirty="0"/>
              <a:t> 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FE98DB1-44B2-4AA2-9C2B-C2CA5E0C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181"/>
            <a:ext cx="10515600" cy="685800"/>
          </a:xfrm>
        </p:spPr>
        <p:txBody>
          <a:bodyPr/>
          <a:lstStyle/>
          <a:p>
            <a:r>
              <a:rPr lang="en-US" b="1" dirty="0"/>
              <a:t>Form Controls – Checkbox Control</a:t>
            </a:r>
          </a:p>
        </p:txBody>
      </p:sp>
    </p:spTree>
    <p:extLst>
      <p:ext uri="{BB962C8B-B14F-4D97-AF65-F5344CB8AC3E}">
        <p14:creationId xmlns:p14="http://schemas.microsoft.com/office/powerpoint/2010/main" val="3451321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6025"/>
            <a:ext cx="9677400" cy="5021487"/>
          </a:xfrm>
        </p:spPr>
        <p:txBody>
          <a:bodyPr/>
          <a:lstStyle/>
          <a:p>
            <a:r>
              <a:rPr lang="en-IN" dirty="0"/>
              <a:t>Radio control limits the webpage visitor to only one choice from a list of choices</a:t>
            </a:r>
          </a:p>
          <a:p>
            <a:pPr lvl="1"/>
            <a:r>
              <a:rPr lang="en-IN" dirty="0"/>
              <a:t>Each choice has a radio button, or option button, which appears as </a:t>
            </a:r>
            <a:r>
              <a:rPr lang="en-US" dirty="0"/>
              <a:t>an open circle</a:t>
            </a:r>
            <a:endParaRPr lang="en-IN" dirty="0"/>
          </a:p>
          <a:p>
            <a:pPr lvl="2"/>
            <a:r>
              <a:rPr lang="en-IN" dirty="0"/>
              <a:t>By default, all radio buttons are deselected</a:t>
            </a:r>
          </a:p>
          <a:p>
            <a:pPr lvl="1"/>
            <a:r>
              <a:rPr lang="en-IN" dirty="0"/>
              <a:t>To set a particular button as the default, use the checked attribute and value within the &lt;input&gt; tag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38400" y="6285846"/>
            <a:ext cx="594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https://www.w3schools.com/tags/tryit.asp?filename=tryhtml5_input_type_radio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7B578-543A-4297-B7DF-41B7397ED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038600"/>
            <a:ext cx="4981620" cy="177175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45D3ECEC-F2EC-411A-8769-AAA1CC92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Form Controls – Radio Control</a:t>
            </a:r>
          </a:p>
        </p:txBody>
      </p:sp>
    </p:spTree>
    <p:extLst>
      <p:ext uri="{BB962C8B-B14F-4D97-AF65-F5344CB8AC3E}">
        <p14:creationId xmlns:p14="http://schemas.microsoft.com/office/powerpoint/2010/main" val="1309278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067800" cy="5018312"/>
          </a:xfrm>
        </p:spPr>
        <p:txBody>
          <a:bodyPr/>
          <a:lstStyle/>
          <a:p>
            <a:r>
              <a:rPr lang="en-IN" dirty="0"/>
              <a:t>Select control creates a selection menu (drop-down list) from which the visitor makes one or </a:t>
            </a:r>
            <a:r>
              <a:rPr lang="en-US" dirty="0"/>
              <a:t>more choices </a:t>
            </a:r>
          </a:p>
          <a:p>
            <a:pPr lvl="1"/>
            <a:r>
              <a:rPr lang="en-US" dirty="0"/>
              <a:t>Prevents the visitor from having to type information into a text or textarea control</a:t>
            </a:r>
          </a:p>
          <a:p>
            <a:pPr lvl="1"/>
            <a:r>
              <a:rPr lang="en-IN" dirty="0"/>
              <a:t>Suitable when a limited number of choices are available</a:t>
            </a:r>
          </a:p>
          <a:p>
            <a:pPr lvl="1"/>
            <a:r>
              <a:rPr lang="en-IN" dirty="0"/>
              <a:t>Appears on a form as a text box with a list arrow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A1A08B8-412F-47A5-89CE-1E8C2FBB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Form Controls – Select Control</a:t>
            </a:r>
          </a:p>
        </p:txBody>
      </p:sp>
    </p:spTree>
    <p:extLst>
      <p:ext uri="{BB962C8B-B14F-4D97-AF65-F5344CB8AC3E}">
        <p14:creationId xmlns:p14="http://schemas.microsoft.com/office/powerpoint/2010/main" val="1615243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8382000" cy="4703076"/>
          </a:xfrm>
        </p:spPr>
        <p:txBody>
          <a:bodyPr>
            <a:normAutofit/>
          </a:bodyPr>
          <a:lstStyle/>
          <a:p>
            <a:r>
              <a:rPr lang="en-IN" dirty="0"/>
              <a:t>Submit button sends the form information to the specified location (action attribute of the form) for processing</a:t>
            </a:r>
          </a:p>
          <a:p>
            <a:r>
              <a:rPr lang="en-IN" dirty="0"/>
              <a:t>When it is clicked on the form, the name of each control and the value of its data are sent to the server to be processed </a:t>
            </a:r>
          </a:p>
          <a:p>
            <a:pPr lvl="2"/>
            <a:endParaRPr lang="en-IN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0800" y="6485983"/>
            <a:ext cx="73914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https://www.w3schools.com/tags/tryit.asp?filename=tryhtml5_input_type_reset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C4F5C8-8FE9-4F2B-B427-696FBE945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470267"/>
              </p:ext>
            </p:extLst>
          </p:nvPr>
        </p:nvGraphicFramePr>
        <p:xfrm>
          <a:off x="3733800" y="4132601"/>
          <a:ext cx="3235833" cy="204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133800" imgH="1981080" progId="Paint.Picture">
                  <p:embed/>
                </p:oleObj>
              </mc:Choice>
              <mc:Fallback>
                <p:oleObj name="Bitmap Image" r:id="rId4" imgW="3133800" imgH="198108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EC4F5C8-8FE9-4F2B-B427-696FBE9450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3800" y="4132601"/>
                        <a:ext cx="3235833" cy="2046511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rgbClr val="00206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4">
            <a:extLst>
              <a:ext uri="{FF2B5EF4-FFF2-40B4-BE49-F238E27FC236}">
                <a16:creationId xmlns:a16="http://schemas.microsoft.com/office/drawing/2014/main" id="{9D955DFB-965B-4758-BDB2-17E6A784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Form Controls – Submit Control</a:t>
            </a:r>
          </a:p>
        </p:txBody>
      </p:sp>
    </p:spTree>
    <p:extLst>
      <p:ext uri="{BB962C8B-B14F-4D97-AF65-F5344CB8AC3E}">
        <p14:creationId xmlns:p14="http://schemas.microsoft.com/office/powerpoint/2010/main" val="1475809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9296400" cy="5039095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IN" sz="2800" dirty="0"/>
              <a:t>Reset button clears any input entered in the form, resetting the input controls to their default values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/>
              <a:t>The value attribute specifies the text on the button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/>
              <a:t>You might want to give the user the chance to confirm (JavaScript)</a:t>
            </a:r>
          </a:p>
          <a:p>
            <a:pPr lvl="2"/>
            <a:endParaRPr lang="en-IN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A8703C0-DCCA-44BE-A54F-91F3FD46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340476"/>
            <a:ext cx="73914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https://www.w3schools.com/tags/tryit.asp?filename=tryhtml5_input_type_reset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E02ABF6-58C9-469F-970E-A0DCF8247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637368"/>
              </p:ext>
            </p:extLst>
          </p:nvPr>
        </p:nvGraphicFramePr>
        <p:xfrm>
          <a:off x="3733800" y="3720354"/>
          <a:ext cx="3829050" cy="2420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133800" imgH="1981080" progId="Paint.Picture">
                  <p:embed/>
                </p:oleObj>
              </mc:Choice>
              <mc:Fallback>
                <p:oleObj name="Bitmap Image" r:id="rId4" imgW="3133800" imgH="198108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E02ABF6-58C9-469F-970E-A0DCF82479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3800" y="3720354"/>
                        <a:ext cx="3829050" cy="2420395"/>
                      </a:xfrm>
                      <a:prstGeom prst="rect">
                        <a:avLst/>
                      </a:prstGeom>
                      <a:ln>
                        <a:solidFill>
                          <a:srgbClr val="00206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4">
            <a:extLst>
              <a:ext uri="{FF2B5EF4-FFF2-40B4-BE49-F238E27FC236}">
                <a16:creationId xmlns:a16="http://schemas.microsoft.com/office/drawing/2014/main" id="{C39F8E6A-BB26-4BC8-88F0-362D9F9A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Form Controls – Reset Control</a:t>
            </a:r>
          </a:p>
        </p:txBody>
      </p:sp>
    </p:spTree>
    <p:extLst>
      <p:ext uri="{BB962C8B-B14F-4D97-AF65-F5344CB8AC3E}">
        <p14:creationId xmlns:p14="http://schemas.microsoft.com/office/powerpoint/2010/main" val="120789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2054" y="1219201"/>
            <a:ext cx="9282546" cy="5018312"/>
          </a:xfrm>
        </p:spPr>
        <p:txBody>
          <a:bodyPr>
            <a:normAutofit/>
          </a:bodyPr>
          <a:lstStyle/>
          <a:p>
            <a:r>
              <a:rPr lang="en-IN" dirty="0"/>
              <a:t>Creating a table on a webpage </a:t>
            </a:r>
          </a:p>
          <a:p>
            <a:pPr lvl="1"/>
            <a:r>
              <a:rPr lang="en-IN" dirty="0"/>
              <a:t>&lt;table&gt; and &lt;/table&gt; tags indicate the start/end of a table</a:t>
            </a:r>
          </a:p>
          <a:p>
            <a:pPr lvl="1"/>
            <a:r>
              <a:rPr lang="en-IN" dirty="0"/>
              <a:t>&lt;tr&gt; and &lt;/tr&gt; tags indicate the start/end of each table row</a:t>
            </a:r>
          </a:p>
          <a:p>
            <a:pPr lvl="1"/>
            <a:r>
              <a:rPr lang="en-IN" dirty="0"/>
              <a:t>&lt;td&gt; and &lt;/td&gt; tags indicate the start/end tags for </a:t>
            </a:r>
            <a:r>
              <a:rPr lang="en-US" dirty="0"/>
              <a:t>data elements </a:t>
            </a:r>
            <a:r>
              <a:rPr lang="en-IN" dirty="0"/>
              <a:t>– this is where your content goes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61747D3-8EF8-4671-911F-E86304C0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54" y="155863"/>
            <a:ext cx="9124950" cy="685800"/>
          </a:xfrm>
        </p:spPr>
        <p:txBody>
          <a:bodyPr>
            <a:normAutofit/>
          </a:bodyPr>
          <a:lstStyle/>
          <a:p>
            <a:r>
              <a:rPr lang="en-IN" b="1" dirty="0"/>
              <a:t>Creating a Table with HTML Elements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9BB76A-447D-7C4A-BB28-9A6E7B0309C0}"/>
              </a:ext>
            </a:extLst>
          </p:cNvPr>
          <p:cNvSpPr/>
          <p:nvPr/>
        </p:nvSpPr>
        <p:spPr>
          <a:xfrm>
            <a:off x="279400" y="3728357"/>
            <a:ext cx="82550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AU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AU" dirty="0" err="1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AU" dirty="0">
                <a:latin typeface="Menlo" panose="020B0609030804020204" pitchFamily="49" charset="0"/>
              </a:rPr>
              <a:t>Person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AU" dirty="0" err="1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AU" dirty="0" err="1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AU" dirty="0">
                <a:latin typeface="Menlo" panose="020B0609030804020204" pitchFamily="49" charset="0"/>
              </a:rPr>
              <a:t>Score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AU" dirty="0" err="1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AU" dirty="0" err="1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AU" dirty="0">
                <a:latin typeface="Menlo" panose="020B0609030804020204" pitchFamily="49" charset="0"/>
              </a:rPr>
              <a:t>Result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AU" dirty="0" err="1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AU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AU" dirty="0">
                <a:latin typeface="Menlo" panose="020B0609030804020204" pitchFamily="49" charset="0"/>
              </a:rPr>
              <a:t>Derek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AU" dirty="0">
                <a:latin typeface="Menlo" panose="020B0609030804020204" pitchFamily="49" charset="0"/>
              </a:rPr>
              <a:t>89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AU" dirty="0">
                <a:latin typeface="Menlo" panose="020B0609030804020204" pitchFamily="49" charset="0"/>
              </a:rPr>
              <a:t>HD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AU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AU" dirty="0" err="1">
                <a:latin typeface="Menlo" panose="020B0609030804020204" pitchFamily="49" charset="0"/>
              </a:rPr>
              <a:t>Smitty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AU" dirty="0">
                <a:latin typeface="Menlo" panose="020B0609030804020204" pitchFamily="49" charset="0"/>
              </a:rPr>
              <a:t>58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AU" dirty="0">
                <a:latin typeface="Menlo" panose="020B0609030804020204" pitchFamily="49" charset="0"/>
              </a:rPr>
              <a:t>P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AU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AU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AU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A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652740-2DF9-4B40-B550-AD3FB37F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9448800" cy="4953001"/>
          </a:xfrm>
        </p:spPr>
        <p:txBody>
          <a:bodyPr/>
          <a:lstStyle/>
          <a:p>
            <a:r>
              <a:rPr lang="en-US" dirty="0"/>
              <a:t>Many of the HTML tags used to create forms have several attributes</a:t>
            </a:r>
          </a:p>
          <a:p>
            <a:r>
              <a:rPr lang="en-US" dirty="0"/>
              <a:t>If an attribute is not supported, it will be ignored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29B16B-D5C4-484C-8356-52BEA2A4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832"/>
            <a:ext cx="10515600" cy="685800"/>
          </a:xfrm>
        </p:spPr>
        <p:txBody>
          <a:bodyPr>
            <a:normAutofit/>
          </a:bodyPr>
          <a:lstStyle/>
          <a:p>
            <a:r>
              <a:rPr lang="en-US" b="1" dirty="0"/>
              <a:t>Attributes of HTML Tags Used to Create Forms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A083AF-255F-4161-B98A-F749DD0E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867067"/>
            <a:ext cx="8500462" cy="39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75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CF49B-E1C1-4C94-AB6E-2E64C6A6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1816C-F005-4CAD-98D2-466AD54AF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42863"/>
            <a:ext cx="7258050" cy="6772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B1519F-1A96-224F-AD1F-330C63902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400" y="556260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en-US" dirty="0">
                <a:latin typeface="Arial" charset="0"/>
                <a:ea typeface="ＭＳ Ｐゴシック" charset="-128"/>
              </a:rPr>
              <a:t>Use labels for all fields, especially check boxes and radio buttons</a:t>
            </a:r>
          </a:p>
          <a:p>
            <a:r>
              <a:rPr lang="en-AU" altLang="en-US" dirty="0">
                <a:latin typeface="Arial" charset="0"/>
                <a:ea typeface="ＭＳ Ｐゴシック" charset="-128"/>
              </a:rPr>
              <a:t>Use a proper submit button</a:t>
            </a:r>
          </a:p>
          <a:p>
            <a:r>
              <a:rPr lang="en-AU" altLang="en-US" dirty="0">
                <a:latin typeface="Arial" charset="0"/>
                <a:ea typeface="ＭＳ Ｐゴシック" charset="-128"/>
              </a:rPr>
              <a:t>Think about tab order </a:t>
            </a:r>
            <a:r>
              <a:rPr lang="en-US" altLang="en-US" dirty="0">
                <a:latin typeface="Arial" charset="0"/>
                <a:ea typeface="ＭＳ Ｐゴシック" charset="-128"/>
              </a:rPr>
              <a:t>–</a:t>
            </a:r>
            <a:r>
              <a:rPr lang="en-AU" altLang="en-US" dirty="0">
                <a:latin typeface="Arial" charset="0"/>
                <a:ea typeface="ＭＳ Ｐゴシック" charset="-128"/>
              </a:rPr>
              <a:t> natural for keyboard use</a:t>
            </a:r>
          </a:p>
          <a:p>
            <a:r>
              <a:rPr lang="en-AU" altLang="en-US" dirty="0">
                <a:latin typeface="Arial" charset="0"/>
                <a:ea typeface="ＭＳ Ｐゴシック" charset="-128"/>
              </a:rPr>
              <a:t>Use conventional field names so users have their previous data available for auto-fill </a:t>
            </a:r>
            <a:br>
              <a:rPr lang="en-AU" altLang="en-US" dirty="0">
                <a:latin typeface="Arial" charset="0"/>
                <a:ea typeface="ＭＳ Ｐゴシック" charset="-128"/>
              </a:rPr>
            </a:br>
            <a:r>
              <a:rPr lang="en-AU" altLang="en-US" dirty="0">
                <a:latin typeface="Arial" charset="0"/>
                <a:ea typeface="ＭＳ Ｐゴシック" charset="-128"/>
              </a:rPr>
              <a:t>(e.g., name=</a:t>
            </a:r>
            <a:r>
              <a:rPr lang="en-AU" altLang="en-GB" dirty="0">
                <a:latin typeface="Arial" charset="0"/>
                <a:ea typeface="ＭＳ Ｐゴシック" charset="-128"/>
              </a:rPr>
              <a:t>“</a:t>
            </a:r>
            <a:r>
              <a:rPr lang="en-AU" altLang="en-US" dirty="0">
                <a:latin typeface="Arial" charset="0"/>
                <a:ea typeface="ＭＳ Ｐゴシック" charset="-128"/>
              </a:rPr>
              <a:t>email</a:t>
            </a:r>
            <a:r>
              <a:rPr lang="en-AU" altLang="en-GB" dirty="0">
                <a:latin typeface="Arial" charset="0"/>
                <a:ea typeface="ＭＳ Ｐゴシック" charset="-128"/>
              </a:rPr>
              <a:t>”</a:t>
            </a:r>
            <a:r>
              <a:rPr lang="en-AU" altLang="en-US" dirty="0">
                <a:latin typeface="Arial" charset="0"/>
                <a:ea typeface="ＭＳ Ｐゴシック" charset="-128"/>
              </a:rPr>
              <a:t> not name=</a:t>
            </a:r>
            <a:r>
              <a:rPr lang="en-AU" altLang="en-GB" dirty="0">
                <a:latin typeface="Arial" charset="0"/>
                <a:ea typeface="ＭＳ Ｐゴシック" charset="-128"/>
              </a:rPr>
              <a:t>“</a:t>
            </a:r>
            <a:r>
              <a:rPr lang="en-AU" altLang="ja-JP" dirty="0" err="1">
                <a:latin typeface="Arial" charset="0"/>
                <a:ea typeface="ＭＳ Ｐゴシック" charset="-128"/>
              </a:rPr>
              <a:t>emailfield</a:t>
            </a:r>
            <a:r>
              <a:rPr lang="en-AU" altLang="en-GB" dirty="0">
                <a:latin typeface="Arial" charset="0"/>
                <a:ea typeface="ＭＳ Ｐゴシック" charset="-128"/>
              </a:rPr>
              <a:t>”</a:t>
            </a:r>
            <a:r>
              <a:rPr lang="en-AU" altLang="ja-JP" dirty="0">
                <a:latin typeface="Arial" charset="0"/>
                <a:ea typeface="ＭＳ Ｐゴシック" charset="-128"/>
              </a:rPr>
              <a:t>)</a:t>
            </a:r>
          </a:p>
          <a:p>
            <a:r>
              <a:rPr lang="en-AU" altLang="en-US" dirty="0">
                <a:latin typeface="Arial" charset="0"/>
                <a:ea typeface="ＭＳ Ｐゴシック" charset="-128"/>
              </a:rPr>
              <a:t>Aim for fewest clicks (e.g., radio buttons vs. lists)</a:t>
            </a:r>
          </a:p>
          <a:p>
            <a:r>
              <a:rPr lang="en-AU" altLang="en-US" dirty="0">
                <a:latin typeface="Arial" charset="0"/>
                <a:ea typeface="ＭＳ Ｐゴシック" charset="-128"/>
              </a:rPr>
              <a:t>Consider your (global) audience</a:t>
            </a:r>
          </a:p>
          <a:p>
            <a:r>
              <a:rPr lang="en-AU" altLang="en-US" dirty="0">
                <a:latin typeface="Arial" charset="0"/>
                <a:ea typeface="ＭＳ Ｐゴシック" charset="-128"/>
              </a:rPr>
              <a:t>Most important – design the </a:t>
            </a:r>
            <a:r>
              <a:rPr lang="en-AU" altLang="en-US" b="1" dirty="0">
                <a:latin typeface="Arial" charset="0"/>
                <a:ea typeface="ＭＳ Ｐゴシック" charset="-128"/>
              </a:rPr>
              <a:t>process</a:t>
            </a:r>
            <a:r>
              <a:rPr lang="en-AU" altLang="en-US" dirty="0">
                <a:latin typeface="Arial" charset="0"/>
                <a:ea typeface="ＭＳ Ｐゴシック" charset="-128"/>
              </a:rPr>
              <a:t> start-to-finish</a:t>
            </a:r>
          </a:p>
        </p:txBody>
      </p:sp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altLang="en-US" b="1" dirty="0"/>
              <a:t>Make User Friendly 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601200" cy="5018312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action</a:t>
            </a:r>
            <a:r>
              <a:rPr lang="en-IN" dirty="0"/>
              <a:t> attribute of the &lt;form&gt; tag is used to specify the browser’s action (URL) when submitting the form</a:t>
            </a:r>
          </a:p>
          <a:p>
            <a:pPr lvl="1"/>
            <a:r>
              <a:rPr lang="en-US" dirty="0"/>
              <a:t>Browsers can send information entered in forms to be processed by a script/program on a web server or send it by email to an email address</a:t>
            </a:r>
            <a:endParaRPr lang="en-IN" dirty="0"/>
          </a:p>
          <a:p>
            <a:pPr lvl="1"/>
            <a:r>
              <a:rPr lang="en-US" dirty="0"/>
              <a:t>Many websites use form processing software tools available from the web server or website hosting provider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Form Processing</a:t>
            </a:r>
          </a:p>
        </p:txBody>
      </p:sp>
    </p:spTree>
    <p:extLst>
      <p:ext uri="{BB962C8B-B14F-4D97-AF65-F5344CB8AC3E}">
        <p14:creationId xmlns:p14="http://schemas.microsoft.com/office/powerpoint/2010/main" val="67760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144000" cy="501831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method</a:t>
            </a:r>
            <a:r>
              <a:rPr lang="en-US" dirty="0"/>
              <a:t> attribute of the &lt;form&gt; tag specifies how to send the data entered in the form to the server to be processed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get</a:t>
            </a:r>
            <a:r>
              <a:rPr lang="en-US" dirty="0"/>
              <a:t> method appends the name-value pairs to the URL indicated in the action attribute (query string)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post</a:t>
            </a:r>
            <a:r>
              <a:rPr lang="en-US" dirty="0"/>
              <a:t> method sends a separate data file with the name-value pairs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685800"/>
          </a:xfrm>
        </p:spPr>
        <p:txBody>
          <a:bodyPr/>
          <a:lstStyle/>
          <a:p>
            <a:r>
              <a:rPr lang="en-US" b="1" dirty="0"/>
              <a:t>Form Processing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59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8305800" cy="5018312"/>
          </a:xfrm>
        </p:spPr>
        <p:txBody>
          <a:bodyPr/>
          <a:lstStyle/>
          <a:p>
            <a:r>
              <a:rPr lang="en-IN" dirty="0"/>
              <a:t>CSS styles are applied to forms to improve the appeal and usefulness of the form and its controls</a:t>
            </a:r>
          </a:p>
          <a:p>
            <a:r>
              <a:rPr lang="en-IN" dirty="0"/>
              <a:t>As with tables, consider forms in the context </a:t>
            </a:r>
            <a:r>
              <a:rPr lang="en-US" dirty="0"/>
              <a:t>of responsive design</a:t>
            </a:r>
          </a:p>
          <a:p>
            <a:r>
              <a:rPr lang="en-IN" dirty="0"/>
              <a:t>Controls can be included to collect optional information, such as product feedback, in tablet and desktop viewports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Styling Forms </a:t>
            </a:r>
          </a:p>
        </p:txBody>
      </p:sp>
    </p:spTree>
    <p:extLst>
      <p:ext uri="{BB962C8B-B14F-4D97-AF65-F5344CB8AC3E}">
        <p14:creationId xmlns:p14="http://schemas.microsoft.com/office/powerpoint/2010/main" val="2497895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igure 8–63 displays code used to style a form for a tablet viewport.&#10;">
            <a:extLst>
              <a:ext uri="{FF2B5EF4-FFF2-40B4-BE49-F238E27FC236}">
                <a16:creationId xmlns:a16="http://schemas.microsoft.com/office/drawing/2014/main" id="{2A8542E5-E5A1-42D7-B599-51CF18744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029"/>
            <a:ext cx="12192000" cy="401255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CEAA9-A727-4897-AC09-4D2ED63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B2A1B90-64EE-48A2-B31B-1E100F08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Styling Forms </a:t>
            </a:r>
          </a:p>
        </p:txBody>
      </p:sp>
    </p:spTree>
    <p:extLst>
      <p:ext uri="{BB962C8B-B14F-4D97-AF65-F5344CB8AC3E}">
        <p14:creationId xmlns:p14="http://schemas.microsoft.com/office/powerpoint/2010/main" val="15837415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igure 8–64 displays a form styled for a tablet viewport.">
            <a:extLst>
              <a:ext uri="{FF2B5EF4-FFF2-40B4-BE49-F238E27FC236}">
                <a16:creationId xmlns:a16="http://schemas.microsoft.com/office/drawing/2014/main" id="{4C42CDD2-08A7-40A7-BC30-39D6A5C1C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9694156" cy="6161826"/>
          </a:xfr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987F2855-E170-4305-B7DF-3510BA71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Styling Forms </a:t>
            </a:r>
          </a:p>
        </p:txBody>
      </p:sp>
    </p:spTree>
    <p:extLst>
      <p:ext uri="{BB962C8B-B14F-4D97-AF65-F5344CB8AC3E}">
        <p14:creationId xmlns:p14="http://schemas.microsoft.com/office/powerpoint/2010/main" val="271696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igure 8–65 displays code used to style a form for a desktop viewport.">
            <a:extLst>
              <a:ext uri="{FF2B5EF4-FFF2-40B4-BE49-F238E27FC236}">
                <a16:creationId xmlns:a16="http://schemas.microsoft.com/office/drawing/2014/main" id="{1D9E8402-2018-498F-8DF6-6E3C84B52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199"/>
            <a:ext cx="11405940" cy="6019801"/>
          </a:xfr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479454F6-DBEF-4C21-B6A4-5991730F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Styling Forms </a:t>
            </a:r>
          </a:p>
        </p:txBody>
      </p:sp>
    </p:spTree>
    <p:extLst>
      <p:ext uri="{BB962C8B-B14F-4D97-AF65-F5344CB8AC3E}">
        <p14:creationId xmlns:p14="http://schemas.microsoft.com/office/powerpoint/2010/main" val="2254926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igure 8–66 displays a form styled for a a desktop viewport.">
            <a:extLst>
              <a:ext uri="{FF2B5EF4-FFF2-40B4-BE49-F238E27FC236}">
                <a16:creationId xmlns:a16="http://schemas.microsoft.com/office/drawing/2014/main" id="{DDD18A22-D86F-4E5E-ABCB-519BD03AF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810490"/>
            <a:ext cx="11353800" cy="5972903"/>
          </a:xfr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A29AFA0F-AC99-467F-B2B5-304BC58A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685800"/>
          </a:xfrm>
        </p:spPr>
        <p:txBody>
          <a:bodyPr/>
          <a:lstStyle/>
          <a:p>
            <a:r>
              <a:rPr lang="en-US" b="1" dirty="0"/>
              <a:t>Styling Forms </a:t>
            </a:r>
          </a:p>
        </p:txBody>
      </p:sp>
    </p:spTree>
    <p:extLst>
      <p:ext uri="{BB962C8B-B14F-4D97-AF65-F5344CB8AC3E}">
        <p14:creationId xmlns:p14="http://schemas.microsoft.com/office/powerpoint/2010/main" val="274036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1823FA4-EAD9-4C64-AA14-44629A6F6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057486"/>
              </p:ext>
            </p:extLst>
          </p:nvPr>
        </p:nvGraphicFramePr>
        <p:xfrm>
          <a:off x="938674" y="849491"/>
          <a:ext cx="10262726" cy="5322709"/>
        </p:xfrm>
        <a:graphic>
          <a:graphicData uri="http://schemas.openxmlformats.org/drawingml/2006/table">
            <a:tbl>
              <a:tblPr firstRow="1"/>
              <a:tblGrid>
                <a:gridCol w="3023221">
                  <a:extLst>
                    <a:ext uri="{9D8B030D-6E8A-4147-A177-3AD203B41FA5}">
                      <a16:colId xmlns:a16="http://schemas.microsoft.com/office/drawing/2014/main" val="330989957"/>
                    </a:ext>
                  </a:extLst>
                </a:gridCol>
                <a:gridCol w="4189683">
                  <a:extLst>
                    <a:ext uri="{9D8B030D-6E8A-4147-A177-3AD203B41FA5}">
                      <a16:colId xmlns:a16="http://schemas.microsoft.com/office/drawing/2014/main" val="979424094"/>
                    </a:ext>
                  </a:extLst>
                </a:gridCol>
                <a:gridCol w="3049822">
                  <a:extLst>
                    <a:ext uri="{9D8B030D-6E8A-4147-A177-3AD203B41FA5}">
                      <a16:colId xmlns:a16="http://schemas.microsoft.com/office/drawing/2014/main" val="1797100604"/>
                    </a:ext>
                  </a:extLst>
                </a:gridCol>
              </a:tblGrid>
              <a:tr h="5563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b="1" dirty="0">
                          <a:solidFill>
                            <a:srgbClr val="FFFFFF"/>
                          </a:solidFill>
                          <a:effectLst/>
                          <a:latin typeface="FrutigerLTStd-Bold"/>
                          <a:ea typeface="MS Mincho" panose="02020609040205080304" pitchFamily="49" charset="-128"/>
                          <a:cs typeface="FrutigerLTStd-Bold"/>
                        </a:rPr>
                        <a:t>Element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b="1" dirty="0">
                          <a:solidFill>
                            <a:srgbClr val="FFFFFF"/>
                          </a:solidFill>
                          <a:effectLst/>
                          <a:latin typeface="FrutigerLTStd-Bold"/>
                          <a:ea typeface="MS Mincho" panose="02020609040205080304" pitchFamily="49" charset="-128"/>
                          <a:cs typeface="FrutigerLTStd-Bold"/>
                        </a:rPr>
                        <a:t>Indicates the start and end of: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b="1" dirty="0">
                          <a:solidFill>
                            <a:srgbClr val="FFFFFF"/>
                          </a:solidFill>
                          <a:effectLst/>
                          <a:latin typeface="FrutigerLTStd-Bold"/>
                          <a:ea typeface="MS Mincho" panose="02020609040205080304" pitchFamily="49" charset="-128"/>
                          <a:cs typeface="FrutigerLTStd-Bold"/>
                        </a:rPr>
                        <a:t>Contains: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14460"/>
                  </a:ext>
                </a:extLst>
              </a:tr>
              <a:tr h="85794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&lt;table&gt; … &lt;/table&gt;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within a webpage 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All related table elements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383648"/>
                  </a:ext>
                </a:extLst>
              </a:tr>
              <a:tr h="5084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&lt;tr&gt; … &lt;/tr&gt;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row within a table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data cells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950583"/>
                  </a:ext>
                </a:extLst>
              </a:tr>
              <a:tr h="5084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&lt;th&gt; … &lt;/th&gt;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header cell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header content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215150"/>
                  </a:ext>
                </a:extLst>
              </a:tr>
              <a:tr h="5084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&lt;td&gt; … &lt;/td&gt;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data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cell content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869910"/>
                  </a:ext>
                </a:extLst>
              </a:tr>
              <a:tr h="5084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&lt;caption&gt; … &lt;/caption&gt;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caption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caption or title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17983"/>
                  </a:ext>
                </a:extLst>
              </a:tr>
              <a:tr h="85794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&lt;thead&gt; … &lt;/thead &gt;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header area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Grouped header content 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2303"/>
                  </a:ext>
                </a:extLst>
              </a:tr>
              <a:tr h="5084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&lt;tbody&gt; … &lt;/tbody &gt;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body area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Grouped body content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877791"/>
                  </a:ext>
                </a:extLst>
              </a:tr>
              <a:tr h="5084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&lt;tfooter&gt; … &lt;/tfooter &gt;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Table footer area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effectLst/>
                          <a:latin typeface="FrutigerLTStd-Light"/>
                          <a:ea typeface="MS Mincho" panose="02020609040205080304" pitchFamily="49" charset="-128"/>
                          <a:cs typeface="FrutigerLTStd-Light"/>
                        </a:rPr>
                        <a:t>Grouped footer content</a:t>
                      </a:r>
                    </a:p>
                  </a:txBody>
                  <a:tcPr marL="58983" marR="58983" marT="58639" marB="5863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591951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2054" y="155863"/>
            <a:ext cx="9124950" cy="685800"/>
          </a:xfrm>
        </p:spPr>
        <p:txBody>
          <a:bodyPr>
            <a:normAutofit/>
          </a:bodyPr>
          <a:lstStyle/>
          <a:p>
            <a:r>
              <a:rPr lang="en-IN" b="1" dirty="0"/>
              <a:t>Creating a Table with HTML Elements</a:t>
            </a:r>
            <a:endParaRPr lang="en-US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DFBE41E-F31E-4E61-9E52-45F35C9B8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9600" y="6303851"/>
            <a:ext cx="3943349" cy="209547"/>
          </a:xfrm>
        </p:spPr>
        <p:txBody>
          <a:bodyPr/>
          <a:lstStyle/>
          <a:p>
            <a:r>
              <a:rPr lang="en-US" b="1" dirty="0"/>
              <a:t>HTML Table Elements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34519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5A07F-40CC-4309-89FC-AC4AC3F8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82" y="246392"/>
            <a:ext cx="7886700" cy="609600"/>
          </a:xfrm>
        </p:spPr>
        <p:txBody>
          <a:bodyPr/>
          <a:lstStyle/>
          <a:p>
            <a:pPr algn="l"/>
            <a:r>
              <a:rPr lang="en-US" dirty="0"/>
              <a:t>Chapter Summary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3C29A0-1C62-42ED-B81E-1D791132C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2" y="1271155"/>
            <a:ext cx="10541000" cy="5018311"/>
          </a:xfrm>
        </p:spPr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Include tables and forms on webpages</a:t>
            </a:r>
          </a:p>
          <a:p>
            <a:pPr lvl="1"/>
            <a:r>
              <a:rPr lang="en-US" dirty="0"/>
              <a:t>Create a table that displays related information and format it using CSS properties </a:t>
            </a:r>
          </a:p>
          <a:p>
            <a:pPr lvl="1"/>
            <a:r>
              <a:rPr lang="en-US" dirty="0"/>
              <a:t>Use webpage forms and form controls, including the HTML elements, attributes, and values for creating the controls you need</a:t>
            </a:r>
          </a:p>
          <a:p>
            <a:pPr lvl="1"/>
            <a:r>
              <a:rPr lang="en-US" dirty="0"/>
              <a:t>Use CSS styles to format a form for mobile, tablet, and desktop viewports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FFE97-9523-41F9-8E55-89FA5699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7173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8534400" cy="5018312"/>
          </a:xfrm>
        </p:spPr>
        <p:txBody>
          <a:bodyPr/>
          <a:lstStyle/>
          <a:p>
            <a:r>
              <a:rPr lang="en-IN" dirty="0"/>
              <a:t>Table border </a:t>
            </a:r>
          </a:p>
          <a:p>
            <a:pPr lvl="1"/>
            <a:r>
              <a:rPr lang="en-IN" dirty="0"/>
              <a:t>Line that defines the perimeter of the table</a:t>
            </a:r>
          </a:p>
          <a:p>
            <a:r>
              <a:rPr lang="en-IN" dirty="0"/>
              <a:t>Table header </a:t>
            </a:r>
          </a:p>
          <a:p>
            <a:pPr lvl="1"/>
            <a:r>
              <a:rPr lang="en-IN" dirty="0"/>
              <a:t>Heading </a:t>
            </a:r>
            <a:r>
              <a:rPr lang="en-US" dirty="0"/>
              <a:t>cell </a:t>
            </a:r>
            <a:endParaRPr lang="en-IN" dirty="0"/>
          </a:p>
          <a:p>
            <a:pPr lvl="1"/>
            <a:r>
              <a:rPr lang="en-IN" dirty="0"/>
              <a:t>Identifies the row or column content</a:t>
            </a:r>
          </a:p>
          <a:p>
            <a:pPr lvl="1"/>
            <a:r>
              <a:rPr lang="en-IN" dirty="0"/>
              <a:t>Defined with a starting &lt;th&gt; tag and an ending &lt;/th&gt; tag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9326"/>
            <a:ext cx="10515600" cy="685800"/>
          </a:xfrm>
        </p:spPr>
        <p:txBody>
          <a:bodyPr/>
          <a:lstStyle/>
          <a:p>
            <a:r>
              <a:rPr lang="en-IN" b="1" dirty="0"/>
              <a:t>Table Borders, Headers, and Captions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29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677400" cy="5018312"/>
          </a:xfrm>
        </p:spPr>
        <p:txBody>
          <a:bodyPr/>
          <a:lstStyle/>
          <a:p>
            <a:r>
              <a:rPr lang="en-IN" dirty="0"/>
              <a:t>Table caption </a:t>
            </a:r>
          </a:p>
          <a:p>
            <a:pPr lvl="1"/>
            <a:r>
              <a:rPr lang="en-IN" dirty="0"/>
              <a:t>Descriptive text that serves as a title or identifies the table’s purpose </a:t>
            </a:r>
          </a:p>
          <a:p>
            <a:pPr lvl="1"/>
            <a:r>
              <a:rPr lang="en-IN" dirty="0"/>
              <a:t>Defined with &lt;caption&gt;…&lt;/caption</a:t>
            </a:r>
          </a:p>
          <a:p>
            <a:pPr lvl="1"/>
            <a:r>
              <a:rPr lang="en-IN" dirty="0"/>
              <a:t>Inserted after the starting &lt;table&gt; tag </a:t>
            </a:r>
          </a:p>
          <a:p>
            <a:pPr lvl="1"/>
            <a:r>
              <a:rPr lang="en-US" dirty="0"/>
              <a:t>A table can have only one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F9CE7EC-7A2B-48C2-A763-8F7CC37D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326"/>
            <a:ext cx="10515600" cy="685800"/>
          </a:xfrm>
        </p:spPr>
        <p:txBody>
          <a:bodyPr/>
          <a:lstStyle/>
          <a:p>
            <a:r>
              <a:rPr lang="en-IN" b="1" dirty="0"/>
              <a:t>Table Borders, Headers, and Captions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606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Figure 8-6 points out a table caption, header, and border. ">
            <a:extLst>
              <a:ext uri="{FF2B5EF4-FFF2-40B4-BE49-F238E27FC236}">
                <a16:creationId xmlns:a16="http://schemas.microsoft.com/office/drawing/2014/main" id="{4BBC2560-F8FA-4060-ACB2-D3C994A33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43" y="931578"/>
            <a:ext cx="12187254" cy="508822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D6F2778-F722-48F7-9419-D54D7B80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326"/>
            <a:ext cx="10515600" cy="685800"/>
          </a:xfrm>
        </p:spPr>
        <p:txBody>
          <a:bodyPr/>
          <a:lstStyle/>
          <a:p>
            <a:r>
              <a:rPr lang="en-IN" b="1" dirty="0"/>
              <a:t>Table Borders, Headers, and Captions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90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D8502-288E-4706-ACFD-FF098E2F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27"/>
            <a:ext cx="9677400" cy="5029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colspan</a:t>
            </a:r>
            <a:r>
              <a:rPr lang="en-US" dirty="0"/>
              <a:t> attribute is used to span cells across two or more columns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&lt;td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colspan</a:t>
            </a:r>
            <a:r>
              <a:rPr lang="en-US" sz="2800" dirty="0"/>
              <a:t>="2"&gt;Sum: $180&lt;/td&gt;</a:t>
            </a:r>
            <a:br>
              <a:rPr lang="en-US" sz="2800" dirty="0"/>
            </a:br>
            <a:endParaRPr lang="en-US" sz="2800" dirty="0"/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rowspan</a:t>
            </a:r>
            <a:r>
              <a:rPr lang="en-US" dirty="0"/>
              <a:t> attribute is used to span across two or more rows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AU" dirty="0"/>
              <a:t>     </a:t>
            </a:r>
            <a:r>
              <a:rPr lang="pl-PL" dirty="0"/>
              <a:t>&lt;td </a:t>
            </a:r>
            <a:r>
              <a:rPr lang="pl-PL" dirty="0">
                <a:solidFill>
                  <a:srgbClr val="0070C0"/>
                </a:solidFill>
              </a:rPr>
              <a:t>rowspan</a:t>
            </a:r>
            <a:r>
              <a:rPr lang="pl-PL" dirty="0"/>
              <a:t>="2"&gt;$50&lt;/td&gt;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398059-524C-414F-9DF9-27B2F6BD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327"/>
            <a:ext cx="10515600" cy="685800"/>
          </a:xfrm>
        </p:spPr>
        <p:txBody>
          <a:bodyPr/>
          <a:lstStyle/>
          <a:p>
            <a:r>
              <a:rPr lang="en-US" b="1" dirty="0"/>
              <a:t>Table Element Attributes </a:t>
            </a:r>
          </a:p>
        </p:txBody>
      </p:sp>
    </p:spTree>
    <p:extLst>
      <p:ext uri="{BB962C8B-B14F-4D97-AF65-F5344CB8AC3E}">
        <p14:creationId xmlns:p14="http://schemas.microsoft.com/office/powerpoint/2010/main" val="179461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4D4B611-9AC9-45FC-9DB6-0EBCAF72874C}"/>
</file>

<file path=customXml/itemProps2.xml><?xml version="1.0" encoding="utf-8"?>
<ds:datastoreItem xmlns:ds="http://schemas.openxmlformats.org/officeDocument/2006/customXml" ds:itemID="{934EEB4E-6E52-4E5A-A52C-79A826070D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E925D9-A464-4B27-B00B-E877C84EE5F5}">
  <ds:schemaRefs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c64b295e-e158-430a-a9fe-95bbf17b9d7d"/>
    <ds:schemaRef ds:uri="0f5e39c8-e5a1-4a0d-b53f-9134be983d1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Chapter 07</Template>
  <TotalTime>5675</TotalTime>
  <Words>4427</Words>
  <Application>Microsoft Macintosh PowerPoint</Application>
  <PresentationFormat>Widescreen</PresentationFormat>
  <Paragraphs>366</Paragraphs>
  <Slides>50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8" baseType="lpstr">
      <vt:lpstr>arial</vt:lpstr>
      <vt:lpstr>arial</vt:lpstr>
      <vt:lpstr>Calibri</vt:lpstr>
      <vt:lpstr>Calibri Light</vt:lpstr>
      <vt:lpstr>Consolas</vt:lpstr>
      <vt:lpstr>FrutigerLTStd-Bold</vt:lpstr>
      <vt:lpstr>FrutigerLTStd-Light</vt:lpstr>
      <vt:lpstr>Menlo</vt:lpstr>
      <vt:lpstr>Open Sans</vt:lpstr>
      <vt:lpstr>Playfair Display</vt:lpstr>
      <vt:lpstr>Summer Font</vt:lpstr>
      <vt:lpstr>Trebuchet MS</vt:lpstr>
      <vt:lpstr>Wingdings 3</vt:lpstr>
      <vt:lpstr>Office Theme</vt:lpstr>
      <vt:lpstr>1_Office Theme</vt:lpstr>
      <vt:lpstr>Facet</vt:lpstr>
      <vt:lpstr>Custom Design</vt:lpstr>
      <vt:lpstr>Bitmap Image</vt:lpstr>
      <vt:lpstr>PowerPoint Presentation</vt:lpstr>
      <vt:lpstr>Introduction</vt:lpstr>
      <vt:lpstr>Discovering Tables</vt:lpstr>
      <vt:lpstr>Creating a Table with HTML Elements</vt:lpstr>
      <vt:lpstr>Creating a Table with HTML Elements</vt:lpstr>
      <vt:lpstr>Table Borders, Headers, and Captions </vt:lpstr>
      <vt:lpstr>Table Borders, Headers, and Captions </vt:lpstr>
      <vt:lpstr>Table Borders, Headers, and Captions </vt:lpstr>
      <vt:lpstr>Table Element Attributes </vt:lpstr>
      <vt:lpstr>Use of Tables </vt:lpstr>
      <vt:lpstr>Planning the Table</vt:lpstr>
      <vt:lpstr>Styling Table Elements</vt:lpstr>
      <vt:lpstr>PowerPoint Presentation</vt:lpstr>
      <vt:lpstr>Styling Table Elements  </vt:lpstr>
      <vt:lpstr>PowerPoint Presentation</vt:lpstr>
      <vt:lpstr>Styling Tables for Responsive Web Design </vt:lpstr>
      <vt:lpstr>Style a Table for a Tablet Viewport</vt:lpstr>
      <vt:lpstr>Style a Table for a Tablet Viewport</vt:lpstr>
      <vt:lpstr>PowerPoint Presentation</vt:lpstr>
      <vt:lpstr>Style a Table for a Tablet Viewport</vt:lpstr>
      <vt:lpstr>Style a Table for a Tablet Viewport</vt:lpstr>
      <vt:lpstr>Style a Table for a Tablet Viewport</vt:lpstr>
      <vt:lpstr>PowerPoint Presentation</vt:lpstr>
      <vt:lpstr>Creating Webpage Forms </vt:lpstr>
      <vt:lpstr>Creating Webpage Forms </vt:lpstr>
      <vt:lpstr>Form Controls</vt:lpstr>
      <vt:lpstr>Form Controls</vt:lpstr>
      <vt:lpstr>Form Controls</vt:lpstr>
      <vt:lpstr>Form Controls – Name, ID, and Value</vt:lpstr>
      <vt:lpstr>Form Controls – Text Input</vt:lpstr>
      <vt:lpstr>Form Controls – Password, Email, Tel, Date Controls</vt:lpstr>
      <vt:lpstr>Form Controls – Textarea Control</vt:lpstr>
      <vt:lpstr>Form Controls – Textarea Control</vt:lpstr>
      <vt:lpstr>Form Labels</vt:lpstr>
      <vt:lpstr>Form Controls – Checkbox Control</vt:lpstr>
      <vt:lpstr>Form Controls – Radio Control</vt:lpstr>
      <vt:lpstr>Form Controls – Select Control</vt:lpstr>
      <vt:lpstr>Form Controls – Submit Control</vt:lpstr>
      <vt:lpstr>Form Controls – Reset Control</vt:lpstr>
      <vt:lpstr>Attributes of HTML Tags Used to Create Forms</vt:lpstr>
      <vt:lpstr>PowerPoint Presentation</vt:lpstr>
      <vt:lpstr>Make User Friendly Forms</vt:lpstr>
      <vt:lpstr>Form Processing</vt:lpstr>
      <vt:lpstr>Form Processing </vt:lpstr>
      <vt:lpstr>Styling Forms </vt:lpstr>
      <vt:lpstr>Styling Forms </vt:lpstr>
      <vt:lpstr>Styling Forms </vt:lpstr>
      <vt:lpstr>Styling Forms </vt:lpstr>
      <vt:lpstr>Styling Forms </vt:lpstr>
      <vt:lpstr>Chapter Summary </vt:lpstr>
    </vt:vector>
  </TitlesOfParts>
  <Company>University of Central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</dc:title>
  <dc:creator>Steven Freund</dc:creator>
  <cp:lastModifiedBy>Ward, Lindsay</cp:lastModifiedBy>
  <cp:revision>400</cp:revision>
  <dcterms:created xsi:type="dcterms:W3CDTF">2004-08-27T11:31:35Z</dcterms:created>
  <dcterms:modified xsi:type="dcterms:W3CDTF">2022-03-28T07:03:52Z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