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38"/>
  </p:notesMasterIdLst>
  <p:sldIdLst>
    <p:sldId id="256" r:id="rId6"/>
    <p:sldId id="358" r:id="rId7"/>
    <p:sldId id="276" r:id="rId8"/>
    <p:sldId id="342" r:id="rId9"/>
    <p:sldId id="286" r:id="rId10"/>
    <p:sldId id="287" r:id="rId11"/>
    <p:sldId id="293" r:id="rId12"/>
    <p:sldId id="306" r:id="rId13"/>
    <p:sldId id="356" r:id="rId14"/>
    <p:sldId id="326" r:id="rId15"/>
    <p:sldId id="327" r:id="rId16"/>
    <p:sldId id="297" r:id="rId17"/>
    <p:sldId id="344" r:id="rId18"/>
    <p:sldId id="345" r:id="rId19"/>
    <p:sldId id="343" r:id="rId20"/>
    <p:sldId id="315" r:id="rId21"/>
    <p:sldId id="365" r:id="rId22"/>
    <p:sldId id="366" r:id="rId23"/>
    <p:sldId id="361" r:id="rId24"/>
    <p:sldId id="362" r:id="rId25"/>
    <p:sldId id="369" r:id="rId26"/>
    <p:sldId id="313" r:id="rId27"/>
    <p:sldId id="346" r:id="rId28"/>
    <p:sldId id="367" r:id="rId29"/>
    <p:sldId id="368" r:id="rId30"/>
    <p:sldId id="417" r:id="rId31"/>
    <p:sldId id="357" r:id="rId32"/>
    <p:sldId id="347" r:id="rId33"/>
    <p:sldId id="348" r:id="rId34"/>
    <p:sldId id="360" r:id="rId35"/>
    <p:sldId id="359" r:id="rId36"/>
    <p:sldId id="3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4ABEA-3DF1-1A4B-9781-BF142672D6A2}" v="395" dt="2022-10-24T01:54:41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8"/>
    <p:restoredTop sz="90562"/>
  </p:normalViewPr>
  <p:slideViewPr>
    <p:cSldViewPr snapToGrid="0">
      <p:cViewPr varScale="1">
        <p:scale>
          <a:sx n="120" d="100"/>
          <a:sy n="120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AB94ABEA-3DF1-1A4B-9781-BF142672D6A2}"/>
    <pc:docChg chg="undo custSel addSld delSld modSld sldOrd">
      <pc:chgData name="Lindsay Ward" userId="8f2e855a-579b-4a8f-b9f1-39f7b0944a86" providerId="ADAL" clId="{AB94ABEA-3DF1-1A4B-9781-BF142672D6A2}" dt="2022-10-31T06:03:04.740" v="2823" actId="962"/>
      <pc:docMkLst>
        <pc:docMk/>
      </pc:docMkLst>
      <pc:sldChg chg="modSp add mod ord">
        <pc:chgData name="Lindsay Ward" userId="8f2e855a-579b-4a8f-b9f1-39f7b0944a86" providerId="ADAL" clId="{AB94ABEA-3DF1-1A4B-9781-BF142672D6A2}" dt="2022-10-23T04:47:28.564" v="1414" actId="20577"/>
        <pc:sldMkLst>
          <pc:docMk/>
          <pc:sldMk cId="3242200464" sldId="276"/>
        </pc:sldMkLst>
        <pc:spChg chg="mod">
          <ac:chgData name="Lindsay Ward" userId="8f2e855a-579b-4a8f-b9f1-39f7b0944a86" providerId="ADAL" clId="{AB94ABEA-3DF1-1A4B-9781-BF142672D6A2}" dt="2022-10-23T04:47:28.564" v="1414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add">
        <pc:chgData name="Lindsay Ward" userId="8f2e855a-579b-4a8f-b9f1-39f7b0944a86" providerId="ADAL" clId="{AB94ABEA-3DF1-1A4B-9781-BF142672D6A2}" dt="2022-10-23T04:56:52.983" v="1880"/>
        <pc:sldMkLst>
          <pc:docMk/>
          <pc:sldMk cId="1852620066" sldId="286"/>
        </pc:sldMkLst>
        <pc:spChg chg="mod">
          <ac:chgData name="Lindsay Ward" userId="8f2e855a-579b-4a8f-b9f1-39f7b0944a86" providerId="ADAL" clId="{AB94ABEA-3DF1-1A4B-9781-BF142672D6A2}" dt="2022-10-23T04:34:00.682" v="742" actId="20577"/>
          <ac:spMkLst>
            <pc:docMk/>
            <pc:sldMk cId="1852620066" sldId="286"/>
            <ac:spMk id="5122" creationId="{27C1AD43-E898-4172-87FC-9AB48C04BB7D}"/>
          </ac:spMkLst>
        </pc:spChg>
        <pc:spChg chg="mod">
          <ac:chgData name="Lindsay Ward" userId="8f2e855a-579b-4a8f-b9f1-39f7b0944a86" providerId="ADAL" clId="{AB94ABEA-3DF1-1A4B-9781-BF142672D6A2}" dt="2022-10-23T04:34:12.528" v="743" actId="14"/>
          <ac:spMkLst>
            <pc:docMk/>
            <pc:sldMk cId="1852620066" sldId="286"/>
            <ac:spMk id="5123" creationId="{078F6E30-BAA2-4A8F-8579-0A3AE97D3DC9}"/>
          </ac:spMkLst>
        </pc:spChg>
      </pc:sldChg>
      <pc:sldChg chg="add">
        <pc:chgData name="Lindsay Ward" userId="8f2e855a-579b-4a8f-b9f1-39f7b0944a86" providerId="ADAL" clId="{AB94ABEA-3DF1-1A4B-9781-BF142672D6A2}" dt="2022-10-23T04:56:52.983" v="1880"/>
        <pc:sldMkLst>
          <pc:docMk/>
          <pc:sldMk cId="3517601453" sldId="287"/>
        </pc:sldMkLst>
        <pc:spChg chg="mod">
          <ac:chgData name="Lindsay Ward" userId="8f2e855a-579b-4a8f-b9f1-39f7b0944a86" providerId="ADAL" clId="{AB94ABEA-3DF1-1A4B-9781-BF142672D6A2}" dt="2022-10-23T04:33:56.612" v="741" actId="20577"/>
          <ac:spMkLst>
            <pc:docMk/>
            <pc:sldMk cId="3517601453" sldId="287"/>
            <ac:spMk id="6146" creationId="{D2D202EE-79F4-4DF5-B1E2-F7905E1474D7}"/>
          </ac:spMkLst>
        </pc:spChg>
        <pc:spChg chg="mod">
          <ac:chgData name="Lindsay Ward" userId="8f2e855a-579b-4a8f-b9f1-39f7b0944a86" providerId="ADAL" clId="{AB94ABEA-3DF1-1A4B-9781-BF142672D6A2}" dt="2022-10-23T04:33:33.682" v="730" actId="20577"/>
          <ac:spMkLst>
            <pc:docMk/>
            <pc:sldMk cId="3517601453" sldId="287"/>
            <ac:spMk id="6147" creationId="{E662E5A6-BE50-435B-A266-A5076977C900}"/>
          </ac:spMkLst>
        </pc:spChg>
      </pc:sldChg>
      <pc:sldChg chg="del">
        <pc:chgData name="Lindsay Ward" userId="8f2e855a-579b-4a8f-b9f1-39f7b0944a86" providerId="ADAL" clId="{AB94ABEA-3DF1-1A4B-9781-BF142672D6A2}" dt="2022-10-23T04:26:36.192" v="578" actId="2696"/>
        <pc:sldMkLst>
          <pc:docMk/>
          <pc:sldMk cId="0" sldId="288"/>
        </pc:sldMkLst>
      </pc:sldChg>
      <pc:sldChg chg="del">
        <pc:chgData name="Lindsay Ward" userId="8f2e855a-579b-4a8f-b9f1-39f7b0944a86" providerId="ADAL" clId="{AB94ABEA-3DF1-1A4B-9781-BF142672D6A2}" dt="2022-10-23T04:34:34.454" v="744" actId="2696"/>
        <pc:sldMkLst>
          <pc:docMk/>
          <pc:sldMk cId="0" sldId="289"/>
        </pc:sldMkLst>
      </pc:sldChg>
      <pc:sldChg chg="del">
        <pc:chgData name="Lindsay Ward" userId="8f2e855a-579b-4a8f-b9f1-39f7b0944a86" providerId="ADAL" clId="{AB94ABEA-3DF1-1A4B-9781-BF142672D6A2}" dt="2022-10-23T04:26:44.608" v="579" actId="2696"/>
        <pc:sldMkLst>
          <pc:docMk/>
          <pc:sldMk cId="0" sldId="291"/>
        </pc:sldMkLst>
      </pc:sldChg>
      <pc:sldChg chg="del">
        <pc:chgData name="Lindsay Ward" userId="8f2e855a-579b-4a8f-b9f1-39f7b0944a86" providerId="ADAL" clId="{AB94ABEA-3DF1-1A4B-9781-BF142672D6A2}" dt="2022-10-23T04:34:40.464" v="745" actId="2696"/>
        <pc:sldMkLst>
          <pc:docMk/>
          <pc:sldMk cId="0" sldId="292"/>
        </pc:sldMkLst>
      </pc:sldChg>
      <pc:sldChg chg="add">
        <pc:chgData name="Lindsay Ward" userId="8f2e855a-579b-4a8f-b9f1-39f7b0944a86" providerId="ADAL" clId="{AB94ABEA-3DF1-1A4B-9781-BF142672D6A2}" dt="2022-10-23T04:56:52.983" v="1880"/>
        <pc:sldMkLst>
          <pc:docMk/>
          <pc:sldMk cId="2337254905" sldId="293"/>
        </pc:sldMkLst>
        <pc:spChg chg="mod">
          <ac:chgData name="Lindsay Ward" userId="8f2e855a-579b-4a8f-b9f1-39f7b0944a86" providerId="ADAL" clId="{AB94ABEA-3DF1-1A4B-9781-BF142672D6A2}" dt="2022-10-23T04:34:57.647" v="781" actId="20577"/>
          <ac:spMkLst>
            <pc:docMk/>
            <pc:sldMk cId="2337254905" sldId="293"/>
            <ac:spMk id="11266" creationId="{C4D0164C-0113-4058-AB1A-1AC594696946}"/>
          </ac:spMkLst>
        </pc:spChg>
        <pc:spChg chg="mod">
          <ac:chgData name="Lindsay Ward" userId="8f2e855a-579b-4a8f-b9f1-39f7b0944a86" providerId="ADAL" clId="{AB94ABEA-3DF1-1A4B-9781-BF142672D6A2}" dt="2022-10-23T04:35:39.367" v="801" actId="115"/>
          <ac:spMkLst>
            <pc:docMk/>
            <pc:sldMk cId="2337254905" sldId="293"/>
            <ac:spMk id="11267" creationId="{A5B93E27-4CFC-446F-B400-8F28AA8E7908}"/>
          </ac:spMkLst>
        </pc:spChg>
      </pc:sldChg>
      <pc:sldChg chg="del">
        <pc:chgData name="Lindsay Ward" userId="8f2e855a-579b-4a8f-b9f1-39f7b0944a86" providerId="ADAL" clId="{AB94ABEA-3DF1-1A4B-9781-BF142672D6A2}" dt="2022-10-23T04:27:02.311" v="580" actId="2696"/>
        <pc:sldMkLst>
          <pc:docMk/>
          <pc:sldMk cId="0" sldId="294"/>
        </pc:sldMkLst>
      </pc:sldChg>
      <pc:sldChg chg="del">
        <pc:chgData name="Lindsay Ward" userId="8f2e855a-579b-4a8f-b9f1-39f7b0944a86" providerId="ADAL" clId="{AB94ABEA-3DF1-1A4B-9781-BF142672D6A2}" dt="2022-10-23T04:27:03.192" v="581" actId="2696"/>
        <pc:sldMkLst>
          <pc:docMk/>
          <pc:sldMk cId="0" sldId="295"/>
        </pc:sldMkLst>
      </pc:sldChg>
      <pc:sldChg chg="del">
        <pc:chgData name="Lindsay Ward" userId="8f2e855a-579b-4a8f-b9f1-39f7b0944a86" providerId="ADAL" clId="{AB94ABEA-3DF1-1A4B-9781-BF142672D6A2}" dt="2022-10-23T04:27:12.126" v="582" actId="2696"/>
        <pc:sldMkLst>
          <pc:docMk/>
          <pc:sldMk cId="0" sldId="296"/>
        </pc:sldMkLst>
      </pc:sldChg>
      <pc:sldChg chg="modSp add mod ord">
        <pc:chgData name="Lindsay Ward" userId="8f2e855a-579b-4a8f-b9f1-39f7b0944a86" providerId="ADAL" clId="{AB94ABEA-3DF1-1A4B-9781-BF142672D6A2}" dt="2022-10-23T05:19:44.192" v="2125" actId="20577"/>
        <pc:sldMkLst>
          <pc:docMk/>
          <pc:sldMk cId="671702436" sldId="297"/>
        </pc:sldMkLst>
        <pc:spChg chg="mod">
          <ac:chgData name="Lindsay Ward" userId="8f2e855a-579b-4a8f-b9f1-39f7b0944a86" providerId="ADAL" clId="{AB94ABEA-3DF1-1A4B-9781-BF142672D6A2}" dt="2022-10-23T04:58:08.280" v="1905" actId="20577"/>
          <ac:spMkLst>
            <pc:docMk/>
            <pc:sldMk cId="671702436" sldId="297"/>
            <ac:spMk id="15362" creationId="{9FB7B335-19A9-4756-A517-7F59A7A1840B}"/>
          </ac:spMkLst>
        </pc:spChg>
        <pc:spChg chg="mod">
          <ac:chgData name="Lindsay Ward" userId="8f2e855a-579b-4a8f-b9f1-39f7b0944a86" providerId="ADAL" clId="{AB94ABEA-3DF1-1A4B-9781-BF142672D6A2}" dt="2022-10-23T05:19:44.192" v="2125" actId="20577"/>
          <ac:spMkLst>
            <pc:docMk/>
            <pc:sldMk cId="671702436" sldId="297"/>
            <ac:spMk id="15363" creationId="{2F75D160-8D9C-42BD-8067-287EBB53463B}"/>
          </ac:spMkLst>
        </pc:spChg>
      </pc:sldChg>
      <pc:sldChg chg="del">
        <pc:chgData name="Lindsay Ward" userId="8f2e855a-579b-4a8f-b9f1-39f7b0944a86" providerId="ADAL" clId="{AB94ABEA-3DF1-1A4B-9781-BF142672D6A2}" dt="2022-10-23T04:29:17.992" v="583" actId="2696"/>
        <pc:sldMkLst>
          <pc:docMk/>
          <pc:sldMk cId="0" sldId="298"/>
        </pc:sldMkLst>
      </pc:sldChg>
      <pc:sldChg chg="modSp del mod">
        <pc:chgData name="Lindsay Ward" userId="8f2e855a-579b-4a8f-b9f1-39f7b0944a86" providerId="ADAL" clId="{AB94ABEA-3DF1-1A4B-9781-BF142672D6A2}" dt="2022-10-23T04:42:41.411" v="958" actId="2696"/>
        <pc:sldMkLst>
          <pc:docMk/>
          <pc:sldMk cId="0" sldId="299"/>
        </pc:sldMkLst>
        <pc:spChg chg="mod">
          <ac:chgData name="Lindsay Ward" userId="8f2e855a-579b-4a8f-b9f1-39f7b0944a86" providerId="ADAL" clId="{AB94ABEA-3DF1-1A4B-9781-BF142672D6A2}" dt="2022-10-23T04:39:21.121" v="805" actId="20577"/>
          <ac:spMkLst>
            <pc:docMk/>
            <pc:sldMk cId="0" sldId="299"/>
            <ac:spMk id="17410" creationId="{BD7B7040-B644-49EA-9362-5954ED42E15E}"/>
          </ac:spMkLst>
        </pc:spChg>
        <pc:spChg chg="mod">
          <ac:chgData name="Lindsay Ward" userId="8f2e855a-579b-4a8f-b9f1-39f7b0944a86" providerId="ADAL" clId="{AB94ABEA-3DF1-1A4B-9781-BF142672D6A2}" dt="2022-10-23T04:42:29.719" v="954" actId="21"/>
          <ac:spMkLst>
            <pc:docMk/>
            <pc:sldMk cId="0" sldId="299"/>
            <ac:spMk id="17411" creationId="{93B353AE-9285-4C9A-8C41-87AFF82E9815}"/>
          </ac:spMkLst>
        </pc:spChg>
      </pc:sldChg>
      <pc:sldChg chg="del">
        <pc:chgData name="Lindsay Ward" userId="8f2e855a-579b-4a8f-b9f1-39f7b0944a86" providerId="ADAL" clId="{AB94ABEA-3DF1-1A4B-9781-BF142672D6A2}" dt="2022-10-23T04:29:33.169" v="584" actId="2696"/>
        <pc:sldMkLst>
          <pc:docMk/>
          <pc:sldMk cId="0" sldId="300"/>
        </pc:sldMkLst>
      </pc:sldChg>
      <pc:sldChg chg="del">
        <pc:chgData name="Lindsay Ward" userId="8f2e855a-579b-4a8f-b9f1-39f7b0944a86" providerId="ADAL" clId="{AB94ABEA-3DF1-1A4B-9781-BF142672D6A2}" dt="2022-10-23T04:29:44.389" v="585" actId="2696"/>
        <pc:sldMkLst>
          <pc:docMk/>
          <pc:sldMk cId="0" sldId="301"/>
        </pc:sldMkLst>
      </pc:sldChg>
      <pc:sldChg chg="del">
        <pc:chgData name="Lindsay Ward" userId="8f2e855a-579b-4a8f-b9f1-39f7b0944a86" providerId="ADAL" clId="{AB94ABEA-3DF1-1A4B-9781-BF142672D6A2}" dt="2022-10-23T04:29:47.643" v="586" actId="2696"/>
        <pc:sldMkLst>
          <pc:docMk/>
          <pc:sldMk cId="0" sldId="302"/>
        </pc:sldMkLst>
      </pc:sldChg>
      <pc:sldChg chg="del">
        <pc:chgData name="Lindsay Ward" userId="8f2e855a-579b-4a8f-b9f1-39f7b0944a86" providerId="ADAL" clId="{AB94ABEA-3DF1-1A4B-9781-BF142672D6A2}" dt="2022-10-23T04:29:56.800" v="587" actId="2696"/>
        <pc:sldMkLst>
          <pc:docMk/>
          <pc:sldMk cId="0" sldId="303"/>
        </pc:sldMkLst>
      </pc:sldChg>
      <pc:sldChg chg="del">
        <pc:chgData name="Lindsay Ward" userId="8f2e855a-579b-4a8f-b9f1-39f7b0944a86" providerId="ADAL" clId="{AB94ABEA-3DF1-1A4B-9781-BF142672D6A2}" dt="2022-10-23T04:29:58.632" v="588" actId="2696"/>
        <pc:sldMkLst>
          <pc:docMk/>
          <pc:sldMk cId="0" sldId="304"/>
        </pc:sldMkLst>
      </pc:sldChg>
      <pc:sldChg chg="del">
        <pc:chgData name="Lindsay Ward" userId="8f2e855a-579b-4a8f-b9f1-39f7b0944a86" providerId="ADAL" clId="{AB94ABEA-3DF1-1A4B-9781-BF142672D6A2}" dt="2022-10-23T04:30:16.698" v="590" actId="2696"/>
        <pc:sldMkLst>
          <pc:docMk/>
          <pc:sldMk cId="0" sldId="305"/>
        </pc:sldMkLst>
      </pc:sldChg>
      <pc:sldChg chg="modSp del mod ord">
        <pc:chgData name="Lindsay Ward" userId="8f2e855a-579b-4a8f-b9f1-39f7b0944a86" providerId="ADAL" clId="{AB94ABEA-3DF1-1A4B-9781-BF142672D6A2}" dt="2022-10-23T05:01:43.387" v="1962" actId="2696"/>
        <pc:sldMkLst>
          <pc:docMk/>
          <pc:sldMk cId="896489744" sldId="306"/>
        </pc:sldMkLst>
        <pc:spChg chg="mod">
          <ac:chgData name="Lindsay Ward" userId="8f2e855a-579b-4a8f-b9f1-39f7b0944a86" providerId="ADAL" clId="{AB94ABEA-3DF1-1A4B-9781-BF142672D6A2}" dt="2022-10-22T07:33:49.218" v="171" actId="20577"/>
          <ac:spMkLst>
            <pc:docMk/>
            <pc:sldMk cId="896489744" sldId="306"/>
            <ac:spMk id="3" creationId="{CFCF8CD9-9FD1-7443-A692-62F2302A89D0}"/>
          </ac:spMkLst>
        </pc:spChg>
      </pc:sldChg>
      <pc:sldChg chg="addSp delSp modSp add mod">
        <pc:chgData name="Lindsay Ward" userId="8f2e855a-579b-4a8f-b9f1-39f7b0944a86" providerId="ADAL" clId="{AB94ABEA-3DF1-1A4B-9781-BF142672D6A2}" dt="2022-10-23T05:13:20.703" v="2054" actId="6549"/>
        <pc:sldMkLst>
          <pc:docMk/>
          <pc:sldMk cId="1288447429" sldId="306"/>
        </pc:sldMkLst>
        <pc:spChg chg="add del mod">
          <ac:chgData name="Lindsay Ward" userId="8f2e855a-579b-4a8f-b9f1-39f7b0944a86" providerId="ADAL" clId="{AB94ABEA-3DF1-1A4B-9781-BF142672D6A2}" dt="2022-10-23T05:12:28.615" v="2049"/>
          <ac:spMkLst>
            <pc:docMk/>
            <pc:sldMk cId="1288447429" sldId="306"/>
            <ac:spMk id="2" creationId="{C7CF8F15-3419-A5A8-9B13-E4A2B01C6C47}"/>
          </ac:spMkLst>
        </pc:spChg>
        <pc:spChg chg="mod">
          <ac:chgData name="Lindsay Ward" userId="8f2e855a-579b-4a8f-b9f1-39f7b0944a86" providerId="ADAL" clId="{AB94ABEA-3DF1-1A4B-9781-BF142672D6A2}" dt="2022-10-23T05:13:20.703" v="2054" actId="6549"/>
          <ac:spMkLst>
            <pc:docMk/>
            <pc:sldMk cId="1288447429" sldId="306"/>
            <ac:spMk id="3" creationId="{CFCF8CD9-9FD1-7443-A692-62F2302A89D0}"/>
          </ac:spMkLst>
        </pc:spChg>
      </pc:sldChg>
      <pc:sldChg chg="del">
        <pc:chgData name="Lindsay Ward" userId="8f2e855a-579b-4a8f-b9f1-39f7b0944a86" providerId="ADAL" clId="{AB94ABEA-3DF1-1A4B-9781-BF142672D6A2}" dt="2022-10-23T04:30:47.774" v="593" actId="2696"/>
        <pc:sldMkLst>
          <pc:docMk/>
          <pc:sldMk cId="0" sldId="307"/>
        </pc:sldMkLst>
      </pc:sldChg>
      <pc:sldChg chg="del">
        <pc:chgData name="Lindsay Ward" userId="8f2e855a-579b-4a8f-b9f1-39f7b0944a86" providerId="ADAL" clId="{AB94ABEA-3DF1-1A4B-9781-BF142672D6A2}" dt="2022-10-23T04:30:44.184" v="591" actId="2696"/>
        <pc:sldMkLst>
          <pc:docMk/>
          <pc:sldMk cId="0" sldId="308"/>
        </pc:sldMkLst>
      </pc:sldChg>
      <pc:sldChg chg="del">
        <pc:chgData name="Lindsay Ward" userId="8f2e855a-579b-4a8f-b9f1-39f7b0944a86" providerId="ADAL" clId="{AB94ABEA-3DF1-1A4B-9781-BF142672D6A2}" dt="2022-10-23T04:31:08.489" v="594" actId="2696"/>
        <pc:sldMkLst>
          <pc:docMk/>
          <pc:sldMk cId="0" sldId="309"/>
        </pc:sldMkLst>
      </pc:sldChg>
      <pc:sldChg chg="del">
        <pc:chgData name="Lindsay Ward" userId="8f2e855a-579b-4a8f-b9f1-39f7b0944a86" providerId="ADAL" clId="{AB94ABEA-3DF1-1A4B-9781-BF142672D6A2}" dt="2022-10-23T04:31:08.489" v="594" actId="2696"/>
        <pc:sldMkLst>
          <pc:docMk/>
          <pc:sldMk cId="0" sldId="310"/>
        </pc:sldMkLst>
      </pc:sldChg>
      <pc:sldChg chg="del">
        <pc:chgData name="Lindsay Ward" userId="8f2e855a-579b-4a8f-b9f1-39f7b0944a86" providerId="ADAL" clId="{AB94ABEA-3DF1-1A4B-9781-BF142672D6A2}" dt="2022-10-23T04:31:08.489" v="594" actId="2696"/>
        <pc:sldMkLst>
          <pc:docMk/>
          <pc:sldMk cId="0" sldId="311"/>
        </pc:sldMkLst>
      </pc:sldChg>
      <pc:sldChg chg="del">
        <pc:chgData name="Lindsay Ward" userId="8f2e855a-579b-4a8f-b9f1-39f7b0944a86" providerId="ADAL" clId="{AB94ABEA-3DF1-1A4B-9781-BF142672D6A2}" dt="2022-10-23T04:31:08.489" v="594" actId="2696"/>
        <pc:sldMkLst>
          <pc:docMk/>
          <pc:sldMk cId="0" sldId="312"/>
        </pc:sldMkLst>
      </pc:sldChg>
      <pc:sldChg chg="add del">
        <pc:chgData name="Lindsay Ward" userId="8f2e855a-579b-4a8f-b9f1-39f7b0944a86" providerId="ADAL" clId="{AB94ABEA-3DF1-1A4B-9781-BF142672D6A2}" dt="2022-10-23T05:17:30.894" v="2082" actId="2696"/>
        <pc:sldMkLst>
          <pc:docMk/>
          <pc:sldMk cId="722304849" sldId="313"/>
        </pc:sldMkLst>
      </pc:sldChg>
      <pc:sldChg chg="add del">
        <pc:chgData name="Lindsay Ward" userId="8f2e855a-579b-4a8f-b9f1-39f7b0944a86" providerId="ADAL" clId="{AB94ABEA-3DF1-1A4B-9781-BF142672D6A2}" dt="2022-10-23T04:58:35.709" v="1907" actId="2696"/>
        <pc:sldMkLst>
          <pc:docMk/>
          <pc:sldMk cId="1604884309" sldId="313"/>
        </pc:sldMkLst>
      </pc:sldChg>
      <pc:sldChg chg="modSp del mod">
        <pc:chgData name="Lindsay Ward" userId="8f2e855a-579b-4a8f-b9f1-39f7b0944a86" providerId="ADAL" clId="{AB94ABEA-3DF1-1A4B-9781-BF142672D6A2}" dt="2022-10-23T04:56:44.875" v="1879" actId="2696"/>
        <pc:sldMkLst>
          <pc:docMk/>
          <pc:sldMk cId="2368471994" sldId="313"/>
        </pc:sldMkLst>
        <pc:spChg chg="mod">
          <ac:chgData name="Lindsay Ward" userId="8f2e855a-579b-4a8f-b9f1-39f7b0944a86" providerId="ADAL" clId="{AB94ABEA-3DF1-1A4B-9781-BF142672D6A2}" dt="2022-10-23T04:43:46.972" v="1033" actId="20577"/>
          <ac:spMkLst>
            <pc:docMk/>
            <pc:sldMk cId="2368471994" sldId="313"/>
            <ac:spMk id="31746" creationId="{A747AA1F-3E6F-4680-A5E8-6AA7C4F1A440}"/>
          </ac:spMkLst>
        </pc:spChg>
        <pc:spChg chg="mod">
          <ac:chgData name="Lindsay Ward" userId="8f2e855a-579b-4a8f-b9f1-39f7b0944a86" providerId="ADAL" clId="{AB94ABEA-3DF1-1A4B-9781-BF142672D6A2}" dt="2022-10-23T04:44:16.205" v="1054" actId="6549"/>
          <ac:spMkLst>
            <pc:docMk/>
            <pc:sldMk cId="2368471994" sldId="313"/>
            <ac:spMk id="31747" creationId="{485CB382-576D-48A1-B576-F6D54BC3CC0A}"/>
          </ac:spMkLst>
        </pc:spChg>
      </pc:sldChg>
      <pc:sldChg chg="add del">
        <pc:chgData name="Lindsay Ward" userId="8f2e855a-579b-4a8f-b9f1-39f7b0944a86" providerId="ADAL" clId="{AB94ABEA-3DF1-1A4B-9781-BF142672D6A2}" dt="2022-10-23T05:00:24.626" v="1956" actId="2696"/>
        <pc:sldMkLst>
          <pc:docMk/>
          <pc:sldMk cId="3539015682" sldId="313"/>
        </pc:sldMkLst>
      </pc:sldChg>
      <pc:sldChg chg="del">
        <pc:chgData name="Lindsay Ward" userId="8f2e855a-579b-4a8f-b9f1-39f7b0944a86" providerId="ADAL" clId="{AB94ABEA-3DF1-1A4B-9781-BF142672D6A2}" dt="2022-10-23T04:29:59.229" v="589" actId="2696"/>
        <pc:sldMkLst>
          <pc:docMk/>
          <pc:sldMk cId="1933913049" sldId="314"/>
        </pc:sldMkLst>
      </pc:sldChg>
      <pc:sldChg chg="modSp del mod">
        <pc:chgData name="Lindsay Ward" userId="8f2e855a-579b-4a8f-b9f1-39f7b0944a86" providerId="ADAL" clId="{AB94ABEA-3DF1-1A4B-9781-BF142672D6A2}" dt="2022-10-23T05:01:19.104" v="1960" actId="2696"/>
        <pc:sldMkLst>
          <pc:docMk/>
          <pc:sldMk cId="460352636" sldId="315"/>
        </pc:sldMkLst>
        <pc:spChg chg="mod">
          <ac:chgData name="Lindsay Ward" userId="8f2e855a-579b-4a8f-b9f1-39f7b0944a86" providerId="ADAL" clId="{AB94ABEA-3DF1-1A4B-9781-BF142672D6A2}" dt="2022-10-23T04:15:34.961" v="283" actId="20577"/>
          <ac:spMkLst>
            <pc:docMk/>
            <pc:sldMk cId="460352636" sldId="315"/>
            <ac:spMk id="6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5:18.320" v="279" actId="255"/>
          <ac:spMkLst>
            <pc:docMk/>
            <pc:sldMk cId="460352636" sldId="315"/>
            <ac:spMk id="7" creationId="{00000000-0000-0000-0000-000000000000}"/>
          </ac:spMkLst>
        </pc:spChg>
      </pc:sldChg>
      <pc:sldChg chg="del">
        <pc:chgData name="Lindsay Ward" userId="8f2e855a-579b-4a8f-b9f1-39f7b0944a86" providerId="ADAL" clId="{AB94ABEA-3DF1-1A4B-9781-BF142672D6A2}" dt="2022-10-23T04:16:23.946" v="290" actId="2696"/>
        <pc:sldMkLst>
          <pc:docMk/>
          <pc:sldMk cId="1901320963" sldId="326"/>
        </pc:sldMkLst>
      </pc:sldChg>
      <pc:sldChg chg="modSp add mod">
        <pc:chgData name="Lindsay Ward" userId="8f2e855a-579b-4a8f-b9f1-39f7b0944a86" providerId="ADAL" clId="{AB94ABEA-3DF1-1A4B-9781-BF142672D6A2}" dt="2022-10-23T04:53:40.224" v="1862" actId="20577"/>
        <pc:sldMkLst>
          <pc:docMk/>
          <pc:sldMk cId="3794570449" sldId="326"/>
        </pc:sldMkLst>
        <pc:spChg chg="mod">
          <ac:chgData name="Lindsay Ward" userId="8f2e855a-579b-4a8f-b9f1-39f7b0944a86" providerId="ADAL" clId="{AB94ABEA-3DF1-1A4B-9781-BF142672D6A2}" dt="2022-10-23T04:17:22.717" v="312" actId="20577"/>
          <ac:spMkLst>
            <pc:docMk/>
            <pc:sldMk cId="3794570449" sldId="326"/>
            <ac:spMk id="60419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53:40.224" v="1862" actId="20577"/>
          <ac:spMkLst>
            <pc:docMk/>
            <pc:sldMk cId="3794570449" sldId="326"/>
            <ac:spMk id="60420" creationId="{00000000-0000-0000-0000-000000000000}"/>
          </ac:spMkLst>
        </pc:spChg>
      </pc:sldChg>
      <pc:sldChg chg="modSp add mod">
        <pc:chgData name="Lindsay Ward" userId="8f2e855a-579b-4a8f-b9f1-39f7b0944a86" providerId="ADAL" clId="{AB94ABEA-3DF1-1A4B-9781-BF142672D6A2}" dt="2022-10-23T04:23:01.087" v="442" actId="20577"/>
        <pc:sldMkLst>
          <pc:docMk/>
          <pc:sldMk cId="2957213554" sldId="327"/>
        </pc:sldMkLst>
        <pc:spChg chg="mod">
          <ac:chgData name="Lindsay Ward" userId="8f2e855a-579b-4a8f-b9f1-39f7b0944a86" providerId="ADAL" clId="{AB94ABEA-3DF1-1A4B-9781-BF142672D6A2}" dt="2022-10-23T04:18:28.304" v="362" actId="20577"/>
          <ac:spMkLst>
            <pc:docMk/>
            <pc:sldMk cId="2957213554" sldId="327"/>
            <ac:spMk id="62467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23:01.087" v="442" actId="20577"/>
          <ac:spMkLst>
            <pc:docMk/>
            <pc:sldMk cId="2957213554" sldId="327"/>
            <ac:spMk id="62468" creationId="{00000000-0000-0000-0000-000000000000}"/>
          </ac:spMkLst>
        </pc:spChg>
      </pc:sldChg>
      <pc:sldChg chg="del">
        <pc:chgData name="Lindsay Ward" userId="8f2e855a-579b-4a8f-b9f1-39f7b0944a86" providerId="ADAL" clId="{AB94ABEA-3DF1-1A4B-9781-BF142672D6A2}" dt="2022-10-23T04:16:23.946" v="290" actId="2696"/>
        <pc:sldMkLst>
          <pc:docMk/>
          <pc:sldMk cId="3777848990" sldId="327"/>
        </pc:sldMkLst>
      </pc:sldChg>
      <pc:sldChg chg="delSp modSp mod modAnim">
        <pc:chgData name="Lindsay Ward" userId="8f2e855a-579b-4a8f-b9f1-39f7b0944a86" providerId="ADAL" clId="{AB94ABEA-3DF1-1A4B-9781-BF142672D6A2}" dt="2022-10-23T04:53:03.401" v="1858" actId="1076"/>
        <pc:sldMkLst>
          <pc:docMk/>
          <pc:sldMk cId="1316497113" sldId="342"/>
        </pc:sldMkLst>
        <pc:spChg chg="del">
          <ac:chgData name="Lindsay Ward" userId="8f2e855a-579b-4a8f-b9f1-39f7b0944a86" providerId="ADAL" clId="{AB94ABEA-3DF1-1A4B-9781-BF142672D6A2}" dt="2022-10-23T04:50:50.152" v="1849" actId="478"/>
          <ac:spMkLst>
            <pc:docMk/>
            <pc:sldMk cId="1316497113" sldId="342"/>
            <ac:spMk id="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53:03.401" v="1858" actId="1076"/>
          <ac:spMkLst>
            <pc:docMk/>
            <pc:sldMk cId="1316497113" sldId="342"/>
            <ac:spMk id="6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50:44.114" v="1848" actId="20577"/>
          <ac:spMkLst>
            <pc:docMk/>
            <pc:sldMk cId="1316497113" sldId="342"/>
            <ac:spMk id="133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52:57.772" v="1857" actId="6549"/>
          <ac:spMkLst>
            <pc:docMk/>
            <pc:sldMk cId="1316497113" sldId="342"/>
            <ac:spMk id="134" creationId="{00000000-0000-0000-0000-000000000000}"/>
          </ac:spMkLst>
        </pc:spChg>
      </pc:sldChg>
      <pc:sldChg chg="modSp add mod">
        <pc:chgData name="Lindsay Ward" userId="8f2e855a-579b-4a8f-b9f1-39f7b0944a86" providerId="ADAL" clId="{AB94ABEA-3DF1-1A4B-9781-BF142672D6A2}" dt="2022-10-31T06:02:49.445" v="2803" actId="962"/>
        <pc:sldMkLst>
          <pc:docMk/>
          <pc:sldMk cId="1438047130" sldId="343"/>
        </pc:sldMkLst>
        <pc:spChg chg="mod">
          <ac:chgData name="Lindsay Ward" userId="8f2e855a-579b-4a8f-b9f1-39f7b0944a86" providerId="ADAL" clId="{AB94ABEA-3DF1-1A4B-9781-BF142672D6A2}" dt="2022-10-23T05:03:42.693" v="1980" actId="2711"/>
          <ac:spMkLst>
            <pc:docMk/>
            <pc:sldMk cId="1438047130" sldId="343"/>
            <ac:spMk id="156" creationId="{00000000-0000-0000-0000-000000000000}"/>
          </ac:spMkLst>
        </pc:spChg>
        <pc:picChg chg="mod">
          <ac:chgData name="Lindsay Ward" userId="8f2e855a-579b-4a8f-b9f1-39f7b0944a86" providerId="ADAL" clId="{AB94ABEA-3DF1-1A4B-9781-BF142672D6A2}" dt="2022-10-31T06:02:49.445" v="2803" actId="962"/>
          <ac:picMkLst>
            <pc:docMk/>
            <pc:sldMk cId="1438047130" sldId="343"/>
            <ac:picMk id="5" creationId="{00000000-0000-0000-0000-000000000000}"/>
          </ac:picMkLst>
        </pc:picChg>
      </pc:sldChg>
      <pc:sldChg chg="modSp del mod">
        <pc:chgData name="Lindsay Ward" userId="8f2e855a-579b-4a8f-b9f1-39f7b0944a86" providerId="ADAL" clId="{AB94ABEA-3DF1-1A4B-9781-BF142672D6A2}" dt="2022-10-23T05:01:19.104" v="1960" actId="2696"/>
        <pc:sldMkLst>
          <pc:docMk/>
          <pc:sldMk cId="1950377129" sldId="343"/>
        </pc:sldMkLst>
        <pc:spChg chg="mod">
          <ac:chgData name="Lindsay Ward" userId="8f2e855a-579b-4a8f-b9f1-39f7b0944a86" providerId="ADAL" clId="{AB94ABEA-3DF1-1A4B-9781-BF142672D6A2}" dt="2022-10-23T04:12:25.100" v="222" actId="20577"/>
          <ac:spMkLst>
            <pc:docMk/>
            <pc:sldMk cId="1950377129" sldId="343"/>
            <ac:spMk id="156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2:39.983" v="223" actId="2711"/>
          <ac:spMkLst>
            <pc:docMk/>
            <pc:sldMk cId="1950377129" sldId="343"/>
            <ac:spMk id="157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2:46.813" v="224" actId="20577"/>
          <ac:spMkLst>
            <pc:docMk/>
            <pc:sldMk cId="1950377129" sldId="343"/>
            <ac:spMk id="160" creationId="{00000000-0000-0000-0000-000000000000}"/>
          </ac:spMkLst>
        </pc:spChg>
      </pc:sldChg>
      <pc:sldChg chg="modSp mod">
        <pc:chgData name="Lindsay Ward" userId="8f2e855a-579b-4a8f-b9f1-39f7b0944a86" providerId="ADAL" clId="{AB94ABEA-3DF1-1A4B-9781-BF142672D6A2}" dt="2022-10-23T05:20:05.535" v="2175" actId="962"/>
        <pc:sldMkLst>
          <pc:docMk/>
          <pc:sldMk cId="1280275458" sldId="344"/>
        </pc:sldMkLst>
        <pc:spChg chg="mod">
          <ac:chgData name="Lindsay Ward" userId="8f2e855a-579b-4a8f-b9f1-39f7b0944a86" providerId="ADAL" clId="{AB94ABEA-3DF1-1A4B-9781-BF142672D6A2}" dt="2022-10-23T04:08:21.403" v="176" actId="2711"/>
          <ac:spMkLst>
            <pc:docMk/>
            <pc:sldMk cId="1280275458" sldId="344"/>
            <ac:spMk id="165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08:45.153" v="179" actId="20577"/>
          <ac:spMkLst>
            <pc:docMk/>
            <pc:sldMk cId="1280275458" sldId="344"/>
            <ac:spMk id="166" creationId="{00000000-0000-0000-0000-000000000000}"/>
          </ac:spMkLst>
        </pc:spChg>
        <pc:picChg chg="mod">
          <ac:chgData name="Lindsay Ward" userId="8f2e855a-579b-4a8f-b9f1-39f7b0944a86" providerId="ADAL" clId="{AB94ABEA-3DF1-1A4B-9781-BF142672D6A2}" dt="2022-10-23T05:20:05.535" v="2175" actId="962"/>
          <ac:picMkLst>
            <pc:docMk/>
            <pc:sldMk cId="1280275458" sldId="344"/>
            <ac:picMk id="168" creationId="{00000000-0000-0000-0000-000000000000}"/>
          </ac:picMkLst>
        </pc:picChg>
      </pc:sldChg>
      <pc:sldChg chg="addSp delSp modSp mod modAnim">
        <pc:chgData name="Lindsay Ward" userId="8f2e855a-579b-4a8f-b9f1-39f7b0944a86" providerId="ADAL" clId="{AB94ABEA-3DF1-1A4B-9781-BF142672D6A2}" dt="2022-10-23T05:03:27.064" v="1978" actId="20577"/>
        <pc:sldMkLst>
          <pc:docMk/>
          <pc:sldMk cId="475724326" sldId="345"/>
        </pc:sldMkLst>
        <pc:spChg chg="mod">
          <ac:chgData name="Lindsay Ward" userId="8f2e855a-579b-4a8f-b9f1-39f7b0944a86" providerId="ADAL" clId="{AB94ABEA-3DF1-1A4B-9781-BF142672D6A2}" dt="2022-10-23T04:09:20.269" v="182"/>
          <ac:spMkLst>
            <pc:docMk/>
            <pc:sldMk cId="475724326" sldId="345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09:20.269" v="182"/>
          <ac:spMkLst>
            <pc:docMk/>
            <pc:sldMk cId="475724326" sldId="345"/>
            <ac:spMk id="3" creationId="{2C55451B-D17F-23D1-A215-030731F29319}"/>
          </ac:spMkLst>
        </pc:spChg>
        <pc:spChg chg="add del mod">
          <ac:chgData name="Lindsay Ward" userId="8f2e855a-579b-4a8f-b9f1-39f7b0944a86" providerId="ADAL" clId="{AB94ABEA-3DF1-1A4B-9781-BF142672D6A2}" dt="2022-10-23T04:09:20.269" v="182"/>
          <ac:spMkLst>
            <pc:docMk/>
            <pc:sldMk cId="475724326" sldId="345"/>
            <ac:spMk id="4" creationId="{F17CD24B-B3CB-E412-D73B-0FE15262D639}"/>
          </ac:spMkLst>
        </pc:spChg>
        <pc:spChg chg="add del mod">
          <ac:chgData name="Lindsay Ward" userId="8f2e855a-579b-4a8f-b9f1-39f7b0944a86" providerId="ADAL" clId="{AB94ABEA-3DF1-1A4B-9781-BF142672D6A2}" dt="2022-10-23T04:09:20.269" v="182"/>
          <ac:spMkLst>
            <pc:docMk/>
            <pc:sldMk cId="475724326" sldId="345"/>
            <ac:spMk id="5" creationId="{77E1CA52-DBC0-EF32-DE81-0C444C627AC0}"/>
          </ac:spMkLst>
        </pc:spChg>
        <pc:spChg chg="mod">
          <ac:chgData name="Lindsay Ward" userId="8f2e855a-579b-4a8f-b9f1-39f7b0944a86" providerId="ADAL" clId="{AB94ABEA-3DF1-1A4B-9781-BF142672D6A2}" dt="2022-10-23T05:03:27.064" v="1978" actId="20577"/>
          <ac:spMkLst>
            <pc:docMk/>
            <pc:sldMk cId="475724326" sldId="345"/>
            <ac:spMk id="173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0:27.357" v="195" actId="2711"/>
          <ac:spMkLst>
            <pc:docMk/>
            <pc:sldMk cId="475724326" sldId="345"/>
            <ac:spMk id="174" creationId="{00000000-0000-0000-0000-000000000000}"/>
          </ac:spMkLst>
        </pc:spChg>
      </pc:sldChg>
      <pc:sldChg chg="addSp delSp modSp mod">
        <pc:chgData name="Lindsay Ward" userId="8f2e855a-579b-4a8f-b9f1-39f7b0944a86" providerId="ADAL" clId="{AB94ABEA-3DF1-1A4B-9781-BF142672D6A2}" dt="2022-10-23T05:17:58.536" v="2118" actId="1035"/>
        <pc:sldMkLst>
          <pc:docMk/>
          <pc:sldMk cId="1509442299" sldId="346"/>
        </pc:sldMkLst>
        <pc:spChg chg="mod">
          <ac:chgData name="Lindsay Ward" userId="8f2e855a-579b-4a8f-b9f1-39f7b0944a86" providerId="ADAL" clId="{AB94ABEA-3DF1-1A4B-9781-BF142672D6A2}" dt="2022-10-23T04:15:52.179" v="285"/>
          <ac:spMkLst>
            <pc:docMk/>
            <pc:sldMk cId="1509442299" sldId="346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15:52.179" v="285"/>
          <ac:spMkLst>
            <pc:docMk/>
            <pc:sldMk cId="1509442299" sldId="346"/>
            <ac:spMk id="3" creationId="{E02828CF-8FFA-BCDE-CC08-940DD348B6F7}"/>
          </ac:spMkLst>
        </pc:spChg>
        <pc:spChg chg="add del mod">
          <ac:chgData name="Lindsay Ward" userId="8f2e855a-579b-4a8f-b9f1-39f7b0944a86" providerId="ADAL" clId="{AB94ABEA-3DF1-1A4B-9781-BF142672D6A2}" dt="2022-10-23T04:15:52.179" v="285"/>
          <ac:spMkLst>
            <pc:docMk/>
            <pc:sldMk cId="1509442299" sldId="346"/>
            <ac:spMk id="4" creationId="{9E221A03-FB3E-4F2B-41C4-C91B19212D0F}"/>
          </ac:spMkLst>
        </pc:spChg>
        <pc:spChg chg="add del mod">
          <ac:chgData name="Lindsay Ward" userId="8f2e855a-579b-4a8f-b9f1-39f7b0944a86" providerId="ADAL" clId="{AB94ABEA-3DF1-1A4B-9781-BF142672D6A2}" dt="2022-10-23T04:15:52.179" v="285"/>
          <ac:spMkLst>
            <pc:docMk/>
            <pc:sldMk cId="1509442299" sldId="346"/>
            <ac:spMk id="5" creationId="{3D897B42-5004-FF52-42A6-21CAC1B59C7C}"/>
          </ac:spMkLst>
        </pc:spChg>
        <pc:spChg chg="mod">
          <ac:chgData name="Lindsay Ward" userId="8f2e855a-579b-4a8f-b9f1-39f7b0944a86" providerId="ADAL" clId="{AB94ABEA-3DF1-1A4B-9781-BF142672D6A2}" dt="2022-10-23T05:17:53.012" v="2096" actId="20577"/>
          <ac:spMkLst>
            <pc:docMk/>
            <pc:sldMk cId="1509442299" sldId="346"/>
            <ac:spMk id="23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5:58.628" v="289" actId="20577"/>
          <ac:spMkLst>
            <pc:docMk/>
            <pc:sldMk cId="1509442299" sldId="346"/>
            <ac:spMk id="233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7:58.536" v="2118" actId="1035"/>
          <ac:spMkLst>
            <pc:docMk/>
            <pc:sldMk cId="1509442299" sldId="346"/>
            <ac:spMk id="235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7:58.536" v="2118" actId="1035"/>
          <ac:spMkLst>
            <pc:docMk/>
            <pc:sldMk cId="1509442299" sldId="346"/>
            <ac:spMk id="236" creationId="{00000000-0000-0000-0000-000000000000}"/>
          </ac:spMkLst>
        </pc:spChg>
      </pc:sldChg>
      <pc:sldChg chg="modSp mod">
        <pc:chgData name="Lindsay Ward" userId="8f2e855a-579b-4a8f-b9f1-39f7b0944a86" providerId="ADAL" clId="{AB94ABEA-3DF1-1A4B-9781-BF142672D6A2}" dt="2022-10-24T01:28:32.543" v="2677" actId="2711"/>
        <pc:sldMkLst>
          <pc:docMk/>
          <pc:sldMk cId="730564904" sldId="347"/>
        </pc:sldMkLst>
        <pc:spChg chg="mod">
          <ac:chgData name="Lindsay Ward" userId="8f2e855a-579b-4a8f-b9f1-39f7b0944a86" providerId="ADAL" clId="{AB94ABEA-3DF1-1A4B-9781-BF142672D6A2}" dt="2022-10-24T01:28:32.543" v="2677" actId="2711"/>
          <ac:spMkLst>
            <pc:docMk/>
            <pc:sldMk cId="730564904" sldId="347"/>
            <ac:spMk id="242" creationId="{00000000-0000-0000-0000-000000000000}"/>
          </ac:spMkLst>
        </pc:spChg>
      </pc:sldChg>
      <pc:sldChg chg="modSp mod modAnim">
        <pc:chgData name="Lindsay Ward" userId="8f2e855a-579b-4a8f-b9f1-39f7b0944a86" providerId="ADAL" clId="{AB94ABEA-3DF1-1A4B-9781-BF142672D6A2}" dt="2022-10-23T04:26:16.366" v="577"/>
        <pc:sldMkLst>
          <pc:docMk/>
          <pc:sldMk cId="1743923295" sldId="348"/>
        </pc:sldMkLst>
        <pc:spChg chg="mod">
          <ac:chgData name="Lindsay Ward" userId="8f2e855a-579b-4a8f-b9f1-39f7b0944a86" providerId="ADAL" clId="{AB94ABEA-3DF1-1A4B-9781-BF142672D6A2}" dt="2022-10-23T04:25:18.548" v="479"/>
          <ac:spMkLst>
            <pc:docMk/>
            <pc:sldMk cId="1743923295" sldId="348"/>
            <ac:spMk id="248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26:05.839" v="574" actId="20577"/>
          <ac:spMkLst>
            <pc:docMk/>
            <pc:sldMk cId="1743923295" sldId="348"/>
            <ac:spMk id="249" creationId="{00000000-0000-0000-0000-000000000000}"/>
          </ac:spMkLst>
        </pc:spChg>
      </pc:sldChg>
      <pc:sldChg chg="addSp delSp modSp mod modAnim chgLayout modNotesTx">
        <pc:chgData name="Lindsay Ward" userId="8f2e855a-579b-4a8f-b9f1-39f7b0944a86" providerId="ADAL" clId="{AB94ABEA-3DF1-1A4B-9781-BF142672D6A2}" dt="2022-10-22T07:34:00.544" v="172" actId="255"/>
        <pc:sldMkLst>
          <pc:docMk/>
          <pc:sldMk cId="424333762" sldId="356"/>
        </pc:sldMkLst>
        <pc:spChg chg="add del mod">
          <ac:chgData name="Lindsay Ward" userId="8f2e855a-579b-4a8f-b9f1-39f7b0944a86" providerId="ADAL" clId="{AB94ABEA-3DF1-1A4B-9781-BF142672D6A2}" dt="2022-10-22T03:25:17.270" v="93"/>
          <ac:spMkLst>
            <pc:docMk/>
            <pc:sldMk cId="424333762" sldId="356"/>
            <ac:spMk id="2" creationId="{8B901965-99F5-9BE3-B577-070F17E79923}"/>
          </ac:spMkLst>
        </pc:spChg>
        <pc:spChg chg="mod ord">
          <ac:chgData name="Lindsay Ward" userId="8f2e855a-579b-4a8f-b9f1-39f7b0944a86" providerId="ADAL" clId="{AB94ABEA-3DF1-1A4B-9781-BF142672D6A2}" dt="2022-10-22T07:32:37.669" v="150" actId="20577"/>
          <ac:spMkLst>
            <pc:docMk/>
            <pc:sldMk cId="424333762" sldId="356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2T03:25:17.270" v="93"/>
          <ac:spMkLst>
            <pc:docMk/>
            <pc:sldMk cId="424333762" sldId="356"/>
            <ac:spMk id="4" creationId="{EB845B31-856E-714E-BFEA-AC0A7A220091}"/>
          </ac:spMkLst>
        </pc:spChg>
        <pc:spChg chg="add del mod">
          <ac:chgData name="Lindsay Ward" userId="8f2e855a-579b-4a8f-b9f1-39f7b0944a86" providerId="ADAL" clId="{AB94ABEA-3DF1-1A4B-9781-BF142672D6A2}" dt="2022-10-22T03:25:17.270" v="93"/>
          <ac:spMkLst>
            <pc:docMk/>
            <pc:sldMk cId="424333762" sldId="356"/>
            <ac:spMk id="5" creationId="{FBC6AA6A-1FB0-7C18-DF3B-6F070DE0F438}"/>
          </ac:spMkLst>
        </pc:spChg>
        <pc:spChg chg="add del mod">
          <ac:chgData name="Lindsay Ward" userId="8f2e855a-579b-4a8f-b9f1-39f7b0944a86" providerId="ADAL" clId="{AB94ABEA-3DF1-1A4B-9781-BF142672D6A2}" dt="2022-10-22T03:31:14.970" v="98"/>
          <ac:spMkLst>
            <pc:docMk/>
            <pc:sldMk cId="424333762" sldId="356"/>
            <ac:spMk id="6" creationId="{8BD1B347-20C1-8DDC-AFA2-5CB4B0630911}"/>
          </ac:spMkLst>
        </pc:spChg>
        <pc:spChg chg="add del mod">
          <ac:chgData name="Lindsay Ward" userId="8f2e855a-579b-4a8f-b9f1-39f7b0944a86" providerId="ADAL" clId="{AB94ABEA-3DF1-1A4B-9781-BF142672D6A2}" dt="2022-10-22T03:31:14.970" v="98"/>
          <ac:spMkLst>
            <pc:docMk/>
            <pc:sldMk cId="424333762" sldId="356"/>
            <ac:spMk id="7" creationId="{5496817F-59BC-72CC-41D3-996FBAF68646}"/>
          </ac:spMkLst>
        </pc:spChg>
        <pc:spChg chg="add del mod">
          <ac:chgData name="Lindsay Ward" userId="8f2e855a-579b-4a8f-b9f1-39f7b0944a86" providerId="ADAL" clId="{AB94ABEA-3DF1-1A4B-9781-BF142672D6A2}" dt="2022-10-22T03:31:14.970" v="98"/>
          <ac:spMkLst>
            <pc:docMk/>
            <pc:sldMk cId="424333762" sldId="356"/>
            <ac:spMk id="8" creationId="{A01ED73F-699E-9F1E-33D8-78607715BD4B}"/>
          </ac:spMkLst>
        </pc:spChg>
        <pc:spChg chg="mod ord">
          <ac:chgData name="Lindsay Ward" userId="8f2e855a-579b-4a8f-b9f1-39f7b0944a86" providerId="ADAL" clId="{AB94ABEA-3DF1-1A4B-9781-BF142672D6A2}" dt="2022-10-22T07:33:09.380" v="167" actId="20577"/>
          <ac:spMkLst>
            <pc:docMk/>
            <pc:sldMk cId="424333762" sldId="356"/>
            <ac:spMk id="41985" creationId="{00000000-0000-0000-0000-000000000000}"/>
          </ac:spMkLst>
        </pc:spChg>
        <pc:spChg chg="mod ord">
          <ac:chgData name="Lindsay Ward" userId="8f2e855a-579b-4a8f-b9f1-39f7b0944a86" providerId="ADAL" clId="{AB94ABEA-3DF1-1A4B-9781-BF142672D6A2}" dt="2022-10-22T07:34:00.544" v="172" actId="255"/>
          <ac:spMkLst>
            <pc:docMk/>
            <pc:sldMk cId="424333762" sldId="356"/>
            <ac:spMk id="41987" creationId="{00000000-0000-0000-0000-000000000000}"/>
          </ac:spMkLst>
        </pc:spChg>
      </pc:sldChg>
      <pc:sldChg chg="modSp mod modAnim">
        <pc:chgData name="Lindsay Ward" userId="8f2e855a-579b-4a8f-b9f1-39f7b0944a86" providerId="ADAL" clId="{AB94ABEA-3DF1-1A4B-9781-BF142672D6A2}" dt="2022-10-24T01:54:41.331" v="2683" actId="20577"/>
        <pc:sldMkLst>
          <pc:docMk/>
          <pc:sldMk cId="668538791" sldId="357"/>
        </pc:sldMkLst>
        <pc:spChg chg="mod">
          <ac:chgData name="Lindsay Ward" userId="8f2e855a-579b-4a8f-b9f1-39f7b0944a86" providerId="ADAL" clId="{AB94ABEA-3DF1-1A4B-9781-BF142672D6A2}" dt="2022-10-23T05:24:33.102" v="2249" actId="113"/>
          <ac:spMkLst>
            <pc:docMk/>
            <pc:sldMk cId="668538791" sldId="357"/>
            <ac:spMk id="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4T01:54:41.331" v="2683" actId="20577"/>
          <ac:spMkLst>
            <pc:docMk/>
            <pc:sldMk cId="668538791" sldId="357"/>
            <ac:spMk id="3" creationId="{00000000-0000-0000-0000-000000000000}"/>
          </ac:spMkLst>
        </pc:spChg>
      </pc:sldChg>
      <pc:sldChg chg="modSp mod ord">
        <pc:chgData name="Lindsay Ward" userId="8f2e855a-579b-4a8f-b9f1-39f7b0944a86" providerId="ADAL" clId="{AB94ABEA-3DF1-1A4B-9781-BF142672D6A2}" dt="2022-10-23T04:52:32.775" v="1856" actId="20578"/>
        <pc:sldMkLst>
          <pc:docMk/>
          <pc:sldMk cId="1022471106" sldId="358"/>
        </pc:sldMkLst>
        <pc:spChg chg="mod">
          <ac:chgData name="Lindsay Ward" userId="8f2e855a-579b-4a8f-b9f1-39f7b0944a86" providerId="ADAL" clId="{AB94ABEA-3DF1-1A4B-9781-BF142672D6A2}" dt="2022-10-22T03:15:35.342" v="15" actId="113"/>
          <ac:spMkLst>
            <pc:docMk/>
            <pc:sldMk cId="1022471106" sldId="358"/>
            <ac:spMk id="3" creationId="{00000000-0000-0000-0000-000000000000}"/>
          </ac:spMkLst>
        </pc:spChg>
      </pc:sldChg>
      <pc:sldChg chg="delSp del mod">
        <pc:chgData name="Lindsay Ward" userId="8f2e855a-579b-4a8f-b9f1-39f7b0944a86" providerId="ADAL" clId="{AB94ABEA-3DF1-1A4B-9781-BF142672D6A2}" dt="2022-10-23T04:59:28.012" v="1911" actId="2696"/>
        <pc:sldMkLst>
          <pc:docMk/>
          <pc:sldMk cId="1102820923" sldId="359"/>
        </pc:sldMkLst>
        <pc:picChg chg="del">
          <ac:chgData name="Lindsay Ward" userId="8f2e855a-579b-4a8f-b9f1-39f7b0944a86" providerId="ADAL" clId="{AB94ABEA-3DF1-1A4B-9781-BF142672D6A2}" dt="2022-10-23T04:15:41.372" v="284" actId="478"/>
          <ac:picMkLst>
            <pc:docMk/>
            <pc:sldMk cId="1102820923" sldId="359"/>
            <ac:picMk id="5" creationId="{00000000-0000-0000-0000-000000000000}"/>
          </ac:picMkLst>
        </pc:picChg>
      </pc:sldChg>
      <pc:sldChg chg="modSp add mod">
        <pc:chgData name="Lindsay Ward" userId="8f2e855a-579b-4a8f-b9f1-39f7b0944a86" providerId="ADAL" clId="{AB94ABEA-3DF1-1A4B-9781-BF142672D6A2}" dt="2022-10-23T04:59:56.166" v="1955" actId="20577"/>
        <pc:sldMkLst>
          <pc:docMk/>
          <pc:sldMk cId="3186088652" sldId="359"/>
        </pc:sldMkLst>
        <pc:spChg chg="mod">
          <ac:chgData name="Lindsay Ward" userId="8f2e855a-579b-4a8f-b9f1-39f7b0944a86" providerId="ADAL" clId="{AB94ABEA-3DF1-1A4B-9781-BF142672D6A2}" dt="2022-10-23T04:59:56.166" v="1955" actId="20577"/>
          <ac:spMkLst>
            <pc:docMk/>
            <pc:sldMk cId="3186088652" sldId="359"/>
            <ac:spMk id="2" creationId="{00000000-0000-0000-0000-000000000000}"/>
          </ac:spMkLst>
        </pc:spChg>
      </pc:sldChg>
      <pc:sldChg chg="modSp add mod">
        <pc:chgData name="Lindsay Ward" userId="8f2e855a-579b-4a8f-b9f1-39f7b0944a86" providerId="ADAL" clId="{AB94ABEA-3DF1-1A4B-9781-BF142672D6A2}" dt="2022-10-23T04:49:32.816" v="1800" actId="20577"/>
        <pc:sldMkLst>
          <pc:docMk/>
          <pc:sldMk cId="1404985400" sldId="360"/>
        </pc:sldMkLst>
        <pc:spChg chg="mod">
          <ac:chgData name="Lindsay Ward" userId="8f2e855a-579b-4a8f-b9f1-39f7b0944a86" providerId="ADAL" clId="{AB94ABEA-3DF1-1A4B-9781-BF142672D6A2}" dt="2022-10-23T04:49:32.816" v="1800" actId="20577"/>
          <ac:spMkLst>
            <pc:docMk/>
            <pc:sldMk cId="1404985400" sldId="360"/>
            <ac:spMk id="3" creationId="{A0637578-3129-A94B-928F-11240213834C}"/>
          </ac:spMkLst>
        </pc:spChg>
      </pc:sldChg>
      <pc:sldChg chg="addSp delSp modSp mod">
        <pc:chgData name="Lindsay Ward" userId="8f2e855a-579b-4a8f-b9f1-39f7b0944a86" providerId="ADAL" clId="{AB94ABEA-3DF1-1A4B-9781-BF142672D6A2}" dt="2022-10-23T05:10:37.191" v="2040" actId="207"/>
        <pc:sldMkLst>
          <pc:docMk/>
          <pc:sldMk cId="1336328956" sldId="361"/>
        </pc:sldMkLst>
        <pc:spChg chg="mod">
          <ac:chgData name="Lindsay Ward" userId="8f2e855a-579b-4a8f-b9f1-39f7b0944a86" providerId="ADAL" clId="{AB94ABEA-3DF1-1A4B-9781-BF142672D6A2}" dt="2022-10-23T04:10:51.131" v="197"/>
          <ac:spMkLst>
            <pc:docMk/>
            <pc:sldMk cId="1336328956" sldId="361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10:51.131" v="197"/>
          <ac:spMkLst>
            <pc:docMk/>
            <pc:sldMk cId="1336328956" sldId="361"/>
            <ac:spMk id="3" creationId="{4A0B94F1-DC54-51B6-DCB7-29132D09E731}"/>
          </ac:spMkLst>
        </pc:spChg>
        <pc:spChg chg="mod">
          <ac:chgData name="Lindsay Ward" userId="8f2e855a-579b-4a8f-b9f1-39f7b0944a86" providerId="ADAL" clId="{AB94ABEA-3DF1-1A4B-9781-BF142672D6A2}" dt="2022-10-23T04:10:51.131" v="197"/>
          <ac:spMkLst>
            <pc:docMk/>
            <pc:sldMk cId="1336328956" sldId="361"/>
            <ac:spMk id="4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10:51.131" v="197"/>
          <ac:spMkLst>
            <pc:docMk/>
            <pc:sldMk cId="1336328956" sldId="361"/>
            <ac:spMk id="8" creationId="{6C8DC8EC-C7CF-CA73-6448-6AAEC42D8E24}"/>
          </ac:spMkLst>
        </pc:spChg>
        <pc:spChg chg="add del mod">
          <ac:chgData name="Lindsay Ward" userId="8f2e855a-579b-4a8f-b9f1-39f7b0944a86" providerId="ADAL" clId="{AB94ABEA-3DF1-1A4B-9781-BF142672D6A2}" dt="2022-10-23T04:10:55.352" v="198" actId="478"/>
          <ac:spMkLst>
            <pc:docMk/>
            <pc:sldMk cId="1336328956" sldId="361"/>
            <ac:spMk id="9" creationId="{15A1347B-87EA-B3B3-49D1-361B4CD3AD75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24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25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26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28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29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10:37.191" v="2040" actId="207"/>
          <ac:spMkLst>
            <pc:docMk/>
            <pc:sldMk cId="1336328956" sldId="361"/>
            <ac:spMk id="30" creationId="{00000000-0000-0000-0000-000000000000}"/>
          </ac:spMkLst>
        </pc:spChg>
      </pc:sldChg>
      <pc:sldChg chg="addSp delSp modSp mod">
        <pc:chgData name="Lindsay Ward" userId="8f2e855a-579b-4a8f-b9f1-39f7b0944a86" providerId="ADAL" clId="{AB94ABEA-3DF1-1A4B-9781-BF142672D6A2}" dt="2022-10-23T04:11:29.888" v="202" actId="478"/>
        <pc:sldMkLst>
          <pc:docMk/>
          <pc:sldMk cId="1187523698" sldId="362"/>
        </pc:sldMkLst>
        <pc:spChg chg="mod">
          <ac:chgData name="Lindsay Ward" userId="8f2e855a-579b-4a8f-b9f1-39f7b0944a86" providerId="ADAL" clId="{AB94ABEA-3DF1-1A4B-9781-BF142672D6A2}" dt="2022-10-23T04:10:57.585" v="199"/>
          <ac:spMkLst>
            <pc:docMk/>
            <pc:sldMk cId="1187523698" sldId="362"/>
            <ac:spMk id="2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10:57.585" v="199"/>
          <ac:spMkLst>
            <pc:docMk/>
            <pc:sldMk cId="1187523698" sldId="362"/>
            <ac:spMk id="3" creationId="{453DF4C0-5937-4EDF-7D89-A31DD4F96F43}"/>
          </ac:spMkLst>
        </pc:spChg>
        <pc:spChg chg="mod">
          <ac:chgData name="Lindsay Ward" userId="8f2e855a-579b-4a8f-b9f1-39f7b0944a86" providerId="ADAL" clId="{AB94ABEA-3DF1-1A4B-9781-BF142672D6A2}" dt="2022-10-23T04:10:57.585" v="199"/>
          <ac:spMkLst>
            <pc:docMk/>
            <pc:sldMk cId="1187523698" sldId="362"/>
            <ac:spMk id="4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3T04:10:57.585" v="199"/>
          <ac:spMkLst>
            <pc:docMk/>
            <pc:sldMk cId="1187523698" sldId="362"/>
            <ac:spMk id="8" creationId="{E9B8FCCD-8618-4EB1-B964-5D3D91EA7DCB}"/>
          </ac:spMkLst>
        </pc:spChg>
        <pc:spChg chg="add del mod">
          <ac:chgData name="Lindsay Ward" userId="8f2e855a-579b-4a8f-b9f1-39f7b0944a86" providerId="ADAL" clId="{AB94ABEA-3DF1-1A4B-9781-BF142672D6A2}" dt="2022-10-23T04:11:00.360" v="200" actId="478"/>
          <ac:spMkLst>
            <pc:docMk/>
            <pc:sldMk cId="1187523698" sldId="362"/>
            <ac:spMk id="9" creationId="{15B58C3F-E6EA-26B7-103B-7F51F3E2203D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24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25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26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28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29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4:11:16.266" v="201" actId="207"/>
          <ac:spMkLst>
            <pc:docMk/>
            <pc:sldMk cId="1187523698" sldId="362"/>
            <ac:spMk id="30" creationId="{00000000-0000-0000-0000-000000000000}"/>
          </ac:spMkLst>
        </pc:spChg>
        <pc:picChg chg="del">
          <ac:chgData name="Lindsay Ward" userId="8f2e855a-579b-4a8f-b9f1-39f7b0944a86" providerId="ADAL" clId="{AB94ABEA-3DF1-1A4B-9781-BF142672D6A2}" dt="2022-10-23T04:11:29.888" v="202" actId="478"/>
          <ac:picMkLst>
            <pc:docMk/>
            <pc:sldMk cId="1187523698" sldId="362"/>
            <ac:picMk id="23" creationId="{00000000-0000-0000-0000-000000000000}"/>
          </ac:picMkLst>
        </pc:picChg>
      </pc:sldChg>
      <pc:sldChg chg="del">
        <pc:chgData name="Lindsay Ward" userId="8f2e855a-579b-4a8f-b9f1-39f7b0944a86" providerId="ADAL" clId="{AB94ABEA-3DF1-1A4B-9781-BF142672D6A2}" dt="2022-10-23T04:59:28.012" v="1911" actId="2696"/>
        <pc:sldMkLst>
          <pc:docMk/>
          <pc:sldMk cId="970950531" sldId="364"/>
        </pc:sldMkLst>
      </pc:sldChg>
      <pc:sldChg chg="add">
        <pc:chgData name="Lindsay Ward" userId="8f2e855a-579b-4a8f-b9f1-39f7b0944a86" providerId="ADAL" clId="{AB94ABEA-3DF1-1A4B-9781-BF142672D6A2}" dt="2022-10-23T04:59:31.841" v="1912"/>
        <pc:sldMkLst>
          <pc:docMk/>
          <pc:sldMk cId="1377815575" sldId="364"/>
        </pc:sldMkLst>
      </pc:sldChg>
      <pc:sldChg chg="modSp del mod">
        <pc:chgData name="Lindsay Ward" userId="8f2e855a-579b-4a8f-b9f1-39f7b0944a86" providerId="ADAL" clId="{AB94ABEA-3DF1-1A4B-9781-BF142672D6A2}" dt="2022-10-23T05:01:19.104" v="1960" actId="2696"/>
        <pc:sldMkLst>
          <pc:docMk/>
          <pc:sldMk cId="1068240201" sldId="365"/>
        </pc:sldMkLst>
        <pc:spChg chg="mod">
          <ac:chgData name="Lindsay Ward" userId="8f2e855a-579b-4a8f-b9f1-39f7b0944a86" providerId="ADAL" clId="{AB94ABEA-3DF1-1A4B-9781-BF142672D6A2}" dt="2022-10-23T04:15:28.736" v="280" actId="5793"/>
          <ac:spMkLst>
            <pc:docMk/>
            <pc:sldMk cId="1068240201" sldId="365"/>
            <ac:spMk id="6" creationId="{00000000-0000-0000-0000-000000000000}"/>
          </ac:spMkLst>
        </pc:spChg>
      </pc:sldChg>
      <pc:sldChg chg="delSp modSp add mod delAnim modAnim">
        <pc:chgData name="Lindsay Ward" userId="8f2e855a-579b-4a8f-b9f1-39f7b0944a86" providerId="ADAL" clId="{AB94ABEA-3DF1-1A4B-9781-BF142672D6A2}" dt="2022-10-23T05:21:06.336" v="2216" actId="20577"/>
        <pc:sldMkLst>
          <pc:docMk/>
          <pc:sldMk cId="2405733116" sldId="365"/>
        </pc:sldMkLst>
        <pc:spChg chg="mod">
          <ac:chgData name="Lindsay Ward" userId="8f2e855a-579b-4a8f-b9f1-39f7b0944a86" providerId="ADAL" clId="{AB94ABEA-3DF1-1A4B-9781-BF142672D6A2}" dt="2022-10-23T05:21:06.336" v="2216" actId="20577"/>
          <ac:spMkLst>
            <pc:docMk/>
            <pc:sldMk cId="2405733116" sldId="365"/>
            <ac:spMk id="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07:35.703" v="2008" actId="20577"/>
          <ac:spMkLst>
            <pc:docMk/>
            <pc:sldMk cId="2405733116" sldId="365"/>
            <ac:spMk id="6" creationId="{00000000-0000-0000-0000-000000000000}"/>
          </ac:spMkLst>
        </pc:spChg>
        <pc:spChg chg="del">
          <ac:chgData name="Lindsay Ward" userId="8f2e855a-579b-4a8f-b9f1-39f7b0944a86" providerId="ADAL" clId="{AB94ABEA-3DF1-1A4B-9781-BF142672D6A2}" dt="2022-10-23T05:07:46.047" v="2009" actId="478"/>
          <ac:spMkLst>
            <pc:docMk/>
            <pc:sldMk cId="2405733116" sldId="365"/>
            <ac:spMk id="8" creationId="{00000000-0000-0000-0000-000000000000}"/>
          </ac:spMkLst>
        </pc:spChg>
        <pc:spChg chg="del">
          <ac:chgData name="Lindsay Ward" userId="8f2e855a-579b-4a8f-b9f1-39f7b0944a86" providerId="ADAL" clId="{AB94ABEA-3DF1-1A4B-9781-BF142672D6A2}" dt="2022-10-23T05:07:48.635" v="2010" actId="478"/>
          <ac:spMkLst>
            <pc:docMk/>
            <pc:sldMk cId="2405733116" sldId="365"/>
            <ac:spMk id="9" creationId="{00000000-0000-0000-0000-000000000000}"/>
          </ac:spMkLst>
        </pc:spChg>
        <pc:spChg chg="del">
          <ac:chgData name="Lindsay Ward" userId="8f2e855a-579b-4a8f-b9f1-39f7b0944a86" providerId="ADAL" clId="{AB94ABEA-3DF1-1A4B-9781-BF142672D6A2}" dt="2022-10-23T05:07:57.303" v="2013" actId="478"/>
          <ac:spMkLst>
            <pc:docMk/>
            <pc:sldMk cId="2405733116" sldId="365"/>
            <ac:spMk id="10" creationId="{00000000-0000-0000-0000-000000000000}"/>
          </ac:spMkLst>
        </pc:spChg>
        <pc:spChg chg="del">
          <ac:chgData name="Lindsay Ward" userId="8f2e855a-579b-4a8f-b9f1-39f7b0944a86" providerId="ADAL" clId="{AB94ABEA-3DF1-1A4B-9781-BF142672D6A2}" dt="2022-10-23T05:07:50.526" v="2011" actId="478"/>
          <ac:spMkLst>
            <pc:docMk/>
            <pc:sldMk cId="2405733116" sldId="365"/>
            <ac:spMk id="11" creationId="{00000000-0000-0000-0000-000000000000}"/>
          </ac:spMkLst>
        </pc:spChg>
      </pc:sldChg>
      <pc:sldChg chg="modSp del mod">
        <pc:chgData name="Lindsay Ward" userId="8f2e855a-579b-4a8f-b9f1-39f7b0944a86" providerId="ADAL" clId="{AB94ABEA-3DF1-1A4B-9781-BF142672D6A2}" dt="2022-10-23T05:01:19.104" v="1960" actId="2696"/>
        <pc:sldMkLst>
          <pc:docMk/>
          <pc:sldMk cId="576921066" sldId="366"/>
        </pc:sldMkLst>
        <pc:spChg chg="mod">
          <ac:chgData name="Lindsay Ward" userId="8f2e855a-579b-4a8f-b9f1-39f7b0944a86" providerId="ADAL" clId="{AB94ABEA-3DF1-1A4B-9781-BF142672D6A2}" dt="2022-10-23T04:24:00.087" v="444" actId="1076"/>
          <ac:spMkLst>
            <pc:docMk/>
            <pc:sldMk cId="576921066" sldId="366"/>
            <ac:spMk id="5" creationId="{00000000-0000-0000-0000-000000000000}"/>
          </ac:spMkLst>
        </pc:spChg>
      </pc:sldChg>
      <pc:sldChg chg="delSp modSp add mod modAnim">
        <pc:chgData name="Lindsay Ward" userId="8f2e855a-579b-4a8f-b9f1-39f7b0944a86" providerId="ADAL" clId="{AB94ABEA-3DF1-1A4B-9781-BF142672D6A2}" dt="2022-10-23T05:21:21.821" v="2222" actId="2711"/>
        <pc:sldMkLst>
          <pc:docMk/>
          <pc:sldMk cId="4222267558" sldId="366"/>
        </pc:sldMkLst>
        <pc:spChg chg="mod">
          <ac:chgData name="Lindsay Ward" userId="8f2e855a-579b-4a8f-b9f1-39f7b0944a86" providerId="ADAL" clId="{AB94ABEA-3DF1-1A4B-9781-BF142672D6A2}" dt="2022-10-23T05:21:08.870" v="2221" actId="20577"/>
          <ac:spMkLst>
            <pc:docMk/>
            <pc:sldMk cId="4222267558" sldId="366"/>
            <ac:spMk id="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3T05:21:21.821" v="2222" actId="2711"/>
          <ac:spMkLst>
            <pc:docMk/>
            <pc:sldMk cId="4222267558" sldId="366"/>
            <ac:spMk id="3" creationId="{00000000-0000-0000-0000-000000000000}"/>
          </ac:spMkLst>
        </pc:spChg>
        <pc:spChg chg="del mod">
          <ac:chgData name="Lindsay Ward" userId="8f2e855a-579b-4a8f-b9f1-39f7b0944a86" providerId="ADAL" clId="{AB94ABEA-3DF1-1A4B-9781-BF142672D6A2}" dt="2022-10-23T05:10:04.063" v="2038" actId="478"/>
          <ac:spMkLst>
            <pc:docMk/>
            <pc:sldMk cId="4222267558" sldId="366"/>
            <ac:spMk id="5" creationId="{00000000-0000-0000-0000-000000000000}"/>
          </ac:spMkLst>
        </pc:spChg>
      </pc:sldChg>
      <pc:sldChg chg="modSp add mod modAnim">
        <pc:chgData name="Lindsay Ward" userId="8f2e855a-579b-4a8f-b9f1-39f7b0944a86" providerId="ADAL" clId="{AB94ABEA-3DF1-1A4B-9781-BF142672D6A2}" dt="2022-10-24T01:27:36.582" v="2669"/>
        <pc:sldMkLst>
          <pc:docMk/>
          <pc:sldMk cId="1035218518" sldId="368"/>
        </pc:sldMkLst>
        <pc:spChg chg="mod">
          <ac:chgData name="Lindsay Ward" userId="8f2e855a-579b-4a8f-b9f1-39f7b0944a86" providerId="ADAL" clId="{AB94ABEA-3DF1-1A4B-9781-BF142672D6A2}" dt="2022-10-23T05:16:55.588" v="2081" actId="20577"/>
          <ac:spMkLst>
            <pc:docMk/>
            <pc:sldMk cId="1035218518" sldId="368"/>
            <ac:spMk id="2" creationId="{2B1C805A-C35D-0A47-AB2C-07089C298F97}"/>
          </ac:spMkLst>
        </pc:spChg>
        <pc:spChg chg="mod">
          <ac:chgData name="Lindsay Ward" userId="8f2e855a-579b-4a8f-b9f1-39f7b0944a86" providerId="ADAL" clId="{AB94ABEA-3DF1-1A4B-9781-BF142672D6A2}" dt="2022-10-23T05:24:04.585" v="2247" actId="27636"/>
          <ac:spMkLst>
            <pc:docMk/>
            <pc:sldMk cId="1035218518" sldId="368"/>
            <ac:spMk id="3" creationId="{0D5601B4-7F7F-804D-A73C-FC35D9E46D86}"/>
          </ac:spMkLst>
        </pc:spChg>
      </pc:sldChg>
      <pc:sldChg chg="modSp del mod ord modAnim">
        <pc:chgData name="Lindsay Ward" userId="8f2e855a-579b-4a8f-b9f1-39f7b0944a86" providerId="ADAL" clId="{AB94ABEA-3DF1-1A4B-9781-BF142672D6A2}" dt="2022-10-23T05:00:58.730" v="1958" actId="2696"/>
        <pc:sldMkLst>
          <pc:docMk/>
          <pc:sldMk cId="1451065488" sldId="368"/>
        </pc:sldMkLst>
        <pc:spChg chg="mod">
          <ac:chgData name="Lindsay Ward" userId="8f2e855a-579b-4a8f-b9f1-39f7b0944a86" providerId="ADAL" clId="{AB94ABEA-3DF1-1A4B-9781-BF142672D6A2}" dt="2022-10-23T04:55:14.403" v="1874" actId="20577"/>
          <ac:spMkLst>
            <pc:docMk/>
            <pc:sldMk cId="1451065488" sldId="368"/>
            <ac:spMk id="2" creationId="{2B1C805A-C35D-0A47-AB2C-07089C298F97}"/>
          </ac:spMkLst>
        </pc:spChg>
        <pc:spChg chg="mod">
          <ac:chgData name="Lindsay Ward" userId="8f2e855a-579b-4a8f-b9f1-39f7b0944a86" providerId="ADAL" clId="{AB94ABEA-3DF1-1A4B-9781-BF142672D6A2}" dt="2022-10-23T04:54:53.832" v="1872" actId="20577"/>
          <ac:spMkLst>
            <pc:docMk/>
            <pc:sldMk cId="1451065488" sldId="368"/>
            <ac:spMk id="3" creationId="{0D5601B4-7F7F-804D-A73C-FC35D9E46D86}"/>
          </ac:spMkLst>
        </pc:spChg>
      </pc:sldChg>
      <pc:sldChg chg="addSp modSp mod ord addAnim delAnim modAnim">
        <pc:chgData name="Lindsay Ward" userId="8f2e855a-579b-4a8f-b9f1-39f7b0944a86" providerId="ADAL" clId="{AB94ABEA-3DF1-1A4B-9781-BF142672D6A2}" dt="2022-10-31T06:03:04.740" v="2823" actId="962"/>
        <pc:sldMkLst>
          <pc:docMk/>
          <pc:sldMk cId="4282052787" sldId="369"/>
        </pc:sldMkLst>
        <pc:spChg chg="mod">
          <ac:chgData name="Lindsay Ward" userId="8f2e855a-579b-4a8f-b9f1-39f7b0944a86" providerId="ADAL" clId="{AB94ABEA-3DF1-1A4B-9781-BF142672D6A2}" dt="2022-10-24T00:46:20.640" v="2285" actId="166"/>
          <ac:spMkLst>
            <pc:docMk/>
            <pc:sldMk cId="4282052787" sldId="369"/>
            <ac:spMk id="2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4T01:09:07.241" v="2664"/>
          <ac:spMkLst>
            <pc:docMk/>
            <pc:sldMk cId="4282052787" sldId="369"/>
            <ac:spMk id="3" creationId="{00000000-0000-0000-0000-000000000000}"/>
          </ac:spMkLst>
        </pc:spChg>
        <pc:picChg chg="add mod">
          <ac:chgData name="Lindsay Ward" userId="8f2e855a-579b-4a8f-b9f1-39f7b0944a86" providerId="ADAL" clId="{AB94ABEA-3DF1-1A4B-9781-BF142672D6A2}" dt="2022-10-31T06:03:04.740" v="2823" actId="962"/>
          <ac:picMkLst>
            <pc:docMk/>
            <pc:sldMk cId="4282052787" sldId="369"/>
            <ac:picMk id="7" creationId="{7EC6BCEB-64C5-D523-2970-BF721E93E27F}"/>
          </ac:picMkLst>
        </pc:picChg>
      </pc:sldChg>
      <pc:sldChg chg="del">
        <pc:chgData name="Lindsay Ward" userId="8f2e855a-579b-4a8f-b9f1-39f7b0944a86" providerId="ADAL" clId="{AB94ABEA-3DF1-1A4B-9781-BF142672D6A2}" dt="2022-10-22T03:13:20.457" v="1" actId="2696"/>
        <pc:sldMkLst>
          <pc:docMk/>
          <pc:sldMk cId="4189145553" sldId="414"/>
        </pc:sldMkLst>
      </pc:sldChg>
      <pc:sldChg chg="del">
        <pc:chgData name="Lindsay Ward" userId="8f2e855a-579b-4a8f-b9f1-39f7b0944a86" providerId="ADAL" clId="{AB94ABEA-3DF1-1A4B-9781-BF142672D6A2}" dt="2022-10-22T03:13:20.072" v="0" actId="2696"/>
        <pc:sldMkLst>
          <pc:docMk/>
          <pc:sldMk cId="4175507968" sldId="415"/>
        </pc:sldMkLst>
      </pc:sldChg>
      <pc:sldChg chg="del ord">
        <pc:chgData name="Lindsay Ward" userId="8f2e855a-579b-4a8f-b9f1-39f7b0944a86" providerId="ADAL" clId="{AB94ABEA-3DF1-1A4B-9781-BF142672D6A2}" dt="2022-10-23T04:47:46.136" v="1417" actId="2696"/>
        <pc:sldMkLst>
          <pc:docMk/>
          <pc:sldMk cId="735076780" sldId="416"/>
        </pc:sldMkLst>
      </pc:sldChg>
      <pc:sldChg chg="add del">
        <pc:chgData name="Lindsay Ward" userId="8f2e855a-579b-4a8f-b9f1-39f7b0944a86" providerId="ADAL" clId="{AB94ABEA-3DF1-1A4B-9781-BF142672D6A2}" dt="2022-10-23T04:59:10.469" v="1909" actId="2696"/>
        <pc:sldMkLst>
          <pc:docMk/>
          <pc:sldMk cId="108906723" sldId="417"/>
        </pc:sldMkLst>
      </pc:sldChg>
      <pc:sldChg chg="addSp modSp del mod">
        <pc:chgData name="Lindsay Ward" userId="8f2e855a-579b-4a8f-b9f1-39f7b0944a86" providerId="ADAL" clId="{AB94ABEA-3DF1-1A4B-9781-BF142672D6A2}" dt="2022-10-24T01:29:04.139" v="2678"/>
        <pc:sldMkLst>
          <pc:docMk/>
          <pc:sldMk cId="3703020474" sldId="417"/>
        </pc:sldMkLst>
        <pc:spChg chg="add mod">
          <ac:chgData name="Lindsay Ward" userId="8f2e855a-579b-4a8f-b9f1-39f7b0944a86" providerId="ADAL" clId="{AB94ABEA-3DF1-1A4B-9781-BF142672D6A2}" dt="2022-10-24T01:29:04.139" v="2678"/>
          <ac:spMkLst>
            <pc:docMk/>
            <pc:sldMk cId="3703020474" sldId="417"/>
            <ac:spMk id="2" creationId="{19787D36-67DC-CD38-B0E7-D39B784F1CCB}"/>
          </ac:spMkLst>
        </pc:spChg>
        <pc:spChg chg="mod">
          <ac:chgData name="Lindsay Ward" userId="8f2e855a-579b-4a8f-b9f1-39f7b0944a86" providerId="ADAL" clId="{AB94ABEA-3DF1-1A4B-9781-BF142672D6A2}" dt="2022-10-23T04:43:03.628" v="989" actId="20577"/>
          <ac:spMkLst>
            <pc:docMk/>
            <pc:sldMk cId="3703020474" sldId="417"/>
            <ac:spMk id="24578" creationId="{35F8348F-3F88-4C70-9CAF-77FD4961826E}"/>
          </ac:spMkLst>
        </pc:spChg>
        <pc:spChg chg="mod">
          <ac:chgData name="Lindsay Ward" userId="8f2e855a-579b-4a8f-b9f1-39f7b0944a86" providerId="ADAL" clId="{AB94ABEA-3DF1-1A4B-9781-BF142672D6A2}" dt="2022-10-23T04:43:34.027" v="1013" actId="20577"/>
          <ac:spMkLst>
            <pc:docMk/>
            <pc:sldMk cId="3703020474" sldId="417"/>
            <ac:spMk id="24579" creationId="{9ACDF628-7FF9-4D79-891C-0CB2F420D282}"/>
          </ac:spMkLst>
        </pc:spChg>
      </pc:sldChg>
      <pc:sldChg chg="del">
        <pc:chgData name="Lindsay Ward" userId="8f2e855a-579b-4a8f-b9f1-39f7b0944a86" providerId="ADAL" clId="{AB94ABEA-3DF1-1A4B-9781-BF142672D6A2}" dt="2022-10-23T04:30:44.938" v="592" actId="2696"/>
        <pc:sldMkLst>
          <pc:docMk/>
          <pc:sldMk cId="363708162" sldId="418"/>
        </pc:sldMkLst>
      </pc:sldChg>
      <pc:sldChg chg="addSp delSp modSp add del mod modNotesTx">
        <pc:chgData name="Lindsay Ward" userId="8f2e855a-579b-4a8f-b9f1-39f7b0944a86" providerId="ADAL" clId="{AB94ABEA-3DF1-1A4B-9781-BF142672D6A2}" dt="2022-10-22T07:32:23.947" v="147" actId="2696"/>
        <pc:sldMkLst>
          <pc:docMk/>
          <pc:sldMk cId="2489211103" sldId="419"/>
        </pc:sldMkLst>
        <pc:spChg chg="add del mod">
          <ac:chgData name="Lindsay Ward" userId="8f2e855a-579b-4a8f-b9f1-39f7b0944a86" providerId="ADAL" clId="{AB94ABEA-3DF1-1A4B-9781-BF142672D6A2}" dt="2022-10-22T03:25:26.217" v="94"/>
          <ac:spMkLst>
            <pc:docMk/>
            <pc:sldMk cId="2489211103" sldId="419"/>
            <ac:spMk id="2" creationId="{2028521C-4116-EFFB-D319-C3460AB6E193}"/>
          </ac:spMkLst>
        </pc:spChg>
        <pc:spChg chg="mod">
          <ac:chgData name="Lindsay Ward" userId="8f2e855a-579b-4a8f-b9f1-39f7b0944a86" providerId="ADAL" clId="{AB94ABEA-3DF1-1A4B-9781-BF142672D6A2}" dt="2022-10-22T07:30:04.187" v="99" actId="21"/>
          <ac:spMkLst>
            <pc:docMk/>
            <pc:sldMk cId="2489211103" sldId="419"/>
            <ac:spMk id="3" creationId="{00000000-0000-0000-0000-000000000000}"/>
          </ac:spMkLst>
        </pc:spChg>
        <pc:spChg chg="add del mod">
          <ac:chgData name="Lindsay Ward" userId="8f2e855a-579b-4a8f-b9f1-39f7b0944a86" providerId="ADAL" clId="{AB94ABEA-3DF1-1A4B-9781-BF142672D6A2}" dt="2022-10-22T03:25:26.217" v="94"/>
          <ac:spMkLst>
            <pc:docMk/>
            <pc:sldMk cId="2489211103" sldId="419"/>
            <ac:spMk id="4" creationId="{C0AE1CA8-5E93-E5E6-1968-AFD7D83B5D21}"/>
          </ac:spMkLst>
        </pc:spChg>
        <pc:spChg chg="add del mod">
          <ac:chgData name="Lindsay Ward" userId="8f2e855a-579b-4a8f-b9f1-39f7b0944a86" providerId="ADAL" clId="{AB94ABEA-3DF1-1A4B-9781-BF142672D6A2}" dt="2022-10-22T03:25:26.217" v="94"/>
          <ac:spMkLst>
            <pc:docMk/>
            <pc:sldMk cId="2489211103" sldId="419"/>
            <ac:spMk id="5" creationId="{1F810510-1F3A-6426-3A8D-CD6B5DA7ECA0}"/>
          </ac:spMkLst>
        </pc:spChg>
        <pc:spChg chg="add del mod">
          <ac:chgData name="Lindsay Ward" userId="8f2e855a-579b-4a8f-b9f1-39f7b0944a86" providerId="ADAL" clId="{AB94ABEA-3DF1-1A4B-9781-BF142672D6A2}" dt="2022-10-22T03:25:28.889" v="95"/>
          <ac:spMkLst>
            <pc:docMk/>
            <pc:sldMk cId="2489211103" sldId="419"/>
            <ac:spMk id="6" creationId="{2122D5F3-A706-E32E-CA5A-A345D3E01EA6}"/>
          </ac:spMkLst>
        </pc:spChg>
        <pc:spChg chg="add del mod">
          <ac:chgData name="Lindsay Ward" userId="8f2e855a-579b-4a8f-b9f1-39f7b0944a86" providerId="ADAL" clId="{AB94ABEA-3DF1-1A4B-9781-BF142672D6A2}" dt="2022-10-22T03:25:28.889" v="95"/>
          <ac:spMkLst>
            <pc:docMk/>
            <pc:sldMk cId="2489211103" sldId="419"/>
            <ac:spMk id="7" creationId="{70688F94-A624-8B1B-3D36-B3C5F1D9B401}"/>
          </ac:spMkLst>
        </pc:spChg>
        <pc:spChg chg="add del mod">
          <ac:chgData name="Lindsay Ward" userId="8f2e855a-579b-4a8f-b9f1-39f7b0944a86" providerId="ADAL" clId="{AB94ABEA-3DF1-1A4B-9781-BF142672D6A2}" dt="2022-10-22T03:25:28.889" v="95"/>
          <ac:spMkLst>
            <pc:docMk/>
            <pc:sldMk cId="2489211103" sldId="419"/>
            <ac:spMk id="8" creationId="{EFB432A0-B330-1890-83E9-48DA40D459CC}"/>
          </ac:spMkLst>
        </pc:spChg>
        <pc:spChg chg="mod">
          <ac:chgData name="Lindsay Ward" userId="8f2e855a-579b-4a8f-b9f1-39f7b0944a86" providerId="ADAL" clId="{AB94ABEA-3DF1-1A4B-9781-BF142672D6A2}" dt="2022-10-22T03:25:28.889" v="95"/>
          <ac:spMkLst>
            <pc:docMk/>
            <pc:sldMk cId="2489211103" sldId="419"/>
            <ac:spMk id="41985" creationId="{00000000-0000-0000-0000-000000000000}"/>
          </ac:spMkLst>
        </pc:spChg>
        <pc:spChg chg="mod">
          <ac:chgData name="Lindsay Ward" userId="8f2e855a-579b-4a8f-b9f1-39f7b0944a86" providerId="ADAL" clId="{AB94ABEA-3DF1-1A4B-9781-BF142672D6A2}" dt="2022-10-22T03:25:28.889" v="95"/>
          <ac:spMkLst>
            <pc:docMk/>
            <pc:sldMk cId="2489211103" sldId="419"/>
            <ac:spMk id="41987" creationId="{00000000-0000-0000-0000-000000000000}"/>
          </ac:spMkLst>
        </pc:spChg>
      </pc:sldChg>
      <pc:sldChg chg="new del">
        <pc:chgData name="Lindsay Ward" userId="8f2e855a-579b-4a8f-b9f1-39f7b0944a86" providerId="ADAL" clId="{AB94ABEA-3DF1-1A4B-9781-BF142672D6A2}" dt="2022-10-23T04:47:35.229" v="1415" actId="2696"/>
        <pc:sldMkLst>
          <pc:docMk/>
          <pc:sldMk cId="1786489869" sldId="420"/>
        </pc:sldMkLst>
      </pc:sldChg>
      <pc:sldMasterChg chg="delSldLayout">
        <pc:chgData name="Lindsay Ward" userId="8f2e855a-579b-4a8f-b9f1-39f7b0944a86" providerId="ADAL" clId="{AB94ABEA-3DF1-1A4B-9781-BF142672D6A2}" dt="2022-10-23T05:01:43.387" v="1962" actId="2696"/>
        <pc:sldMasterMkLst>
          <pc:docMk/>
          <pc:sldMasterMk cId="387402740" sldId="2147483661"/>
        </pc:sldMasterMkLst>
        <pc:sldLayoutChg chg="del">
          <pc:chgData name="Lindsay Ward" userId="8f2e855a-579b-4a8f-b9f1-39f7b0944a86" providerId="ADAL" clId="{AB94ABEA-3DF1-1A4B-9781-BF142672D6A2}" dt="2022-10-23T05:01:43.387" v="1962" actId="2696"/>
          <pc:sldLayoutMkLst>
            <pc:docMk/>
            <pc:sldMasterMk cId="387402740" sldId="2147483661"/>
            <pc:sldLayoutMk cId="3540803476" sldId="2147483672"/>
          </pc:sldLayoutMkLst>
        </pc:sldLayoutChg>
        <pc:sldLayoutChg chg="del">
          <pc:chgData name="Lindsay Ward" userId="8f2e855a-579b-4a8f-b9f1-39f7b0944a86" providerId="ADAL" clId="{AB94ABEA-3DF1-1A4B-9781-BF142672D6A2}" dt="2022-10-23T04:30:44.938" v="592" actId="2696"/>
          <pc:sldLayoutMkLst>
            <pc:docMk/>
            <pc:sldMasterMk cId="387402740" sldId="2147483661"/>
            <pc:sldLayoutMk cId="85013234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ev/peps/pep-0008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003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details on </a:t>
            </a:r>
            <a:r>
              <a:rPr lang="en-US" dirty="0" err="1"/>
              <a:t>repr</a:t>
            </a:r>
            <a:r>
              <a:rPr lang="en-US" dirty="0"/>
              <a:t>:</a:t>
            </a:r>
            <a:r>
              <a:rPr lang="en-US" baseline="0" dirty="0"/>
              <a:t> https://</a:t>
            </a:r>
            <a:r>
              <a:rPr lang="en-US" baseline="0" dirty="0" err="1"/>
              <a:t>docs.python.org</a:t>
            </a:r>
            <a:r>
              <a:rPr lang="en-US" baseline="0" dirty="0"/>
              <a:t>/3/reference/datamodel.</a:t>
            </a:r>
            <a:r>
              <a:rPr lang="en-US" baseline="0" dirty="0" err="1"/>
              <a:t>html#object</a:t>
            </a:r>
            <a:r>
              <a:rPr lang="en-US" baseline="0" dirty="0"/>
              <a:t>.__</a:t>
            </a:r>
            <a:r>
              <a:rPr lang="en-US" baseline="0" dirty="0" err="1"/>
              <a:t>repr</a:t>
            </a:r>
            <a:r>
              <a:rPr lang="en-US" baseline="0"/>
              <a:t>__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comes from the </a:t>
            </a:r>
            <a:r>
              <a:rPr lang="en-US" dirty="0" err="1"/>
              <a:t>Kivy</a:t>
            </a:r>
            <a:r>
              <a:rPr lang="en-US" dirty="0"/>
              <a:t> GUI toolkit. We're looking at the syntax to determine the semantics - what each bit 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9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comes from the inheritance </a:t>
            </a:r>
            <a:r>
              <a:rPr lang="en-US" dirty="0" err="1"/>
              <a:t>prac</a:t>
            </a:r>
            <a:r>
              <a:rPr lang="en-US" dirty="0"/>
              <a:t>. For now we can ignore that "Taxi is a Car", but it's OK to start thinking about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1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1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00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96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by following convention, we can easily identify parts of our code - e.g., anything that looks like </a:t>
            </a:r>
            <a:r>
              <a:rPr lang="en-US" dirty="0" err="1"/>
              <a:t>CapWords</a:t>
            </a:r>
            <a:r>
              <a:rPr lang="en-US" dirty="0"/>
              <a:t> should be a class, not a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http://www.python.org/dev/peps/pep-0008/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DB971-D796-844F-B6DA-5E84281D5ED8}" type="slidenum">
              <a:rPr lang="en-US"/>
              <a:pPr/>
              <a:t>10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2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39419-F39F-DD48-B161-342FBB0D4C2B}" type="slidenum">
              <a:rPr lang="en-US"/>
              <a:pPr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83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Interestingly, self is just the conventional name. It can be anything...</a:t>
            </a:r>
          </a:p>
        </p:txBody>
      </p:sp>
    </p:spTree>
    <p:extLst>
      <p:ext uri="{BB962C8B-B14F-4D97-AF65-F5344CB8AC3E}">
        <p14:creationId xmlns:p14="http://schemas.microsoft.com/office/powerpoint/2010/main" val="195096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* Available anywhere in the class code... but for a specific instance!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2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3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CP1404 Module 6</a:t>
            </a:r>
            <a:br>
              <a:rPr lang="en-US" dirty="0"/>
            </a:br>
            <a:r>
              <a:rPr lang="en-US" dirty="0"/>
              <a:t>Classes and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0BFC-C2D7-FF48-9424-2CAD07FB0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2166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have private variables in an object?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OOP approaches (like Java, C#) allow you to make a variable or function in an instance </a:t>
            </a:r>
            <a:r>
              <a:rPr lang="en-US" b="1" i="1" dirty="0"/>
              <a:t>private</a:t>
            </a:r>
          </a:p>
          <a:p>
            <a:r>
              <a:rPr lang="en-US" dirty="0"/>
              <a:t>"Private" means not accessible by code outside the class, </a:t>
            </a:r>
            <a:br>
              <a:rPr lang="en-US" dirty="0"/>
            </a:br>
            <a:r>
              <a:rPr lang="en-US" dirty="0"/>
              <a:t>only within the class (by other methods)</a:t>
            </a:r>
          </a:p>
          <a:p>
            <a:r>
              <a:rPr lang="en-US" dirty="0"/>
              <a:t>PEP8 says, "</a:t>
            </a:r>
            <a:r>
              <a:rPr lang="en-US" i="1" dirty="0"/>
              <a:t>We don’t use the term “private” here, since no attribute is really private in Python (without a generally unnecessary amount of work).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5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"Privacy" in Python is self-enforced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Python's approach is “We are all adults here”. No hard restrictions.</a:t>
            </a:r>
          </a:p>
          <a:p>
            <a:r>
              <a:rPr lang="en-US" dirty="0"/>
              <a:t>You can use </a:t>
            </a:r>
            <a:r>
              <a:rPr lang="en-US" dirty="0">
                <a:latin typeface="Monaco"/>
                <a:cs typeface="Monaco"/>
              </a:rPr>
              <a:t>__ </a:t>
            </a:r>
            <a:r>
              <a:rPr lang="en-US" dirty="0">
                <a:cs typeface="Monaco"/>
              </a:rPr>
              <a:t>(double underscores) </a:t>
            </a:r>
            <a:r>
              <a:rPr lang="en-US" dirty="0"/>
              <a:t>in front of any variable to avoid naming clashes with subclasses (inherited classes)</a:t>
            </a:r>
          </a:p>
          <a:p>
            <a:r>
              <a:rPr lang="en-US" dirty="0"/>
              <a:t>This invokes name mangling the name to include the class, e.g.,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Foo.__a</a:t>
            </a:r>
            <a:r>
              <a:rPr lang="en-US" dirty="0"/>
              <a:t>   becomes </a:t>
            </a:r>
            <a:r>
              <a:rPr kumimoji="0" lang="en-A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Foo._Foo__a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21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B7B335-19A9-4756-A517-7F59A7A18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definitions include standard methods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F75D160-8D9C-42BD-8067-287EBB534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A class's constructor is a method that is automatically executed when an instance of the class is created. In Python, this is: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This method </a:t>
            </a:r>
            <a:r>
              <a:rPr lang="en-US" altLang="en-US" dirty="0" err="1">
                <a:cs typeface="Courier New" panose="02070309020205020404" pitchFamily="49" charset="0"/>
              </a:rPr>
              <a:t>initialises</a:t>
            </a:r>
            <a:r>
              <a:rPr lang="en-US" altLang="en-US" dirty="0">
                <a:cs typeface="Courier New" panose="02070309020205020404" pitchFamily="49" charset="0"/>
              </a:rPr>
              <a:t> an object’s data attributes and assigns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en-US" dirty="0">
                <a:cs typeface="Courier New" panose="02070309020205020404" pitchFamily="49" charset="0"/>
              </a:rPr>
              <a:t> to the object that was just created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It is usually the first method in a class definition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create a new instance of a class, call the constructor implicitly 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my_instance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7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self</a:t>
            </a:r>
            <a:r>
              <a:rPr lang="en" dirty="0"/>
              <a:t> refers to this specific object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/>
              <a:t> references the specific object that the method is invoked 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/>
              <a:t> is required as the first parameter in every method</a:t>
            </a:r>
          </a:p>
          <a:p>
            <a:r>
              <a:rPr lang="en-US" dirty="0" err="1"/>
              <a:t>PyCharm</a:t>
            </a:r>
            <a:r>
              <a:rPr lang="en-US" dirty="0"/>
              <a:t> warns you if you do not have self (and it automatically adds it when you write a new method)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>
                <a:sym typeface="Calibri"/>
              </a:rPr>
              <a:pPr/>
              <a:t>13</a:t>
            </a:fld>
            <a:endParaRPr lang="en">
              <a:sym typeface="Calibri"/>
            </a:endParaRPr>
          </a:p>
        </p:txBody>
      </p:sp>
      <p:pic>
        <p:nvPicPr>
          <p:cNvPr id="168" name="Shape 168" descr="Screenshot of PyCharm warning about missing self in method defini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425" y="4191000"/>
            <a:ext cx="763905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27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self</a:t>
            </a:r>
            <a:r>
              <a:rPr lang="en" dirty="0"/>
              <a:t> is for instance variables, not local variables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drive(</a:t>
            </a:r>
            <a:r>
              <a:rPr lang="en" sz="26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distance):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-US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rive the car a given distance if enough fuel</a:t>
            </a:r>
            <a:r>
              <a:rPr lang="en-US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>
              <a:spcBef>
                <a:spcPts val="0"/>
              </a:spcBef>
              <a:buNone/>
            </a:pPr>
            <a:r>
              <a:rPr lang="en" sz="26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distance &gt; </a:t>
            </a:r>
            <a:r>
              <a:rPr lang="en" sz="26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distance = </a:t>
            </a:r>
            <a:r>
              <a:rPr lang="en" sz="26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endParaRPr lang="en" sz="26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6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6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-= distance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6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6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._odometer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+= distance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6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distance</a:t>
            </a:r>
          </a:p>
          <a:p>
            <a:r>
              <a:rPr lang="en-AU" dirty="0"/>
              <a:t>Here,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distance</a:t>
            </a:r>
            <a:r>
              <a:rPr lang="en-AU" dirty="0"/>
              <a:t> is a local variable since it’s not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self.distance</a:t>
            </a:r>
            <a:r>
              <a:rPr lang="en-AU" dirty="0"/>
              <a:t>, so it only exists in this function.</a:t>
            </a:r>
          </a:p>
          <a:p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self.fuel</a:t>
            </a:r>
            <a:r>
              <a:rPr lang="en-AU" dirty="0"/>
              <a:t> is an instance variable, available anywhere in the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>
                <a:sym typeface="Calibri"/>
              </a:rPr>
              <a:pPr/>
              <a:t>14</a:t>
            </a:fld>
            <a:endParaRPr lang="en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7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Define all a class’s fields in __</a:t>
            </a:r>
            <a:r>
              <a:rPr lang="en-US" dirty="0" err="1"/>
              <a:t>init</a:t>
            </a:r>
            <a:r>
              <a:rPr lang="en-US" dirty="0"/>
              <a:t>__</a:t>
            </a:r>
            <a:endParaRPr lang="en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PyCharm warns you if you define a new field outside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(it’s bad practice):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>
                <a:sym typeface="Calibri"/>
              </a:rPr>
              <a:pPr/>
              <a:t>15</a:t>
            </a:fld>
            <a:endParaRPr lang="en"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7620000" y="762935"/>
            <a:ext cx="3048000" cy="2036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54000" indent="-177800">
              <a:spcBef>
                <a:spcPts val="500"/>
              </a:spcBef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kern="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sz="1300" kern="0" dirty="0" err="1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300" kern="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kern="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fuel=</a:t>
            </a:r>
            <a:r>
              <a:rPr lang="en" sz="13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254000" indent="-177800">
              <a:spcBef>
                <a:spcPts val="500"/>
              </a:spcBef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-US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00" i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nitialise</a:t>
            </a: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Car</a:t>
            </a:r>
            <a:r>
              <a:rPr lang="en-US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marL="254000" indent="-177800">
              <a:spcBef>
                <a:spcPts val="500"/>
              </a:spcBef>
            </a:pP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kern="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fuel</a:t>
            </a:r>
          </a:p>
          <a:p>
            <a:pPr marL="254000" indent="-177800">
              <a:spcBef>
                <a:spcPts val="500"/>
              </a:spcBef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kern="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._odometer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pic>
        <p:nvPicPr>
          <p:cNvPr id="5" name="Picture 4" descr="Screenshot of Python warning showing &quot;instance attribute defined outside __init__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45949"/>
            <a:ext cx="9144000" cy="18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__str__ for printing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is printed, Python runs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__str__</a:t>
            </a:r>
            <a:r>
              <a:rPr lang="en-US" dirty="0"/>
              <a:t> method, which must return a string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4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__str__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.first_name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.last_name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.id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b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35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list of objects needs something else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0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000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20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name, age):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= age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000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__str__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AU" sz="20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0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AU" sz="20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20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0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AU" sz="20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b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p1 = Person(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"Jane"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(p1)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 = [Person(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"Alexa"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), Person(</a:t>
            </a:r>
            <a:r>
              <a:rPr lang="en-AU" sz="20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"Siri"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000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(people)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Jane (19)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[&lt;__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main__.Person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object at 0x10a72fb00&gt;, &lt;__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main__.Person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object at 0x10a73e128&gt;]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list of objects needs something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Python prints a list of custom objects, it does NOT invoke the </a:t>
            </a:r>
            <a:r>
              <a:rPr lang="en-US" dirty="0" err="1"/>
              <a:t>str</a:t>
            </a:r>
            <a:r>
              <a:rPr lang="en-US" dirty="0"/>
              <a:t> method for each of them.</a:t>
            </a:r>
          </a:p>
          <a:p>
            <a:r>
              <a:rPr lang="en-US" dirty="0"/>
              <a:t>So, define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 function, like:</a:t>
            </a:r>
            <a:br>
              <a:rPr lang="en-US" dirty="0"/>
            </a:br>
            <a:br>
              <a:rPr lang="en-US" dirty="0"/>
            </a:br>
            <a:r>
              <a:rPr lang="en-AU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AU" dirty="0">
                <a:solidFill>
                  <a:srgbClr val="B200B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AU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AU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AU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br>
              <a:rPr lang="en-AU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dirty="0">
              <a:solidFill>
                <a:srgbClr val="067D1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If a class has </a:t>
            </a:r>
            <a:r>
              <a:rPr lang="en-US" dirty="0" err="1"/>
              <a:t>repr</a:t>
            </a:r>
            <a:r>
              <a:rPr lang="en-US" dirty="0"/>
              <a:t> but not str, it uses </a:t>
            </a:r>
            <a:r>
              <a:rPr lang="en-US" dirty="0" err="1"/>
              <a:t>repr</a:t>
            </a:r>
            <a:r>
              <a:rPr lang="en-US" dirty="0"/>
              <a:t> when str is called for.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2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Label each of these as best you can (Kivy)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>
                <a:sym typeface="Calibri"/>
              </a:rPr>
              <a:pPr/>
              <a:t>19</a:t>
            </a:fld>
            <a:endParaRPr lang="en">
              <a:sym typeface="Calibri"/>
            </a:endParaRPr>
          </a:p>
        </p:txBody>
      </p:sp>
      <p:sp>
        <p:nvSpPr>
          <p:cNvPr id="5" name="Shape 257"/>
          <p:cNvSpPr txBox="1"/>
          <p:nvPr/>
        </p:nvSpPr>
        <p:spPr>
          <a:xfrm>
            <a:off x="5520613" y="1438247"/>
            <a:ext cx="4801700" cy="38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kivy.app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b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kivy.app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Widget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HelloWorld(App):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</a:t>
            </a:r>
            <a:r>
              <a:rPr lang="en" sz="24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.root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Widget()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4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.root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endParaRPr lang="en"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600"/>
              </a:spcAft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HelloWorld().run()</a:t>
            </a:r>
          </a:p>
        </p:txBody>
      </p:sp>
      <p:sp>
        <p:nvSpPr>
          <p:cNvPr id="6" name="Shape 425"/>
          <p:cNvSpPr/>
          <p:nvPr/>
        </p:nvSpPr>
        <p:spPr>
          <a:xfrm>
            <a:off x="5591577" y="2468187"/>
            <a:ext cx="2723516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hape 426"/>
          <p:cNvCxnSpPr>
            <a:endCxn id="6" idx="1"/>
          </p:cNvCxnSpPr>
          <p:nvPr/>
        </p:nvCxnSpPr>
        <p:spPr>
          <a:xfrm>
            <a:off x="4824763" y="2650886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425"/>
          <p:cNvSpPr/>
          <p:nvPr/>
        </p:nvSpPr>
        <p:spPr>
          <a:xfrm>
            <a:off x="6056212" y="2895444"/>
            <a:ext cx="2723516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" name="Shape 426"/>
          <p:cNvCxnSpPr/>
          <p:nvPr/>
        </p:nvCxnSpPr>
        <p:spPr>
          <a:xfrm>
            <a:off x="5289398" y="3078143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425"/>
          <p:cNvSpPr/>
          <p:nvPr/>
        </p:nvSpPr>
        <p:spPr>
          <a:xfrm>
            <a:off x="6727904" y="3347175"/>
            <a:ext cx="910683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" name="Shape 426"/>
          <p:cNvCxnSpPr/>
          <p:nvPr/>
        </p:nvCxnSpPr>
        <p:spPr>
          <a:xfrm>
            <a:off x="5961089" y="3516917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425"/>
          <p:cNvSpPr/>
          <p:nvPr/>
        </p:nvSpPr>
        <p:spPr>
          <a:xfrm>
            <a:off x="5415776" y="4639023"/>
            <a:ext cx="2222810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" name="Shape 426"/>
          <p:cNvCxnSpPr/>
          <p:nvPr/>
        </p:nvCxnSpPr>
        <p:spPr>
          <a:xfrm>
            <a:off x="4148256" y="4821723"/>
            <a:ext cx="1267521" cy="55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425"/>
          <p:cNvSpPr/>
          <p:nvPr/>
        </p:nvSpPr>
        <p:spPr>
          <a:xfrm>
            <a:off x="7638586" y="4639023"/>
            <a:ext cx="1141142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8" name="Shape 426"/>
          <p:cNvCxnSpPr/>
          <p:nvPr/>
        </p:nvCxnSpPr>
        <p:spPr>
          <a:xfrm flipV="1">
            <a:off x="8114372" y="5010061"/>
            <a:ext cx="548" cy="56430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425"/>
          <p:cNvSpPr/>
          <p:nvPr/>
        </p:nvSpPr>
        <p:spPr>
          <a:xfrm>
            <a:off x="8344148" y="2468187"/>
            <a:ext cx="822378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2" name="Shape 426"/>
          <p:cNvCxnSpPr/>
          <p:nvPr/>
        </p:nvCxnSpPr>
        <p:spPr>
          <a:xfrm>
            <a:off x="8976600" y="1352144"/>
            <a:ext cx="0" cy="111604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2565882" y="2468186"/>
            <a:ext cx="225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7903" y="2866480"/>
            <a:ext cx="2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1" y="3333645"/>
            <a:ext cx="325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3.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5841" y="4620405"/>
            <a:ext cx="251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5</a:t>
            </a:r>
            <a:r>
              <a:rPr lang="en-AU" b="1"/>
              <a:t>. </a:t>
            </a:r>
            <a:endParaRPr lang="en-A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5592059"/>
            <a:ext cx="26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6.</a:t>
            </a:r>
            <a:endParaRPr lang="en-AU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1007056"/>
            <a:ext cx="3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4. 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3363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a </a:t>
            </a:r>
            <a:r>
              <a:rPr lang="en-AU" b="1" i="1" dirty="0"/>
              <a:t>list comprehension</a:t>
            </a:r>
            <a:r>
              <a:rPr lang="en-AU" i="1" dirty="0"/>
              <a:t> </a:t>
            </a:r>
            <a:r>
              <a:rPr lang="en-AU" dirty="0"/>
              <a:t>to produce a new list containing only the products that are on sale </a:t>
            </a:r>
            <a:br>
              <a:rPr lang="en-AU" dirty="0"/>
            </a:br>
            <a:r>
              <a:rPr lang="en-AU" dirty="0"/>
              <a:t>(True means a product is on sale)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latin typeface="Consolas" charset="0"/>
                <a:ea typeface="Consolas" charset="0"/>
                <a:cs typeface="Consolas" charset="0"/>
              </a:rPr>
              <a:t>products = [["Phone", 340, False], ["PC", 1420.95, True], ["Plant", 24.5, True], ...]</a:t>
            </a:r>
          </a:p>
          <a:p>
            <a:pPr marL="0" indent="0">
              <a:buNone/>
            </a:pPr>
            <a:endParaRPr lang="en-AU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charset="0"/>
                <a:ea typeface="Consolas" charset="0"/>
                <a:cs typeface="Consolas" charset="0"/>
              </a:rPr>
              <a:t>on_sale_products</a:t>
            </a:r>
            <a:r>
              <a:rPr lang="en-AU" dirty="0">
                <a:latin typeface="Consolas" charset="0"/>
                <a:ea typeface="Consolas" charset="0"/>
                <a:cs typeface="Consolas" charset="0"/>
              </a:rPr>
              <a:t>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 descr="Pencil">
            <a:extLst>
              <a:ext uri="{FF2B5EF4-FFF2-40B4-BE49-F238E27FC236}">
                <a16:creationId xmlns:a16="http://schemas.microsoft.com/office/drawing/2014/main" id="{E38D860A-D558-FC71-FBD3-B59BB58F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bits (names)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>
                <a:sym typeface="Calibri"/>
              </a:rPr>
              <a:pPr/>
              <a:t>20</a:t>
            </a:fld>
            <a:endParaRPr lang="en">
              <a:sym typeface="Calibri"/>
            </a:endParaRPr>
          </a:p>
        </p:txBody>
      </p:sp>
      <p:sp>
        <p:nvSpPr>
          <p:cNvPr id="5" name="Shape 257"/>
          <p:cNvSpPr txBox="1"/>
          <p:nvPr/>
        </p:nvSpPr>
        <p:spPr>
          <a:xfrm>
            <a:off x="5520613" y="1438247"/>
            <a:ext cx="4801700" cy="38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kivy.app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b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kivy.app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Widget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HelloWorld(App):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</a:t>
            </a:r>
            <a:r>
              <a:rPr lang="en" sz="24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.root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Widget()</a:t>
            </a: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4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.root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600"/>
              </a:spcAft>
              <a:buClr>
                <a:schemeClr val="dk1"/>
              </a:buClr>
              <a:buSzPct val="45833"/>
            </a:pPr>
            <a:endParaRPr lang="en"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600"/>
              </a:spcAft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HelloWorld().run()</a:t>
            </a:r>
          </a:p>
        </p:txBody>
      </p:sp>
      <p:sp>
        <p:nvSpPr>
          <p:cNvPr id="6" name="Shape 425"/>
          <p:cNvSpPr/>
          <p:nvPr/>
        </p:nvSpPr>
        <p:spPr>
          <a:xfrm>
            <a:off x="5591577" y="2468187"/>
            <a:ext cx="2723516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hape 426"/>
          <p:cNvCxnSpPr>
            <a:endCxn id="6" idx="1"/>
          </p:cNvCxnSpPr>
          <p:nvPr/>
        </p:nvCxnSpPr>
        <p:spPr>
          <a:xfrm>
            <a:off x="4824763" y="2650886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425"/>
          <p:cNvSpPr/>
          <p:nvPr/>
        </p:nvSpPr>
        <p:spPr>
          <a:xfrm>
            <a:off x="6056212" y="2895444"/>
            <a:ext cx="2723516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" name="Shape 426"/>
          <p:cNvCxnSpPr/>
          <p:nvPr/>
        </p:nvCxnSpPr>
        <p:spPr>
          <a:xfrm>
            <a:off x="5289398" y="3078143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425"/>
          <p:cNvSpPr/>
          <p:nvPr/>
        </p:nvSpPr>
        <p:spPr>
          <a:xfrm>
            <a:off x="6727904" y="3347175"/>
            <a:ext cx="910683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" name="Shape 426"/>
          <p:cNvCxnSpPr/>
          <p:nvPr/>
        </p:nvCxnSpPr>
        <p:spPr>
          <a:xfrm>
            <a:off x="5961089" y="3516917"/>
            <a:ext cx="76681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425"/>
          <p:cNvSpPr/>
          <p:nvPr/>
        </p:nvSpPr>
        <p:spPr>
          <a:xfrm>
            <a:off x="5415776" y="4639023"/>
            <a:ext cx="2222810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" name="Shape 426"/>
          <p:cNvCxnSpPr/>
          <p:nvPr/>
        </p:nvCxnSpPr>
        <p:spPr>
          <a:xfrm>
            <a:off x="4148256" y="4821723"/>
            <a:ext cx="1267521" cy="55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425"/>
          <p:cNvSpPr/>
          <p:nvPr/>
        </p:nvSpPr>
        <p:spPr>
          <a:xfrm>
            <a:off x="7638586" y="4639023"/>
            <a:ext cx="1141142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8" name="Shape 426"/>
          <p:cNvCxnSpPr/>
          <p:nvPr/>
        </p:nvCxnSpPr>
        <p:spPr>
          <a:xfrm flipV="1">
            <a:off x="8114372" y="5010061"/>
            <a:ext cx="548" cy="56430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425"/>
          <p:cNvSpPr/>
          <p:nvPr/>
        </p:nvSpPr>
        <p:spPr>
          <a:xfrm>
            <a:off x="8344148" y="2468187"/>
            <a:ext cx="822378" cy="365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2" name="Shape 426"/>
          <p:cNvCxnSpPr/>
          <p:nvPr/>
        </p:nvCxnSpPr>
        <p:spPr>
          <a:xfrm>
            <a:off x="8976600" y="1352144"/>
            <a:ext cx="0" cy="111604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2565882" y="2468186"/>
            <a:ext cx="225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1. Class (new type)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7903" y="2866480"/>
            <a:ext cx="2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/>
              <a:t>2. </a:t>
            </a:r>
            <a:r>
              <a:rPr lang="en-AU" b="1" dirty="0"/>
              <a:t>Method (function)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1" y="3333645"/>
            <a:ext cx="325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3. reference to </a:t>
            </a:r>
            <a:r>
              <a:rPr lang="en-AU" b="1" i="1" dirty="0"/>
              <a:t>this</a:t>
            </a:r>
            <a:r>
              <a:rPr lang="en-AU" b="1" dirty="0"/>
              <a:t> 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6522" y="4505772"/>
            <a:ext cx="251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/>
              <a:t>5. </a:t>
            </a:r>
            <a:r>
              <a:rPr lang="en-AU" b="1" dirty="0"/>
              <a:t>create new object of type HelloWorld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5592059"/>
            <a:ext cx="2966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6. call method "run" of new object </a:t>
            </a:r>
            <a:br>
              <a:rPr lang="en-AU" b="1" dirty="0"/>
            </a:br>
            <a:r>
              <a:rPr lang="en-AU" sz="1600" b="1" dirty="0"/>
              <a:t>(Kivy defines this method)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8400" y="695557"/>
            <a:ext cx="42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4. new class is a specialised version of </a:t>
            </a:r>
            <a:r>
              <a:rPr lang="en-AU" b="1" dirty="0" err="1"/>
              <a:t>Kivy's</a:t>
            </a:r>
            <a:r>
              <a:rPr lang="en-AU" b="1" dirty="0"/>
              <a:t> App class (inheritance)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18752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Exam paper">
            <a:extLst>
              <a:ext uri="{FF2B5EF4-FFF2-40B4-BE49-F238E27FC236}">
                <a16:creationId xmlns:a16="http://schemas.microsoft.com/office/drawing/2014/main" id="{7EC6BCEB-64C5-D523-2970-BF721E93E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2871" y="0"/>
            <a:ext cx="3139127" cy="2092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[3 marks] Write a </a:t>
            </a:r>
            <a:r>
              <a:rPr lang="en-AU" b="1" dirty="0"/>
              <a:t>Plant</a:t>
            </a:r>
            <a:r>
              <a:rPr lang="en-AU" dirty="0"/>
              <a:t> class definition.</a:t>
            </a:r>
          </a:p>
          <a:p>
            <a:pPr marL="0" indent="0">
              <a:buNone/>
            </a:pPr>
            <a:r>
              <a:rPr lang="en-AU" dirty="0"/>
              <a:t>A Plant knows: </a:t>
            </a:r>
            <a:r>
              <a:rPr lang="en-AU" b="1" dirty="0"/>
              <a:t>name</a:t>
            </a:r>
            <a:r>
              <a:rPr lang="en-AU" dirty="0"/>
              <a:t> (str), </a:t>
            </a:r>
            <a:r>
              <a:rPr lang="en-AU" b="1" dirty="0"/>
              <a:t>height</a:t>
            </a:r>
            <a:r>
              <a:rPr lang="en-AU" dirty="0"/>
              <a:t> (float)</a:t>
            </a:r>
            <a:r>
              <a:rPr lang="en-AU" b="1" dirty="0"/>
              <a:t> </a:t>
            </a:r>
            <a:r>
              <a:rPr lang="en-AU" dirty="0"/>
              <a:t>and </a:t>
            </a:r>
            <a:r>
              <a:rPr lang="en-AU" b="1" dirty="0"/>
              <a:t>growth rate</a:t>
            </a:r>
            <a:r>
              <a:rPr lang="en-AU" dirty="0"/>
              <a:t> (float). Use default values: the empty string, 0.0 and 1.0 for these three attributes respectively.</a:t>
            </a:r>
            <a:endParaRPr lang="en-AU" b="1" dirty="0"/>
          </a:p>
          <a:p>
            <a:pPr marL="0" indent="0">
              <a:buNone/>
            </a:pPr>
            <a:r>
              <a:rPr lang="en-AU" dirty="0"/>
              <a:t>Write a method called </a:t>
            </a:r>
            <a:r>
              <a:rPr lang="en-AU" b="1" dirty="0"/>
              <a:t>feed</a:t>
            </a:r>
            <a:r>
              <a:rPr lang="en-AU" dirty="0"/>
              <a:t>, that takes in an amount of water, </a:t>
            </a:r>
            <a:br>
              <a:rPr lang="en-AU" dirty="0"/>
            </a:br>
            <a:r>
              <a:rPr lang="en-AU" dirty="0"/>
              <a:t>such that the plant grows according to: </a:t>
            </a:r>
            <a:br>
              <a:rPr lang="en-AU" dirty="0"/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height += amount of water * growth rate</a:t>
            </a:r>
            <a:endParaRPr lang="en-AU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1 mark for class header and general syntax including use of self</a:t>
            </a:r>
            <a:endParaRPr lang="en-AU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mbria" panose="02040503050406030204" pitchFamily="18" charset="0"/>
            </a:endParaRPr>
          </a:p>
          <a:p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1 mark for </a:t>
            </a:r>
            <a:r>
              <a:rPr lang="en-GB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init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 constructor including default values</a:t>
            </a:r>
            <a:endParaRPr lang="en-AU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mbria" panose="02040503050406030204" pitchFamily="18" charset="0"/>
            </a:endParaRPr>
          </a:p>
          <a:p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1 mark for feed method</a:t>
            </a:r>
            <a:endParaRPr lang="en-AU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21</a:t>
            </a:fld>
            <a:endParaRPr lang="en-AU"/>
          </a:p>
        </p:txBody>
      </p:sp>
      <p:pic>
        <p:nvPicPr>
          <p:cNvPr id="5" name="Picture 4" descr="Pencil">
            <a:extLst>
              <a:ext uri="{FF2B5EF4-FFF2-40B4-BE49-F238E27FC236}">
                <a16:creationId xmlns:a16="http://schemas.microsoft.com/office/drawing/2014/main" id="{D3E561F2-2E94-06B0-1C97-F2947F58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 – exam question, on paper</a:t>
            </a:r>
          </a:p>
        </p:txBody>
      </p:sp>
    </p:spTree>
    <p:extLst>
      <p:ext uri="{BB962C8B-B14F-4D97-AF65-F5344CB8AC3E}">
        <p14:creationId xmlns:p14="http://schemas.microsoft.com/office/powerpoint/2010/main" val="42820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747AA1F-3E6F-4680-A5E8-6AA7C4F1A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 a class’s responsibilities during design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85CB382-576D-48A1-B576-F6D54BC3C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class's responsibilities are:</a:t>
            </a:r>
          </a:p>
          <a:p>
            <a:pPr lvl="1"/>
            <a:r>
              <a:rPr lang="en-US" altLang="en-US" dirty="0"/>
              <a:t>The things the class is responsible for </a:t>
            </a:r>
            <a:r>
              <a:rPr lang="en-US" altLang="en-US" b="1" dirty="0"/>
              <a:t>knowing </a:t>
            </a:r>
            <a:r>
              <a:rPr lang="en-US" altLang="en-US" dirty="0"/>
              <a:t>= data attributes</a:t>
            </a:r>
          </a:p>
          <a:p>
            <a:pPr lvl="1"/>
            <a:r>
              <a:rPr lang="en-US" altLang="en-US" dirty="0"/>
              <a:t>The actions the class is responsible for </a:t>
            </a:r>
            <a:r>
              <a:rPr lang="en-US" altLang="en-US" b="1" dirty="0"/>
              <a:t>doing</a:t>
            </a:r>
            <a:r>
              <a:rPr lang="en-US" altLang="en-US" dirty="0"/>
              <a:t> = methods</a:t>
            </a:r>
          </a:p>
          <a:p>
            <a:pPr>
              <a:buFontTx/>
              <a:buChar char="•"/>
            </a:pPr>
            <a:r>
              <a:rPr lang="en-US" altLang="en-US" dirty="0"/>
              <a:t>To find out a class’s responsibilities look at the problem domain and deduce required information and actions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4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ym typeface="Arial"/>
              </a:rPr>
              <a:t>Classes can and usually should be stored in modules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ym typeface="Arial"/>
              </a:rPr>
              <a:t>The module filename should be </a:t>
            </a:r>
            <a:r>
              <a:rPr lang="en-AU" dirty="0" err="1">
                <a:sym typeface="Consolas"/>
              </a:rPr>
              <a:t>class_name_in_lowercase.py</a:t>
            </a:r>
            <a:endParaRPr lang="en-AU" dirty="0"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235" name="Shape 235"/>
          <p:cNvSpPr txBox="1"/>
          <p:nvPr/>
        </p:nvSpPr>
        <p:spPr>
          <a:xfrm>
            <a:off x="6188725" y="2238594"/>
            <a:ext cx="4403100" cy="30000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Client code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(other file)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person import Person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 = Person()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620850" y="2238594"/>
            <a:ext cx="4403100" cy="30000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person.py</a:t>
            </a:r>
            <a:endParaRPr lang="en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Person: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__(self):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44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E641-2DB3-2E46-B069-29256AA2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in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601-384D-F94C-AB1D-1E827A23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code outside a class in the class module file will still run, which is what you want sometimes </a:t>
            </a:r>
          </a:p>
          <a:p>
            <a:r>
              <a:rPr lang="en-US" dirty="0"/>
              <a:t>You can prevent running this code like so: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__name__ ==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'__main__'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will run when executed directly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won't run when imported</a:t>
            </a:r>
            <a:br>
              <a:rPr lang="en-AU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01C60-8F08-4F4D-8AC9-A94BF5E5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33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805A-C35D-0A47-AB2C-07089C29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are shared by all objects of that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01B4-7F7F-804D-A73C-FC35D9E4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Sometimes we want all objects of a class to </a:t>
            </a:r>
            <a:r>
              <a:rPr lang="en-US" sz="3600" i="1" dirty="0"/>
              <a:t>share</a:t>
            </a:r>
            <a:r>
              <a:rPr lang="en-US" sz="3600" dirty="0"/>
              <a:t> a CONSTANT or variable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This is modelled using </a:t>
            </a:r>
            <a:r>
              <a:rPr lang="en-US" sz="3600" b="1" dirty="0"/>
              <a:t>class variables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Class variables go between the class header and the first method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Example: all Taxi objects will share the same </a:t>
            </a:r>
            <a:r>
              <a:rPr lang="en-US" sz="3600" dirty="0" err="1"/>
              <a:t>price_per_km</a:t>
            </a:r>
            <a:r>
              <a:rPr lang="en-US" sz="3600" dirty="0"/>
              <a:t>. If this ever changes (e.g., </a:t>
            </a:r>
            <a:r>
              <a:rPr lang="en-AU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Taxi.price_per_km</a:t>
            </a:r>
            <a:r>
              <a:rPr lang="en-AU" sz="3600" dirty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AU" sz="3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1.1</a:t>
            </a:r>
            <a:r>
              <a:rPr lang="en-US" sz="3600" dirty="0"/>
              <a:t>), then </a:t>
            </a:r>
            <a:r>
              <a:rPr lang="en-US" sz="3600" b="1" i="1" dirty="0"/>
              <a:t>all</a:t>
            </a:r>
            <a:r>
              <a:rPr lang="en-US" sz="3600" dirty="0"/>
              <a:t> taxis will share this new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AU" sz="29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Taxi(Car):</a:t>
            </a:r>
            <a:b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price_per_km</a:t>
            </a:r>
            <a:r>
              <a:rPr lang="en-AU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9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</a:t>
            </a:r>
            <a:br>
              <a:rPr lang="en-AU" sz="2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9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9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9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29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9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9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9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90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0F52-5644-5E4A-804C-7D68354D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2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5F8348F-3F88-4C70-9CAF-77FD4961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You can pass (mutable) objects as arguments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ACDF628-7FF9-4D79-891C-0CB2F420D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When you pass an object as an argument to a function, you are passing a reference to the object</a:t>
            </a:r>
          </a:p>
          <a:p>
            <a:r>
              <a:rPr lang="en-US" altLang="en-US" dirty="0"/>
              <a:t>The receiving function has access to the actual object, so data attributes may be changed using mutator methods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9787D36-67DC-CD38-B0E7-D39B784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</p:spPr>
        <p:txBody>
          <a:bodyPr/>
          <a:lstStyle/>
          <a:p>
            <a:fld id="{B7E84A10-CF9E-E142-AA5B-D4A548E7394F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02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Remember </a:t>
            </a:r>
            <a:r>
              <a:rPr lang="en-AU" b="1" dirty="0" err="1"/>
              <a:t>itemgetter</a:t>
            </a:r>
            <a:r>
              <a:rPr lang="en-AU" dirty="0"/>
              <a:t> for sorting by different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en-AU" sz="16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[[</a:t>
            </a:r>
            <a:r>
              <a:rPr lang="en-AU" sz="16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'Derek'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AU" sz="16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'Carrie'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AU" sz="16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AU" sz="16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'Aaron'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sz="1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AU" sz="1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# Gives 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[['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Bob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6],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Derek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7],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Carrie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8],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Aaron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9]]</a:t>
            </a:r>
            <a:endParaRPr lang="en-AU" sz="1800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classes/objects, use </a:t>
            </a:r>
            <a:r>
              <a:rPr lang="en-AU" b="1" dirty="0" err="1"/>
              <a:t>attrgetter</a:t>
            </a:r>
            <a:r>
              <a:rPr lang="en-AU" dirty="0"/>
              <a:t>, like:</a:t>
            </a:r>
          </a:p>
          <a:p>
            <a:pPr marL="0" indent="0">
              <a:buNone/>
            </a:pPr>
            <a:endParaRPr lang="en-AU" sz="19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en-AU" sz="2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attrgetter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Sort objects by their </a:t>
            </a:r>
            <a:r>
              <a:rPr lang="en-AU" sz="2400" i="1" dirty="0" err="1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AU" sz="24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attribute</a:t>
            </a:r>
            <a:br>
              <a:rPr lang="en-AU" sz="2400" i="1" dirty="0">
                <a:solidFill>
                  <a:srgbClr val="8C8C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data = [Person(</a:t>
            </a:r>
            <a:r>
              <a:rPr lang="en-AU" sz="2400" dirty="0"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), ...]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attrgetter</a:t>
            </a: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AU" sz="19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Be sure of your</a:t>
            </a:r>
            <a:r>
              <a:rPr lang="en">
                <a:sym typeface="Calibri"/>
              </a:rPr>
              <a:t> terminology</a:t>
            </a:r>
            <a:r>
              <a:rPr lang="en"/>
              <a:t>...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/>
              <a:t>Class </a:t>
            </a:r>
            <a:r>
              <a:rPr lang="en" dirty="0"/>
              <a:t>- a blueprint (template) for creating objects</a:t>
            </a:r>
          </a:p>
          <a:p>
            <a:r>
              <a:rPr lang="en" b="1" dirty="0"/>
              <a:t>Object </a:t>
            </a:r>
            <a:r>
              <a:rPr lang="en" dirty="0"/>
              <a:t>- a specific instance of a particular class</a:t>
            </a:r>
            <a:endParaRPr lang="en-US" dirty="0"/>
          </a:p>
          <a:p>
            <a:r>
              <a:rPr lang="en" b="1" dirty="0"/>
              <a:t>Method </a:t>
            </a:r>
            <a:r>
              <a:rPr lang="en" dirty="0"/>
              <a:t>- a function defined within a class</a:t>
            </a:r>
            <a:endParaRPr lang="en-US" dirty="0"/>
          </a:p>
          <a:p>
            <a:r>
              <a:rPr lang="en" b="1" dirty="0"/>
              <a:t>Field / Attribute</a:t>
            </a:r>
            <a:r>
              <a:rPr lang="en" dirty="0"/>
              <a:t> / </a:t>
            </a:r>
            <a:r>
              <a:rPr lang="en" b="1" dirty="0"/>
              <a:t>Instance variable </a:t>
            </a:r>
            <a:r>
              <a:rPr lang="en" dirty="0"/>
              <a:t>- a variable that belongs to (inside) an object</a:t>
            </a:r>
            <a:r>
              <a:rPr lang="en-US" dirty="0"/>
              <a:t> (e.g.,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dirty="0"/>
              <a:t>)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564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W</a:t>
            </a:r>
            <a:r>
              <a:rPr lang="en" dirty="0">
                <a:sym typeface="Calibri"/>
              </a:rPr>
              <a:t>hat’s the point of all this extra work?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class is a convenient representation of something (perhaps a real-world entity)</a:t>
            </a:r>
          </a:p>
          <a:p>
            <a:r>
              <a:rPr lang="en-AU" dirty="0"/>
              <a:t>Examples:</a:t>
            </a:r>
          </a:p>
          <a:p>
            <a:pPr lvl="1"/>
            <a:r>
              <a:rPr lang="en-AU" dirty="0"/>
              <a:t>A Ball class can represent a ball in a game </a:t>
            </a:r>
          </a:p>
          <a:p>
            <a:pPr lvl="1"/>
            <a:r>
              <a:rPr lang="en-AU" dirty="0"/>
              <a:t>A Player class can represent a player in a game</a:t>
            </a:r>
          </a:p>
          <a:p>
            <a:pPr lvl="1"/>
            <a:r>
              <a:rPr lang="en-AU" dirty="0"/>
              <a:t>A Game class can capture the rules of the game itself</a:t>
            </a:r>
          </a:p>
          <a:p>
            <a:r>
              <a:rPr lang="en-AU" dirty="0"/>
              <a:t>You could have multiple instances (objects) of players and balls</a:t>
            </a:r>
          </a:p>
          <a:p>
            <a:r>
              <a:rPr lang="en-AU" dirty="0"/>
              <a:t>You can build more complex/complete systems out of simple objects, defined by classes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9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7AD-755D-A048-B7F5-06C86EE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 - you will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9647-F485-0340-8A2B-A1C3E65F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classes and objects to create object-oriented programs</a:t>
            </a:r>
          </a:p>
          <a:p>
            <a:r>
              <a:rPr lang="en-US" dirty="0"/>
              <a:t>Write class definitions </a:t>
            </a:r>
          </a:p>
          <a:p>
            <a:pPr lvl="1"/>
            <a:r>
              <a:rPr lang="en-US" dirty="0"/>
              <a:t>special methods like </a:t>
            </a:r>
            <a:r>
              <a:rPr lang="en-US" dirty="0" err="1"/>
              <a:t>init</a:t>
            </a:r>
            <a:r>
              <a:rPr lang="en-US" dirty="0"/>
              <a:t>, str </a:t>
            </a:r>
          </a:p>
          <a:p>
            <a:pPr lvl="1"/>
            <a:r>
              <a:rPr lang="en-US" dirty="0"/>
              <a:t>custom methods</a:t>
            </a:r>
          </a:p>
          <a:p>
            <a:pPr lvl="1"/>
            <a:r>
              <a:rPr lang="en-US" dirty="0"/>
              <a:t>instance and class variables</a:t>
            </a:r>
          </a:p>
          <a:p>
            <a:r>
              <a:rPr lang="en-US" dirty="0"/>
              <a:t>Create and use objects (instances of classes)</a:t>
            </a:r>
          </a:p>
          <a:p>
            <a:pPr lvl="1"/>
            <a:r>
              <a:rPr lang="en-US" dirty="0"/>
              <a:t>Create objects (constructor,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methods</a:t>
            </a:r>
          </a:p>
          <a:p>
            <a:pPr lvl="1"/>
            <a:r>
              <a:rPr lang="en-US" dirty="0"/>
              <a:t>Get and set data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8E00-30FA-4C41-9DDA-05831D89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247E-B6D8-1B4D-AB00-95B5A54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do these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7578-3129-A94B-928F-1124021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with most new concepts we've learned so far, the console won't be so helpful here since we need class definitions</a:t>
            </a:r>
          </a:p>
          <a:p>
            <a:r>
              <a:rPr lang="en-US" dirty="0"/>
              <a:t>Create multiple classes like others we've seen and made</a:t>
            </a:r>
          </a:p>
          <a:p>
            <a:r>
              <a:rPr lang="en-US" dirty="0"/>
              <a:t>Most classes follow a common 'template', so get used to defining:</a:t>
            </a:r>
          </a:p>
          <a:p>
            <a:pPr lvl="1"/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str</a:t>
            </a:r>
          </a:p>
          <a:p>
            <a:pPr lvl="1"/>
            <a:r>
              <a:rPr lang="en-US" dirty="0"/>
              <a:t>some useful methods</a:t>
            </a:r>
          </a:p>
          <a:p>
            <a:r>
              <a:rPr lang="en-US" dirty="0"/>
              <a:t>Then write programs that create objects that use those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50FF-B6B1-0A47-A1B1-52B5E1B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Here's an idea for you to practise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User class, for a fun Taco Reward program</a:t>
            </a:r>
          </a:p>
          <a:p>
            <a:r>
              <a:rPr lang="en-AU" dirty="0"/>
              <a:t>A User knows: name, number of tacos (starts at 5, goes down when they give a taco), and their score</a:t>
            </a:r>
          </a:p>
          <a:p>
            <a:r>
              <a:rPr lang="en-AU" dirty="0"/>
              <a:t>A User can give a taco to another user</a:t>
            </a:r>
          </a:p>
          <a:p>
            <a:r>
              <a:rPr lang="en-AU" dirty="0"/>
              <a:t>We should be able to print a User like:</a:t>
            </a:r>
            <a:br>
              <a:rPr lang="en-AU" dirty="0"/>
            </a:br>
            <a:r>
              <a:rPr lang="en-AU" dirty="0"/>
              <a:t>	Ben, 2 points, 4 tacos left</a:t>
            </a:r>
          </a:p>
          <a:p>
            <a:r>
              <a:rPr lang="en-AU" dirty="0"/>
              <a:t>When we make a user, they start with the name we want and appropriate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08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later...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Team class, for your Taco BATTLE program</a:t>
            </a:r>
          </a:p>
          <a:p>
            <a:r>
              <a:rPr lang="en-AU" dirty="0"/>
              <a:t>A Team has a list of Users, and various useful methods:</a:t>
            </a:r>
          </a:p>
          <a:p>
            <a:pPr lvl="1"/>
            <a:r>
              <a:rPr lang="en-AU" dirty="0"/>
              <a:t>add</a:t>
            </a:r>
          </a:p>
          <a:p>
            <a:pPr lvl="1"/>
            <a:r>
              <a:rPr lang="en-AU" dirty="0"/>
              <a:t>delete</a:t>
            </a:r>
          </a:p>
          <a:p>
            <a:pPr lvl="1"/>
            <a:r>
              <a:rPr lang="en-AU" dirty="0"/>
              <a:t>get</a:t>
            </a:r>
          </a:p>
          <a:p>
            <a:pPr lvl="1"/>
            <a:r>
              <a:rPr lang="en-AU" dirty="0" err="1"/>
              <a:t>get_leader</a:t>
            </a:r>
            <a:endParaRPr lang="en-AU" dirty="0"/>
          </a:p>
          <a:p>
            <a:pPr lvl="1"/>
            <a:r>
              <a:rPr lang="en-AU" dirty="0" err="1"/>
              <a:t>get_total_tacos_to_give</a:t>
            </a:r>
            <a:endParaRPr lang="en-AU" dirty="0"/>
          </a:p>
          <a:p>
            <a:pPr lvl="1"/>
            <a:r>
              <a:rPr lang="en-AU" dirty="0" err="1"/>
              <a:t>get_total_score</a:t>
            </a:r>
            <a:endParaRPr lang="en-AU" dirty="0"/>
          </a:p>
          <a:p>
            <a:pPr lvl="1"/>
            <a:r>
              <a:rPr lang="mr-IN" dirty="0"/>
              <a:t>…</a:t>
            </a:r>
            <a:r>
              <a:rPr lang="en-A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30555"/>
            </a:pPr>
            <a:r>
              <a:rPr lang="en" dirty="0"/>
              <a:t>Python </a:t>
            </a:r>
            <a:r>
              <a:rPr lang="en-US" dirty="0"/>
              <a:t>types are classes – every variable is an object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 = [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{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}]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things: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"{:&gt;8} is: {}"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(thing),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(thing)))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"{} is: {}"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(things), </a:t>
            </a:r>
            <a:r>
              <a:rPr lang="e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(things)))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1 is: &lt;class '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0.2 is: &lt;class 'float'&gt;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'hi' is: &lt;class '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(1, 'a') is: &lt;class 'tuple'&gt;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{1: 4} is: &lt;class '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[1, 0.2, 'hi', (1, 'a'), {1: 4}] is: &lt;class 'list'&gt;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sp>
        <p:nvSpPr>
          <p:cNvPr id="6" name="Shape 424"/>
          <p:cNvSpPr/>
          <p:nvPr/>
        </p:nvSpPr>
        <p:spPr>
          <a:xfrm flipH="1">
            <a:off x="3037490" y="3308132"/>
            <a:ext cx="903889" cy="190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4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C1AD43-E898-4172-87FC-9AB48C04B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programming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78F6E30-BAA2-4A8F-8579-0A3AE97D3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Procedural programming involves writing programs made of functions that perform specific tasks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Procedures typically operate on data items that are separate from the procedures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Data items commonly passed from one procedure to another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Focus: to create procedures that operate on the program’s data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62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2D202EE-79F4-4DF5-B1E2-F7905E14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 programming</a:t>
            </a:r>
            <a:endParaRPr lang="en-US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662E5A6-BE50-435B-A266-A5076977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Object-oriented programming is focused on creating objects – instances of classes</a:t>
            </a:r>
          </a:p>
          <a:p>
            <a:pPr>
              <a:buFontTx/>
              <a:buChar char="•"/>
            </a:pPr>
            <a:r>
              <a:rPr lang="en-US" altLang="en-US" dirty="0"/>
              <a:t>An object is an entity that contains data and procedures</a:t>
            </a:r>
          </a:p>
          <a:p>
            <a:pPr lvl="1"/>
            <a:r>
              <a:rPr lang="en-US" altLang="en-US" dirty="0"/>
              <a:t>Data is known as data attributes and procedures are known as methods</a:t>
            </a:r>
          </a:p>
          <a:p>
            <a:pPr lvl="1"/>
            <a:r>
              <a:rPr lang="en-US" altLang="en-US" dirty="0"/>
              <a:t>Methods are functions that perform operations on the data attributes</a:t>
            </a:r>
          </a:p>
          <a:p>
            <a:pPr>
              <a:buFontTx/>
              <a:buChar char="•"/>
            </a:pPr>
            <a:r>
              <a:rPr lang="en-US" altLang="en-US" dirty="0"/>
              <a:t>Combining data and code into a single object is referred to as encapsulation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60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are used to create objects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5B93E27-4CFC-446F-B400-8F28AA8E7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class is code that specifies the data attributes and methods of a particular type of object</a:t>
            </a:r>
          </a:p>
          <a:p>
            <a:pPr lvl="1"/>
            <a:r>
              <a:rPr lang="en-US" altLang="en-US" dirty="0"/>
              <a:t>Like a blueprint of a house or a cookie cutter</a:t>
            </a:r>
          </a:p>
          <a:p>
            <a:pPr>
              <a:buFontTx/>
              <a:buChar char="•"/>
            </a:pPr>
            <a:r>
              <a:rPr lang="en-US" altLang="en-US" dirty="0"/>
              <a:t>An instance is an object created from a class</a:t>
            </a:r>
          </a:p>
          <a:p>
            <a:pPr lvl="1"/>
            <a:r>
              <a:rPr lang="en-US" altLang="en-US" dirty="0"/>
              <a:t>Like a specific house built according to the blueprint or a specific cookie</a:t>
            </a:r>
          </a:p>
          <a:p>
            <a:pPr lvl="1"/>
            <a:r>
              <a:rPr lang="en-US" altLang="en-US" dirty="0"/>
              <a:t>There can be many instances of one class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725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8CD9-9FD1-7443-A692-62F2302A89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83822"/>
            <a:ext cx="12192000" cy="6016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Student: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400" dirty="0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2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.first_name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.last_name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2400" dirty="0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.id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AU" sz="2400" dirty="0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__str__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2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.first_name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.last_name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.id</a:t>
            </a:r>
            <a:r>
              <a:rPr lang="en-AU" sz="2400" dirty="0">
                <a:solidFill>
                  <a:srgbClr val="0037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br>
              <a:rPr lang="en-AU" sz="2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Simple example class usage (client code)</a:t>
            </a:r>
            <a:br>
              <a:rPr lang="en-AU" sz="2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name: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"Last name: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s1 = Student(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(s1.first_name, 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 ID"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s1.id)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Follow PEP8 naming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names should normally use the </a:t>
            </a:r>
            <a:r>
              <a:rPr lang="en-US" dirty="0" err="1"/>
              <a:t>CapWords</a:t>
            </a:r>
            <a:r>
              <a:rPr lang="en-US" dirty="0"/>
              <a:t> convention, 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StudentRecord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Method names should follow the same convention as functions, e.g.,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set_value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/>
              <a:t>Public </a:t>
            </a:r>
            <a:r>
              <a:rPr lang="en-US" dirty="0"/>
              <a:t>attributes should have no leading underscores</a:t>
            </a:r>
          </a:p>
          <a:p>
            <a:r>
              <a:rPr lang="en-US" dirty="0"/>
              <a:t>Use one leading underscore only for </a:t>
            </a:r>
            <a:r>
              <a:rPr lang="en-US" b="1" dirty="0"/>
              <a:t>non-public</a:t>
            </a:r>
            <a:r>
              <a:rPr lang="en-US" dirty="0"/>
              <a:t> methods and instance variables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8577AD-E5E0-BD45-B9F4-8A46B7965DA2}" type="slidenum">
              <a:rPr lang="en-US" altLang="en-US" sz="1400"/>
              <a:pPr/>
              <a:t>9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C9855-64E3-41C6-8F8F-996CC6F22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0f5e39c8-e5a1-4a0d-b53f-9134be983d1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64b295e-e158-430a-a9fe-95bbf17b9d7d"/>
  </ds:schemaRefs>
</ds:datastoreItem>
</file>

<file path=customXml/itemProps3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1843</TotalTime>
  <Words>2611</Words>
  <Application>Microsoft Macintosh PowerPoint</Application>
  <PresentationFormat>Widescreen</PresentationFormat>
  <Paragraphs>253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Monaco</vt:lpstr>
      <vt:lpstr>Playfair Display</vt:lpstr>
      <vt:lpstr>1_Office Theme</vt:lpstr>
      <vt:lpstr>Custom Design</vt:lpstr>
      <vt:lpstr>CP1404 Module 6 Classes and OOP</vt:lpstr>
      <vt:lpstr>Do this now</vt:lpstr>
      <vt:lpstr>Learning outcomes - you will be able to:</vt:lpstr>
      <vt:lpstr>Python types are classes – every variable is an object</vt:lpstr>
      <vt:lpstr>Procedural programming</vt:lpstr>
      <vt:lpstr>Object-oriented programming</vt:lpstr>
      <vt:lpstr>Classes are used to create objects</vt:lpstr>
      <vt:lpstr>PowerPoint Presentation</vt:lpstr>
      <vt:lpstr>Follow PEP8 naming recommendations</vt:lpstr>
      <vt:lpstr>Can we have private variables in an object?</vt:lpstr>
      <vt:lpstr>"Privacy" in Python is self-enforced</vt:lpstr>
      <vt:lpstr>Class definitions include standard methods</vt:lpstr>
      <vt:lpstr>self refers to this specific object</vt:lpstr>
      <vt:lpstr>self is for instance variables, not local variables</vt:lpstr>
      <vt:lpstr>Define all a class’s fields in __init__</vt:lpstr>
      <vt:lpstr>Define __str__ for printing objects</vt:lpstr>
      <vt:lpstr>Printing a list of objects needs something else</vt:lpstr>
      <vt:lpstr>Printing a list of objects needs something __repr__</vt:lpstr>
      <vt:lpstr>Label each of these as best you can (Kivy)</vt:lpstr>
      <vt:lpstr>The bits (names)</vt:lpstr>
      <vt:lpstr>Do this now – exam question, on paper</vt:lpstr>
      <vt:lpstr>Identify a class’s responsibilities during design</vt:lpstr>
      <vt:lpstr>Classes can and usually should be stored in modules</vt:lpstr>
      <vt:lpstr>Client code in classes?</vt:lpstr>
      <vt:lpstr>Class variables are shared by all objects of that class</vt:lpstr>
      <vt:lpstr>You can pass (mutable) objects as arguments</vt:lpstr>
      <vt:lpstr>Remember itemgetter for sorting by different elements?</vt:lpstr>
      <vt:lpstr>Be sure of your terminology...</vt:lpstr>
      <vt:lpstr>What’s the point of all this extra work?</vt:lpstr>
      <vt:lpstr>Now do these next steps</vt:lpstr>
      <vt:lpstr>Here's an idea for you to practise with</vt:lpstr>
      <vt:lpstr>Do this later...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Ward</dc:creator>
  <cp:lastModifiedBy>Lindsay Ward</cp:lastModifiedBy>
  <cp:revision>1</cp:revision>
  <dcterms:created xsi:type="dcterms:W3CDTF">2022-10-19T03:58:42Z</dcterms:created>
  <dcterms:modified xsi:type="dcterms:W3CDTF">2022-10-31T06:03:08Z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