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17"/>
  </p:notesMasterIdLst>
  <p:sldIdLst>
    <p:sldId id="256" r:id="rId6"/>
    <p:sldId id="299" r:id="rId7"/>
    <p:sldId id="300" r:id="rId8"/>
    <p:sldId id="306" r:id="rId9"/>
    <p:sldId id="307" r:id="rId10"/>
    <p:sldId id="309" r:id="rId11"/>
    <p:sldId id="308" r:id="rId12"/>
    <p:sldId id="301" r:id="rId13"/>
    <p:sldId id="302" r:id="rId14"/>
    <p:sldId id="303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B28E5-787B-C049-A0DD-4F4A74C54652}" v="52" dt="2022-10-11T05:34:13.906"/>
    <p1510:client id="{B5562F2E-93AE-CF49-A1BD-9BEF17B5208F}" v="11" dt="2022-10-10T10:05:03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150"/>
  </p:normalViewPr>
  <p:slideViewPr>
    <p:cSldViewPr snapToGrid="0">
      <p:cViewPr varScale="1">
        <p:scale>
          <a:sx n="120" d="100"/>
          <a:sy n="120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Ward" userId="8f2e855a-579b-4a8f-b9f1-39f7b0944a86" providerId="ADAL" clId="{6E0B28E5-787B-C049-A0DD-4F4A74C54652}"/>
    <pc:docChg chg="undo custSel addSld delSld modSld">
      <pc:chgData name="Lindsay Ward" userId="8f2e855a-579b-4a8f-b9f1-39f7b0944a86" providerId="ADAL" clId="{6E0B28E5-787B-C049-A0DD-4F4A74C54652}" dt="2022-10-11T06:05:39.323" v="394" actId="113"/>
      <pc:docMkLst>
        <pc:docMk/>
      </pc:docMkLst>
      <pc:sldChg chg="modSp mod">
        <pc:chgData name="Lindsay Ward" userId="8f2e855a-579b-4a8f-b9f1-39f7b0944a86" providerId="ADAL" clId="{6E0B28E5-787B-C049-A0DD-4F4A74C54652}" dt="2022-10-11T05:03:29.640" v="14" actId="20577"/>
        <pc:sldMkLst>
          <pc:docMk/>
          <pc:sldMk cId="3821665718" sldId="256"/>
        </pc:sldMkLst>
        <pc:spChg chg="mod">
          <ac:chgData name="Lindsay Ward" userId="8f2e855a-579b-4a8f-b9f1-39f7b0944a86" providerId="ADAL" clId="{6E0B28E5-787B-C049-A0DD-4F4A74C54652}" dt="2022-10-11T05:03:29.640" v="14" actId="20577"/>
          <ac:spMkLst>
            <pc:docMk/>
            <pc:sldMk cId="3821665718" sldId="256"/>
            <ac:spMk id="3" creationId="{D64E4068-E8A1-BD4B-8910-E77B9D30CF78}"/>
          </ac:spMkLst>
        </pc:spChg>
      </pc:sldChg>
      <pc:sldChg chg="del">
        <pc:chgData name="Lindsay Ward" userId="8f2e855a-579b-4a8f-b9f1-39f7b0944a86" providerId="ADAL" clId="{6E0B28E5-787B-C049-A0DD-4F4A74C54652}" dt="2022-10-11T05:10:16.479" v="21" actId="2696"/>
        <pc:sldMkLst>
          <pc:docMk/>
          <pc:sldMk cId="649347207" sldId="293"/>
        </pc:sldMkLst>
      </pc:sldChg>
      <pc:sldChg chg="modSp add mod modAnim">
        <pc:chgData name="Lindsay Ward" userId="8f2e855a-579b-4a8f-b9f1-39f7b0944a86" providerId="ADAL" clId="{6E0B28E5-787B-C049-A0DD-4F4A74C54652}" dt="2022-10-11T05:11:08.710" v="28"/>
        <pc:sldMkLst>
          <pc:docMk/>
          <pc:sldMk cId="509386440" sldId="299"/>
        </pc:sldMkLst>
        <pc:spChg chg="mod">
          <ac:chgData name="Lindsay Ward" userId="8f2e855a-579b-4a8f-b9f1-39f7b0944a86" providerId="ADAL" clId="{6E0B28E5-787B-C049-A0DD-4F4A74C54652}" dt="2022-10-11T05:10:28.145" v="26" actId="113"/>
          <ac:spMkLst>
            <pc:docMk/>
            <pc:sldMk cId="509386440" sldId="299"/>
            <ac:spMk id="305" creationId="{00000000-0000-0000-0000-000000000000}"/>
          </ac:spMkLst>
        </pc:spChg>
        <pc:spChg chg="mod">
          <ac:chgData name="Lindsay Ward" userId="8f2e855a-579b-4a8f-b9f1-39f7b0944a86" providerId="ADAL" clId="{6E0B28E5-787B-C049-A0DD-4F4A74C54652}" dt="2022-10-11T05:10:12.918" v="19" actId="27636"/>
          <ac:spMkLst>
            <pc:docMk/>
            <pc:sldMk cId="509386440" sldId="299"/>
            <ac:spMk id="306" creationId="{00000000-0000-0000-0000-000000000000}"/>
          </ac:spMkLst>
        </pc:spChg>
      </pc:sldChg>
      <pc:sldChg chg="modSp add mod">
        <pc:chgData name="Lindsay Ward" userId="8f2e855a-579b-4a8f-b9f1-39f7b0944a86" providerId="ADAL" clId="{6E0B28E5-787B-C049-A0DD-4F4A74C54652}" dt="2022-10-11T05:11:38.417" v="38" actId="14"/>
        <pc:sldMkLst>
          <pc:docMk/>
          <pc:sldMk cId="1348022005" sldId="300"/>
        </pc:sldMkLst>
        <pc:spChg chg="mod">
          <ac:chgData name="Lindsay Ward" userId="8f2e855a-579b-4a8f-b9f1-39f7b0944a86" providerId="ADAL" clId="{6E0B28E5-787B-C049-A0DD-4F4A74C54652}" dt="2022-10-11T05:11:38.417" v="38" actId="14"/>
          <ac:spMkLst>
            <pc:docMk/>
            <pc:sldMk cId="1348022005" sldId="300"/>
            <ac:spMk id="313" creationId="{00000000-0000-0000-0000-000000000000}"/>
          </ac:spMkLst>
        </pc:spChg>
      </pc:sldChg>
      <pc:sldChg chg="modSp add mod modNotesTx">
        <pc:chgData name="Lindsay Ward" userId="8f2e855a-579b-4a8f-b9f1-39f7b0944a86" providerId="ADAL" clId="{6E0B28E5-787B-C049-A0DD-4F4A74C54652}" dt="2022-10-11T06:05:39.323" v="394" actId="113"/>
        <pc:sldMkLst>
          <pc:docMk/>
          <pc:sldMk cId="1945654941" sldId="301"/>
        </pc:sldMkLst>
        <pc:spChg chg="mod">
          <ac:chgData name="Lindsay Ward" userId="8f2e855a-579b-4a8f-b9f1-39f7b0944a86" providerId="ADAL" clId="{6E0B28E5-787B-C049-A0DD-4F4A74C54652}" dt="2022-10-11T06:05:39.323" v="394" actId="113"/>
          <ac:spMkLst>
            <pc:docMk/>
            <pc:sldMk cId="1945654941" sldId="301"/>
            <ac:spMk id="336" creationId="{00000000-0000-0000-0000-000000000000}"/>
          </ac:spMkLst>
        </pc:spChg>
      </pc:sldChg>
      <pc:sldChg chg="modSp add mod chgLayout">
        <pc:chgData name="Lindsay Ward" userId="8f2e855a-579b-4a8f-b9f1-39f7b0944a86" providerId="ADAL" clId="{6E0B28E5-787B-C049-A0DD-4F4A74C54652}" dt="2022-10-11T05:19:46.553" v="134" actId="1076"/>
        <pc:sldMkLst>
          <pc:docMk/>
          <pc:sldMk cId="921190200" sldId="302"/>
        </pc:sldMkLst>
        <pc:spChg chg="mod ord">
          <ac:chgData name="Lindsay Ward" userId="8f2e855a-579b-4a8f-b9f1-39f7b0944a86" providerId="ADAL" clId="{6E0B28E5-787B-C049-A0DD-4F4A74C54652}" dt="2022-10-11T05:19:34.123" v="133" actId="20577"/>
          <ac:spMkLst>
            <pc:docMk/>
            <pc:sldMk cId="921190200" sldId="302"/>
            <ac:spMk id="343" creationId="{00000000-0000-0000-0000-000000000000}"/>
          </ac:spMkLst>
        </pc:spChg>
        <pc:spChg chg="mod ord">
          <ac:chgData name="Lindsay Ward" userId="8f2e855a-579b-4a8f-b9f1-39f7b0944a86" providerId="ADAL" clId="{6E0B28E5-787B-C049-A0DD-4F4A74C54652}" dt="2022-10-11T05:18:46.104" v="116" actId="700"/>
          <ac:spMkLst>
            <pc:docMk/>
            <pc:sldMk cId="921190200" sldId="302"/>
            <ac:spMk id="344" creationId="{00000000-0000-0000-0000-000000000000}"/>
          </ac:spMkLst>
        </pc:spChg>
        <pc:spChg chg="mod ord">
          <ac:chgData name="Lindsay Ward" userId="8f2e855a-579b-4a8f-b9f1-39f7b0944a86" providerId="ADAL" clId="{6E0B28E5-787B-C049-A0DD-4F4A74C54652}" dt="2022-10-11T05:18:46.104" v="116" actId="700"/>
          <ac:spMkLst>
            <pc:docMk/>
            <pc:sldMk cId="921190200" sldId="302"/>
            <ac:spMk id="345" creationId="{00000000-0000-0000-0000-000000000000}"/>
          </ac:spMkLst>
        </pc:spChg>
        <pc:picChg chg="mod">
          <ac:chgData name="Lindsay Ward" userId="8f2e855a-579b-4a8f-b9f1-39f7b0944a86" providerId="ADAL" clId="{6E0B28E5-787B-C049-A0DD-4F4A74C54652}" dt="2022-10-11T05:19:46.553" v="134" actId="1076"/>
          <ac:picMkLst>
            <pc:docMk/>
            <pc:sldMk cId="921190200" sldId="302"/>
            <ac:picMk id="346" creationId="{00000000-0000-0000-0000-000000000000}"/>
          </ac:picMkLst>
        </pc:picChg>
        <pc:picChg chg="mod">
          <ac:chgData name="Lindsay Ward" userId="8f2e855a-579b-4a8f-b9f1-39f7b0944a86" providerId="ADAL" clId="{6E0B28E5-787B-C049-A0DD-4F4A74C54652}" dt="2022-10-11T05:19:18.485" v="117" actId="1076"/>
          <ac:picMkLst>
            <pc:docMk/>
            <pc:sldMk cId="921190200" sldId="302"/>
            <ac:picMk id="347" creationId="{00000000-0000-0000-0000-000000000000}"/>
          </ac:picMkLst>
        </pc:picChg>
      </pc:sldChg>
      <pc:sldChg chg="modSp add mod">
        <pc:chgData name="Lindsay Ward" userId="8f2e855a-579b-4a8f-b9f1-39f7b0944a86" providerId="ADAL" clId="{6E0B28E5-787B-C049-A0DD-4F4A74C54652}" dt="2022-10-11T05:33:49.383" v="366" actId="20577"/>
        <pc:sldMkLst>
          <pc:docMk/>
          <pc:sldMk cId="294741967" sldId="303"/>
        </pc:sldMkLst>
        <pc:spChg chg="mod">
          <ac:chgData name="Lindsay Ward" userId="8f2e855a-579b-4a8f-b9f1-39f7b0944a86" providerId="ADAL" clId="{6E0B28E5-787B-C049-A0DD-4F4A74C54652}" dt="2022-10-11T05:20:16.659" v="144" actId="20577"/>
          <ac:spMkLst>
            <pc:docMk/>
            <pc:sldMk cId="294741967" sldId="303"/>
            <ac:spMk id="2" creationId="{00000000-0000-0000-0000-000000000000}"/>
          </ac:spMkLst>
        </pc:spChg>
        <pc:spChg chg="mod">
          <ac:chgData name="Lindsay Ward" userId="8f2e855a-579b-4a8f-b9f1-39f7b0944a86" providerId="ADAL" clId="{6E0B28E5-787B-C049-A0DD-4F4A74C54652}" dt="2022-10-11T05:33:49.383" v="366" actId="20577"/>
          <ac:spMkLst>
            <pc:docMk/>
            <pc:sldMk cId="294741967" sldId="303"/>
            <ac:spMk id="3" creationId="{00000000-0000-0000-0000-000000000000}"/>
          </ac:spMkLst>
        </pc:spChg>
      </pc:sldChg>
      <pc:sldChg chg="add del">
        <pc:chgData name="Lindsay Ward" userId="8f2e855a-579b-4a8f-b9f1-39f7b0944a86" providerId="ADAL" clId="{6E0B28E5-787B-C049-A0DD-4F4A74C54652}" dt="2022-10-11T05:21:31.528" v="171" actId="2696"/>
        <pc:sldMkLst>
          <pc:docMk/>
          <pc:sldMk cId="885077001" sldId="304"/>
        </pc:sldMkLst>
      </pc:sldChg>
      <pc:sldChg chg="modSp add mod">
        <pc:chgData name="Lindsay Ward" userId="8f2e855a-579b-4a8f-b9f1-39f7b0944a86" providerId="ADAL" clId="{6E0B28E5-787B-C049-A0DD-4F4A74C54652}" dt="2022-10-11T05:34:13.943" v="391" actId="27636"/>
        <pc:sldMkLst>
          <pc:docMk/>
          <pc:sldMk cId="2136090421" sldId="305"/>
        </pc:sldMkLst>
        <pc:spChg chg="mod">
          <ac:chgData name="Lindsay Ward" userId="8f2e855a-579b-4a8f-b9f1-39f7b0944a86" providerId="ADAL" clId="{6E0B28E5-787B-C049-A0DD-4F4A74C54652}" dt="2022-10-11T05:20:34.718" v="149" actId="20577"/>
          <ac:spMkLst>
            <pc:docMk/>
            <pc:sldMk cId="2136090421" sldId="305"/>
            <ac:spMk id="2" creationId="{00000000-0000-0000-0000-000000000000}"/>
          </ac:spMkLst>
        </pc:spChg>
        <pc:spChg chg="mod">
          <ac:chgData name="Lindsay Ward" userId="8f2e855a-579b-4a8f-b9f1-39f7b0944a86" providerId="ADAL" clId="{6E0B28E5-787B-C049-A0DD-4F4A74C54652}" dt="2022-10-11T05:34:13.943" v="391" actId="27636"/>
          <ac:spMkLst>
            <pc:docMk/>
            <pc:sldMk cId="2136090421" sldId="305"/>
            <ac:spMk id="3" creationId="{00000000-0000-0000-0000-000000000000}"/>
          </ac:spMkLst>
        </pc:spChg>
      </pc:sldChg>
      <pc:sldChg chg="add del">
        <pc:chgData name="Lindsay Ward" userId="8f2e855a-579b-4a8f-b9f1-39f7b0944a86" providerId="ADAL" clId="{6E0B28E5-787B-C049-A0DD-4F4A74C54652}" dt="2022-10-11T05:24:13.163" v="177" actId="2696"/>
        <pc:sldMkLst>
          <pc:docMk/>
          <pc:sldMk cId="1871452386" sldId="306"/>
        </pc:sldMkLst>
      </pc:sldChg>
      <pc:sldChg chg="modSp add mod">
        <pc:chgData name="Lindsay Ward" userId="8f2e855a-579b-4a8f-b9f1-39f7b0944a86" providerId="ADAL" clId="{6E0B28E5-787B-C049-A0DD-4F4A74C54652}" dt="2022-10-11T05:24:46.894" v="199" actId="20577"/>
        <pc:sldMkLst>
          <pc:docMk/>
          <pc:sldMk cId="3639475690" sldId="306"/>
        </pc:sldMkLst>
        <pc:spChg chg="mod">
          <ac:chgData name="Lindsay Ward" userId="8f2e855a-579b-4a8f-b9f1-39f7b0944a86" providerId="ADAL" clId="{6E0B28E5-787B-C049-A0DD-4F4A74C54652}" dt="2022-10-11T05:24:46.894" v="199" actId="20577"/>
          <ac:spMkLst>
            <pc:docMk/>
            <pc:sldMk cId="3639475690" sldId="306"/>
            <ac:spMk id="3" creationId="{00000000-0000-0000-0000-000000000000}"/>
          </ac:spMkLst>
        </pc:spChg>
      </pc:sldChg>
      <pc:sldChg chg="add del">
        <pc:chgData name="Lindsay Ward" userId="8f2e855a-579b-4a8f-b9f1-39f7b0944a86" providerId="ADAL" clId="{6E0B28E5-787B-C049-A0DD-4F4A74C54652}" dt="2022-10-11T05:24:13.163" v="177" actId="2696"/>
        <pc:sldMkLst>
          <pc:docMk/>
          <pc:sldMk cId="1139641243" sldId="307"/>
        </pc:sldMkLst>
      </pc:sldChg>
      <pc:sldChg chg="modSp add mod">
        <pc:chgData name="Lindsay Ward" userId="8f2e855a-579b-4a8f-b9f1-39f7b0944a86" providerId="ADAL" clId="{6E0B28E5-787B-C049-A0DD-4F4A74C54652}" dt="2022-10-11T05:25:19.165" v="220" actId="20577"/>
        <pc:sldMkLst>
          <pc:docMk/>
          <pc:sldMk cId="3684985839" sldId="307"/>
        </pc:sldMkLst>
        <pc:spChg chg="mod">
          <ac:chgData name="Lindsay Ward" userId="8f2e855a-579b-4a8f-b9f1-39f7b0944a86" providerId="ADAL" clId="{6E0B28E5-787B-C049-A0DD-4F4A74C54652}" dt="2022-10-11T05:25:14.900" v="219" actId="20577"/>
          <ac:spMkLst>
            <pc:docMk/>
            <pc:sldMk cId="3684985839" sldId="307"/>
            <ac:spMk id="2" creationId="{00000000-0000-0000-0000-000000000000}"/>
          </ac:spMkLst>
        </pc:spChg>
        <pc:spChg chg="mod">
          <ac:chgData name="Lindsay Ward" userId="8f2e855a-579b-4a8f-b9f1-39f7b0944a86" providerId="ADAL" clId="{6E0B28E5-787B-C049-A0DD-4F4A74C54652}" dt="2022-10-11T05:25:19.165" v="220" actId="20577"/>
          <ac:spMkLst>
            <pc:docMk/>
            <pc:sldMk cId="3684985839" sldId="307"/>
            <ac:spMk id="3" creationId="{00000000-0000-0000-0000-000000000000}"/>
          </ac:spMkLst>
        </pc:spChg>
      </pc:sldChg>
      <pc:sldChg chg="add del">
        <pc:chgData name="Lindsay Ward" userId="8f2e855a-579b-4a8f-b9f1-39f7b0944a86" providerId="ADAL" clId="{6E0B28E5-787B-C049-A0DD-4F4A74C54652}" dt="2022-10-11T05:24:13.163" v="177" actId="2696"/>
        <pc:sldMkLst>
          <pc:docMk/>
          <pc:sldMk cId="2003175631" sldId="308"/>
        </pc:sldMkLst>
      </pc:sldChg>
      <pc:sldChg chg="addSp delSp modSp add mod addAnim delAnim modAnim">
        <pc:chgData name="Lindsay Ward" userId="8f2e855a-579b-4a8f-b9f1-39f7b0944a86" providerId="ADAL" clId="{6E0B28E5-787B-C049-A0DD-4F4A74C54652}" dt="2022-10-11T05:33:11.484" v="362"/>
        <pc:sldMkLst>
          <pc:docMk/>
          <pc:sldMk cId="2745577962" sldId="308"/>
        </pc:sldMkLst>
        <pc:spChg chg="mod">
          <ac:chgData name="Lindsay Ward" userId="8f2e855a-579b-4a8f-b9f1-39f7b0944a86" providerId="ADAL" clId="{6E0B28E5-787B-C049-A0DD-4F4A74C54652}" dt="2022-10-11T05:32:38.992" v="360" actId="20577"/>
          <ac:spMkLst>
            <pc:docMk/>
            <pc:sldMk cId="2745577962" sldId="308"/>
            <ac:spMk id="2" creationId="{00000000-0000-0000-0000-000000000000}"/>
          </ac:spMkLst>
        </pc:spChg>
        <pc:spChg chg="mod">
          <ac:chgData name="Lindsay Ward" userId="8f2e855a-579b-4a8f-b9f1-39f7b0944a86" providerId="ADAL" clId="{6E0B28E5-787B-C049-A0DD-4F4A74C54652}" dt="2022-10-11T05:26:21.128" v="261" actId="1076"/>
          <ac:spMkLst>
            <pc:docMk/>
            <pc:sldMk cId="2745577962" sldId="308"/>
            <ac:spMk id="7" creationId="{00000000-0000-0000-0000-000000000000}"/>
          </ac:spMkLst>
        </pc:spChg>
        <pc:spChg chg="mod">
          <ac:chgData name="Lindsay Ward" userId="8f2e855a-579b-4a8f-b9f1-39f7b0944a86" providerId="ADAL" clId="{6E0B28E5-787B-C049-A0DD-4F4A74C54652}" dt="2022-10-11T05:26:21.128" v="261" actId="1076"/>
          <ac:spMkLst>
            <pc:docMk/>
            <pc:sldMk cId="2745577962" sldId="308"/>
            <ac:spMk id="8" creationId="{00000000-0000-0000-0000-000000000000}"/>
          </ac:spMkLst>
        </pc:spChg>
        <pc:picChg chg="mod">
          <ac:chgData name="Lindsay Ward" userId="8f2e855a-579b-4a8f-b9f1-39f7b0944a86" providerId="ADAL" clId="{6E0B28E5-787B-C049-A0DD-4F4A74C54652}" dt="2022-10-11T05:26:38.547" v="264" actId="1076"/>
          <ac:picMkLst>
            <pc:docMk/>
            <pc:sldMk cId="2745577962" sldId="308"/>
            <ac:picMk id="4" creationId="{00000000-0000-0000-0000-000000000000}"/>
          </ac:picMkLst>
        </pc:picChg>
        <pc:picChg chg="add del mod">
          <ac:chgData name="Lindsay Ward" userId="8f2e855a-579b-4a8f-b9f1-39f7b0944a86" providerId="ADAL" clId="{6E0B28E5-787B-C049-A0DD-4F4A74C54652}" dt="2022-10-11T05:26:56.686" v="268" actId="1036"/>
          <ac:picMkLst>
            <pc:docMk/>
            <pc:sldMk cId="2745577962" sldId="308"/>
            <ac:picMk id="5" creationId="{00000000-0000-0000-0000-000000000000}"/>
          </ac:picMkLst>
        </pc:picChg>
      </pc:sldChg>
      <pc:sldChg chg="modSp add mod">
        <pc:chgData name="Lindsay Ward" userId="8f2e855a-579b-4a8f-b9f1-39f7b0944a86" providerId="ADAL" clId="{6E0B28E5-787B-C049-A0DD-4F4A74C54652}" dt="2022-10-11T05:25:30.009" v="257" actId="20577"/>
        <pc:sldMkLst>
          <pc:docMk/>
          <pc:sldMk cId="1554686366" sldId="309"/>
        </pc:sldMkLst>
        <pc:spChg chg="mod">
          <ac:chgData name="Lindsay Ward" userId="8f2e855a-579b-4a8f-b9f1-39f7b0944a86" providerId="ADAL" clId="{6E0B28E5-787B-C049-A0DD-4F4A74C54652}" dt="2022-10-11T05:25:30.009" v="257" actId="20577"/>
          <ac:spMkLst>
            <pc:docMk/>
            <pc:sldMk cId="1554686366" sldId="309"/>
            <ac:spMk id="2" creationId="{00000000-0000-0000-0000-000000000000}"/>
          </ac:spMkLst>
        </pc:spChg>
      </pc:sldChg>
      <pc:sldChg chg="add del">
        <pc:chgData name="Lindsay Ward" userId="8f2e855a-579b-4a8f-b9f1-39f7b0944a86" providerId="ADAL" clId="{6E0B28E5-787B-C049-A0DD-4F4A74C54652}" dt="2022-10-11T05:24:13.163" v="177" actId="2696"/>
        <pc:sldMkLst>
          <pc:docMk/>
          <pc:sldMk cId="2142933420" sldId="309"/>
        </pc:sldMkLst>
      </pc:sldChg>
      <pc:sldChg chg="modSp add del mod">
        <pc:chgData name="Lindsay Ward" userId="8f2e855a-579b-4a8f-b9f1-39f7b0944a86" providerId="ADAL" clId="{6E0B28E5-787B-C049-A0DD-4F4A74C54652}" dt="2022-10-11T05:31:05.971" v="328" actId="2696"/>
        <pc:sldMkLst>
          <pc:docMk/>
          <pc:sldMk cId="101821161" sldId="310"/>
        </pc:sldMkLst>
        <pc:spChg chg="mod">
          <ac:chgData name="Lindsay Ward" userId="8f2e855a-579b-4a8f-b9f1-39f7b0944a86" providerId="ADAL" clId="{6E0B28E5-787B-C049-A0DD-4F4A74C54652}" dt="2022-10-11T05:27:33.842" v="270" actId="6549"/>
          <ac:spMkLst>
            <pc:docMk/>
            <pc:sldMk cId="101821161" sldId="310"/>
            <ac:spMk id="2" creationId="{00000000-0000-0000-0000-000000000000}"/>
          </ac:spMkLst>
        </pc:spChg>
      </pc:sldChg>
      <pc:sldChg chg="addSp delSp modSp add del mod chgLayout">
        <pc:chgData name="Lindsay Ward" userId="8f2e855a-579b-4a8f-b9f1-39f7b0944a86" providerId="ADAL" clId="{6E0B28E5-787B-C049-A0DD-4F4A74C54652}" dt="2022-10-11T05:31:05.971" v="328" actId="2696"/>
        <pc:sldMkLst>
          <pc:docMk/>
          <pc:sldMk cId="1073696602" sldId="311"/>
        </pc:sldMkLst>
        <pc:spChg chg="mod ord">
          <ac:chgData name="Lindsay Ward" userId="8f2e855a-579b-4a8f-b9f1-39f7b0944a86" providerId="ADAL" clId="{6E0B28E5-787B-C049-A0DD-4F4A74C54652}" dt="2022-10-11T05:27:55.865" v="321" actId="20577"/>
          <ac:spMkLst>
            <pc:docMk/>
            <pc:sldMk cId="1073696602" sldId="311"/>
            <ac:spMk id="2" creationId="{00000000-0000-0000-0000-000000000000}"/>
          </ac:spMkLst>
        </pc:spChg>
        <pc:spChg chg="add del mod ord">
          <ac:chgData name="Lindsay Ward" userId="8f2e855a-579b-4a8f-b9f1-39f7b0944a86" providerId="ADAL" clId="{6E0B28E5-787B-C049-A0DD-4F4A74C54652}" dt="2022-10-11T05:23:23.836" v="174" actId="700"/>
          <ac:spMkLst>
            <pc:docMk/>
            <pc:sldMk cId="1073696602" sldId="311"/>
            <ac:spMk id="3" creationId="{987E554A-4653-B88D-44DD-BBFF012E805E}"/>
          </ac:spMkLst>
        </pc:spChg>
        <pc:spChg chg="mod">
          <ac:chgData name="Lindsay Ward" userId="8f2e855a-579b-4a8f-b9f1-39f7b0944a86" providerId="ADAL" clId="{6E0B28E5-787B-C049-A0DD-4F4A74C54652}" dt="2022-10-11T05:28:32.986" v="325" actId="404"/>
          <ac:spMkLst>
            <pc:docMk/>
            <pc:sldMk cId="1073696602" sldId="311"/>
            <ac:spMk id="4" creationId="{00000000-0000-0000-0000-000000000000}"/>
          </ac:spMkLst>
        </pc:spChg>
      </pc:sldChg>
      <pc:sldChg chg="modSp add del mod">
        <pc:chgData name="Lindsay Ward" userId="8f2e855a-579b-4a8f-b9f1-39f7b0944a86" providerId="ADAL" clId="{6E0B28E5-787B-C049-A0DD-4F4A74C54652}" dt="2022-10-11T05:31:05.971" v="328" actId="2696"/>
        <pc:sldMkLst>
          <pc:docMk/>
          <pc:sldMk cId="716343178" sldId="312"/>
        </pc:sldMkLst>
        <pc:spChg chg="mod">
          <ac:chgData name="Lindsay Ward" userId="8f2e855a-579b-4a8f-b9f1-39f7b0944a86" providerId="ADAL" clId="{6E0B28E5-787B-C049-A0DD-4F4A74C54652}" dt="2022-10-11T05:27:44.852" v="296" actId="20577"/>
          <ac:spMkLst>
            <pc:docMk/>
            <pc:sldMk cId="716343178" sldId="312"/>
            <ac:spMk id="2" creationId="{00000000-0000-0000-0000-000000000000}"/>
          </ac:spMkLst>
        </pc:spChg>
        <pc:spChg chg="mod">
          <ac:chgData name="Lindsay Ward" userId="8f2e855a-579b-4a8f-b9f1-39f7b0944a86" providerId="ADAL" clId="{6E0B28E5-787B-C049-A0DD-4F4A74C54652}" dt="2022-10-11T05:28:24.179" v="323" actId="404"/>
          <ac:spMkLst>
            <pc:docMk/>
            <pc:sldMk cId="716343178" sldId="312"/>
            <ac:spMk id="4" creationId="{00000000-0000-0000-0000-000000000000}"/>
          </ac:spMkLst>
        </pc:spChg>
      </pc:sldChg>
      <pc:sldChg chg="modSp add del mod">
        <pc:chgData name="Lindsay Ward" userId="8f2e855a-579b-4a8f-b9f1-39f7b0944a86" providerId="ADAL" clId="{6E0B28E5-787B-C049-A0DD-4F4A74C54652}" dt="2022-10-11T05:31:05.971" v="328" actId="2696"/>
        <pc:sldMkLst>
          <pc:docMk/>
          <pc:sldMk cId="131605709" sldId="313"/>
        </pc:sldMkLst>
        <pc:spChg chg="mod">
          <ac:chgData name="Lindsay Ward" userId="8f2e855a-579b-4a8f-b9f1-39f7b0944a86" providerId="ADAL" clId="{6E0B28E5-787B-C049-A0DD-4F4A74C54652}" dt="2022-10-11T05:28:45.453" v="327" actId="404"/>
          <ac:spMkLst>
            <pc:docMk/>
            <pc:sldMk cId="131605709" sldId="313"/>
            <ac:spMk id="4" creationId="{00000000-0000-0000-0000-000000000000}"/>
          </ac:spMkLst>
        </pc:spChg>
      </pc:sldChg>
      <pc:sldChg chg="add del">
        <pc:chgData name="Lindsay Ward" userId="8f2e855a-579b-4a8f-b9f1-39f7b0944a86" providerId="ADAL" clId="{6E0B28E5-787B-C049-A0DD-4F4A74C54652}" dt="2022-10-11T05:31:05.971" v="328" actId="2696"/>
        <pc:sldMkLst>
          <pc:docMk/>
          <pc:sldMk cId="189633577" sldId="314"/>
        </pc:sldMkLst>
      </pc:sldChg>
      <pc:sldChg chg="add del">
        <pc:chgData name="Lindsay Ward" userId="8f2e855a-579b-4a8f-b9f1-39f7b0944a86" providerId="ADAL" clId="{6E0B28E5-787B-C049-A0DD-4F4A74C54652}" dt="2022-10-11T05:31:05.971" v="328" actId="2696"/>
        <pc:sldMkLst>
          <pc:docMk/>
          <pc:sldMk cId="1944255829" sldId="315"/>
        </pc:sldMkLst>
      </pc:sldChg>
      <pc:sldChg chg="modSp add del mod">
        <pc:chgData name="Lindsay Ward" userId="8f2e855a-579b-4a8f-b9f1-39f7b0944a86" providerId="ADAL" clId="{6E0B28E5-787B-C049-A0DD-4F4A74C54652}" dt="2022-10-11T05:31:05.971" v="328" actId="2696"/>
        <pc:sldMkLst>
          <pc:docMk/>
          <pc:sldMk cId="973937448" sldId="316"/>
        </pc:sldMkLst>
        <pc:picChg chg="mod">
          <ac:chgData name="Lindsay Ward" userId="8f2e855a-579b-4a8f-b9f1-39f7b0944a86" providerId="ADAL" clId="{6E0B28E5-787B-C049-A0DD-4F4A74C54652}" dt="2022-10-11T05:22:27.256" v="172" actId="1076"/>
          <ac:picMkLst>
            <pc:docMk/>
            <pc:sldMk cId="973937448" sldId="316"/>
            <ac:picMk id="5" creationId="{00000000-0000-0000-0000-000000000000}"/>
          </ac:picMkLst>
        </pc:picChg>
      </pc:sldChg>
      <pc:sldChg chg="del">
        <pc:chgData name="Lindsay Ward" userId="8f2e855a-579b-4a8f-b9f1-39f7b0944a86" providerId="ADAL" clId="{6E0B28E5-787B-C049-A0DD-4F4A74C54652}" dt="2022-10-11T05:10:17.971" v="23" actId="2696"/>
        <pc:sldMkLst>
          <pc:docMk/>
          <pc:sldMk cId="3175733346" sldId="317"/>
        </pc:sldMkLst>
      </pc:sldChg>
      <pc:sldChg chg="del">
        <pc:chgData name="Lindsay Ward" userId="8f2e855a-579b-4a8f-b9f1-39f7b0944a86" providerId="ADAL" clId="{6E0B28E5-787B-C049-A0DD-4F4A74C54652}" dt="2022-10-11T05:10:18.887" v="24" actId="2696"/>
        <pc:sldMkLst>
          <pc:docMk/>
          <pc:sldMk cId="4075782537" sldId="320"/>
        </pc:sldMkLst>
      </pc:sldChg>
      <pc:sldChg chg="del">
        <pc:chgData name="Lindsay Ward" userId="8f2e855a-579b-4a8f-b9f1-39f7b0944a86" providerId="ADAL" clId="{6E0B28E5-787B-C049-A0DD-4F4A74C54652}" dt="2022-10-11T05:10:19.969" v="25" actId="2696"/>
        <pc:sldMkLst>
          <pc:docMk/>
          <pc:sldMk cId="3327751327" sldId="322"/>
        </pc:sldMkLst>
      </pc:sldChg>
      <pc:sldChg chg="del">
        <pc:chgData name="Lindsay Ward" userId="8f2e855a-579b-4a8f-b9f1-39f7b0944a86" providerId="ADAL" clId="{6E0B28E5-787B-C049-A0DD-4F4A74C54652}" dt="2022-10-11T05:10:17.295" v="22" actId="2696"/>
        <pc:sldMkLst>
          <pc:docMk/>
          <pc:sldMk cId="2854652366" sldId="356"/>
        </pc:sldMkLst>
      </pc:sldChg>
      <pc:sldChg chg="add del">
        <pc:chgData name="Lindsay Ward" userId="8f2e855a-579b-4a8f-b9f1-39f7b0944a86" providerId="ADAL" clId="{6E0B28E5-787B-C049-A0DD-4F4A74C54652}" dt="2022-10-11T05:31:05.971" v="328" actId="2696"/>
        <pc:sldMkLst>
          <pc:docMk/>
          <pc:sldMk cId="1297786233" sldId="357"/>
        </pc:sldMkLst>
      </pc:sldChg>
      <pc:sldChg chg="new del">
        <pc:chgData name="Lindsay Ward" userId="8f2e855a-579b-4a8f-b9f1-39f7b0944a86" providerId="ADAL" clId="{6E0B28E5-787B-C049-A0DD-4F4A74C54652}" dt="2022-10-11T05:31:08.987" v="329" actId="2696"/>
        <pc:sldMkLst>
          <pc:docMk/>
          <pc:sldMk cId="2855646656" sldId="358"/>
        </pc:sldMkLst>
      </pc:sldChg>
    </pc:docChg>
  </pc:docChgLst>
  <pc:docChgLst>
    <pc:chgData name="Lindsay Ward" userId="8f2e855a-579b-4a8f-b9f1-39f7b0944a86" providerId="ADAL" clId="{850468AB-1D0D-8340-B7E1-3EF2CB659777}"/>
    <pc:docChg chg="delSld modSld">
      <pc:chgData name="Lindsay Ward" userId="8f2e855a-579b-4a8f-b9f1-39f7b0944a86" providerId="ADAL" clId="{850468AB-1D0D-8340-B7E1-3EF2CB659777}" dt="2022-09-20T11:42:50.122" v="69" actId="20577"/>
      <pc:docMkLst>
        <pc:docMk/>
      </pc:docMkLst>
      <pc:sldChg chg="modSp mod">
        <pc:chgData name="Lindsay Ward" userId="8f2e855a-579b-4a8f-b9f1-39f7b0944a86" providerId="ADAL" clId="{850468AB-1D0D-8340-B7E1-3EF2CB659777}" dt="2022-09-20T11:42:13.919" v="8" actId="20577"/>
        <pc:sldMkLst>
          <pc:docMk/>
          <pc:sldMk cId="3821665718" sldId="256"/>
        </pc:sldMkLst>
        <pc:spChg chg="mod">
          <ac:chgData name="Lindsay Ward" userId="8f2e855a-579b-4a8f-b9f1-39f7b0944a86" providerId="ADAL" clId="{850468AB-1D0D-8340-B7E1-3EF2CB659777}" dt="2022-09-20T11:42:13.919" v="8" actId="20577"/>
          <ac:spMkLst>
            <pc:docMk/>
            <pc:sldMk cId="3821665718" sldId="256"/>
            <ac:spMk id="3" creationId="{D64E4068-E8A1-BD4B-8910-E77B9D30CF78}"/>
          </ac:spMkLst>
        </pc:spChg>
      </pc:sldChg>
      <pc:sldChg chg="modSp mod">
        <pc:chgData name="Lindsay Ward" userId="8f2e855a-579b-4a8f-b9f1-39f7b0944a86" providerId="ADAL" clId="{850468AB-1D0D-8340-B7E1-3EF2CB659777}" dt="2022-09-20T11:42:50.122" v="69" actId="20577"/>
        <pc:sldMkLst>
          <pc:docMk/>
          <pc:sldMk cId="0" sldId="285"/>
        </pc:sldMkLst>
        <pc:spChg chg="mod">
          <ac:chgData name="Lindsay Ward" userId="8f2e855a-579b-4a8f-b9f1-39f7b0944a86" providerId="ADAL" clId="{850468AB-1D0D-8340-B7E1-3EF2CB659777}" dt="2022-09-20T11:42:50.122" v="69" actId="20577"/>
          <ac:spMkLst>
            <pc:docMk/>
            <pc:sldMk cId="0" sldId="285"/>
            <ac:spMk id="276" creationId="{00000000-0000-0000-0000-000000000000}"/>
          </ac:spMkLst>
        </pc:spChg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986371662" sldId="303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824813540" sldId="304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772320868" sldId="305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839741730" sldId="306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973284391" sldId="307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364159151" sldId="308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546820816" sldId="309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390025984" sldId="310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852310895" sldId="311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2015676272" sldId="312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926731822" sldId="313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45527340" sldId="314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897559092" sldId="315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480622669" sldId="316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2050613571" sldId="317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000082248" sldId="318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2103459646" sldId="320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724178275" sldId="321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244080180" sldId="322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286128270" sldId="323"/>
        </pc:sldMkLst>
      </pc:sldChg>
    </pc:docChg>
  </pc:docChgLst>
  <pc:docChgLst>
    <pc:chgData name="Lindsay Ward" userId="8f2e855a-579b-4a8f-b9f1-39f7b0944a86" providerId="ADAL" clId="{E079316F-E1D7-4641-A078-F9FEF1ED5977}"/>
    <pc:docChg chg="undo custSel addSld delSld modSld sldOrd">
      <pc:chgData name="Lindsay Ward" userId="8f2e855a-579b-4a8f-b9f1-39f7b0944a86" providerId="ADAL" clId="{E079316F-E1D7-4641-A078-F9FEF1ED5977}" dt="2022-10-10T02:41:02.406" v="2220" actId="20577"/>
      <pc:docMkLst>
        <pc:docMk/>
      </pc:docMkLst>
      <pc:sldChg chg="addSp delSp modSp mod">
        <pc:chgData name="Lindsay Ward" userId="8f2e855a-579b-4a8f-b9f1-39f7b0944a86" providerId="ADAL" clId="{E079316F-E1D7-4641-A078-F9FEF1ED5977}" dt="2022-10-07T08:23:14.966" v="42"/>
        <pc:sldMkLst>
          <pc:docMk/>
          <pc:sldMk cId="3821665718" sldId="256"/>
        </pc:sldMkLst>
        <pc:spChg chg="add del mod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2" creationId="{19E3ED7A-B975-746A-ACCC-37F519409707}"/>
          </ac:spMkLst>
        </pc:spChg>
        <pc:spChg chg="mod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3" creationId="{D64E4068-E8A1-BD4B-8910-E77B9D30CF78}"/>
          </ac:spMkLst>
        </pc:spChg>
        <pc:spChg chg="add mod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4" creationId="{B5E28F2D-1617-091B-F929-8CDBF37CA641}"/>
          </ac:spMkLst>
        </pc:spChg>
        <pc:spChg chg="del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5" creationId="{19D80BFC-C2D7-FF48-9424-2CAD07FB042B}"/>
          </ac:spMkLst>
        </pc:spChg>
      </pc:sldChg>
      <pc:sldChg chg="addSp delSp modSp add mod modAnim">
        <pc:chgData name="Lindsay Ward" userId="8f2e855a-579b-4a8f-b9f1-39f7b0944a86" providerId="ADAL" clId="{E079316F-E1D7-4641-A078-F9FEF1ED5977}" dt="2022-10-08T05:05:48.110" v="1200"/>
        <pc:sldMkLst>
          <pc:docMk/>
          <pc:sldMk cId="0" sldId="261"/>
        </pc:sldMkLst>
        <pc:spChg chg="del mod">
          <ac:chgData name="Lindsay Ward" userId="8f2e855a-579b-4a8f-b9f1-39f7b0944a86" providerId="ADAL" clId="{E079316F-E1D7-4641-A078-F9FEF1ED5977}" dt="2022-10-07T10:32:13.727" v="647" actId="478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1"/>
            <ac:spMk id="3" creationId="{8846AE7B-B63F-BCEA-9443-286C84566D54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1"/>
            <ac:spMk id="4" creationId="{34BE9A27-DD81-38BE-4E1F-5AA89E59DDE4}"/>
          </ac:spMkLst>
        </pc:spChg>
        <pc:spChg chg="add mod">
          <ac:chgData name="Lindsay Ward" userId="8f2e855a-579b-4a8f-b9f1-39f7b0944a86" providerId="ADAL" clId="{E079316F-E1D7-4641-A078-F9FEF1ED5977}" dt="2022-10-08T05:05:48.110" v="1200"/>
          <ac:spMkLst>
            <pc:docMk/>
            <pc:sldMk cId="0" sldId="261"/>
            <ac:spMk id="5" creationId="{C3E8A78A-54B3-208B-4814-5F58E95EAA8B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1"/>
            <ac:spMk id="20483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52:36.426" v="1085" actId="6549"/>
          <ac:spMkLst>
            <pc:docMk/>
            <pc:sldMk cId="0" sldId="261"/>
            <ac:spMk id="20484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2:44.700" v="654" actId="2696"/>
        <pc:sldMkLst>
          <pc:docMk/>
          <pc:sldMk cId="0" sldId="262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2" creationId="{7A6717C2-C129-B912-DAB0-AC911C1CD47B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3" creationId="{9A1DD88F-6A4D-89F0-7F16-F59D64F7FDB9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22531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22532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03:26.413" v="76" actId="2696"/>
        <pc:sldMkLst>
          <pc:docMk/>
          <pc:sldMk cId="0" sldId="263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2" creationId="{F56B14AC-10C1-9555-9860-7BF4BD967D2D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3" creationId="{DA529D29-4B3E-4CA3-C6D2-89B926A6A97F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24579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24580" creationId="{00000000-0000-0000-0000-000000000000}"/>
          </ac:spMkLst>
        </pc:spChg>
      </pc:sldChg>
      <pc:sldChg chg="addSp delSp modSp add mod">
        <pc:chgData name="Lindsay Ward" userId="8f2e855a-579b-4a8f-b9f1-39f7b0944a86" providerId="ADAL" clId="{E079316F-E1D7-4641-A078-F9FEF1ED5977}" dt="2022-10-08T05:05:49.288" v="1201"/>
        <pc:sldMkLst>
          <pc:docMk/>
          <pc:sldMk cId="0" sldId="265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5"/>
            <ac:spMk id="2" creationId="{58339ED1-4025-A953-4EF8-8652194ECCE7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5"/>
            <ac:spMk id="3" creationId="{91EF1267-8B61-229B-405F-A378D1F302B7}"/>
          </ac:spMkLst>
        </pc:spChg>
        <pc:spChg chg="add mod">
          <ac:chgData name="Lindsay Ward" userId="8f2e855a-579b-4a8f-b9f1-39f7b0944a86" providerId="ADAL" clId="{E079316F-E1D7-4641-A078-F9FEF1ED5977}" dt="2022-10-08T05:05:49.288" v="1201"/>
          <ac:spMkLst>
            <pc:docMk/>
            <pc:sldMk cId="0" sldId="265"/>
            <ac:spMk id="4" creationId="{B63880BE-FCDA-77B3-1269-E6E791219BBC}"/>
          </ac:spMkLst>
        </pc:spChg>
        <pc:spChg chg="mod">
          <ac:chgData name="Lindsay Ward" userId="8f2e855a-579b-4a8f-b9f1-39f7b0944a86" providerId="ADAL" clId="{E079316F-E1D7-4641-A078-F9FEF1ED5977}" dt="2022-10-08T04:24:50.148" v="988" actId="20577"/>
          <ac:spMkLst>
            <pc:docMk/>
            <pc:sldMk cId="0" sldId="265"/>
            <ac:spMk id="26627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53:31.887" v="1162" actId="20577"/>
          <ac:spMkLst>
            <pc:docMk/>
            <pc:sldMk cId="0" sldId="265"/>
            <ac:spMk id="26628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03:35.419" v="77" actId="2696"/>
        <pc:sldMkLst>
          <pc:docMk/>
          <pc:sldMk cId="0" sldId="266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4" creationId="{4AE7D830-A097-7685-3BA0-4CE024C15FE9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5" creationId="{B42B3D79-1AD0-B044-C3BB-F6320483E624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3:10.932" v="658" actId="2696"/>
        <pc:sldMkLst>
          <pc:docMk/>
          <pc:sldMk cId="0" sldId="267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2" creationId="{0988E0AE-D539-8279-6FC9-A758B6A33BF8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3" creationId="{F4054291-5BEA-21C8-FCF0-925EF99EA088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28675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28676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5:27.278" v="703" actId="2696"/>
        <pc:sldMkLst>
          <pc:docMk/>
          <pc:sldMk cId="0" sldId="268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4" creationId="{EADF7800-DFF6-9B33-6E1E-1FB821B21C45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5" creationId="{9E109E43-653B-84A4-003B-DD0862EE8EF3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5:32.717" v="704" actId="2696"/>
        <pc:sldMkLst>
          <pc:docMk/>
          <pc:sldMk cId="0" sldId="269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2" creationId="{FE9C5121-E862-9C02-00CE-CD3918236AA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3" creationId="{9DE80A42-69E3-A96A-3C1F-C70D57394904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30723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30724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6:38.771" v="705" actId="2696"/>
        <pc:sldMkLst>
          <pc:docMk/>
          <pc:sldMk cId="0" sldId="270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2" creationId="{36F5251C-3846-78A7-4D32-E47DCCAD6E4E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3" creationId="{CFAA8CCE-1424-1772-2EBC-C3D5D783935C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32771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32772" creationId="{00000000-0000-0000-0000-000000000000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8T04:54:58.713" v="1175" actId="2696"/>
        <pc:sldMkLst>
          <pc:docMk/>
          <pc:sldMk cId="0" sldId="271"/>
        </pc:sldMkLst>
        <pc:spChg chg="del">
          <ac:chgData name="Lindsay Ward" userId="8f2e855a-579b-4a8f-b9f1-39f7b0944a86" providerId="ADAL" clId="{E079316F-E1D7-4641-A078-F9FEF1ED5977}" dt="2022-10-07T10:04:42.902" v="79" actId="478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3" creationId="{F6BD8472-0085-D3FD-54CF-EECC16602D79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4" creationId="{3980B50C-A7CF-355D-A2B6-E74F34059A1E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34819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34820" creationId="{00000000-0000-0000-0000-000000000000}"/>
          </ac:spMkLst>
        </pc:spChg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5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6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7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8"/>
        </pc:sldMkLst>
      </pc:sldChg>
      <pc:sldChg chg="addSp modSp add del mod modAnim">
        <pc:chgData name="Lindsay Ward" userId="8f2e855a-579b-4a8f-b9f1-39f7b0944a86" providerId="ADAL" clId="{E079316F-E1D7-4641-A078-F9FEF1ED5977}" dt="2022-10-08T05:30:36.904" v="1231"/>
        <pc:sldMkLst>
          <pc:docMk/>
          <pc:sldMk cId="0" sldId="289"/>
        </pc:sldMkLst>
        <pc:spChg chg="add mod">
          <ac:chgData name="Lindsay Ward" userId="8f2e855a-579b-4a8f-b9f1-39f7b0944a86" providerId="ADAL" clId="{E079316F-E1D7-4641-A078-F9FEF1ED5977}" dt="2022-10-08T05:05:50.308" v="1202"/>
          <ac:spMkLst>
            <pc:docMk/>
            <pc:sldMk cId="0" sldId="289"/>
            <ac:spMk id="2" creationId="{9DDB645D-80DC-DF6D-05CD-22C5EF5B49AD}"/>
          </ac:spMkLst>
        </pc:spChg>
        <pc:spChg chg="mod">
          <ac:chgData name="Lindsay Ward" userId="8f2e855a-579b-4a8f-b9f1-39f7b0944a86" providerId="ADAL" clId="{E079316F-E1D7-4641-A078-F9FEF1ED5977}" dt="2022-10-07T10:35:08.026" v="700" actId="20577"/>
          <ac:spMkLst>
            <pc:docMk/>
            <pc:sldMk cId="0" sldId="289"/>
            <ac:spMk id="7170" creationId="{70F92178-EFFD-4A95-84D3-554D18D1D8C2}"/>
          </ac:spMkLst>
        </pc:spChg>
        <pc:spChg chg="mod">
          <ac:chgData name="Lindsay Ward" userId="8f2e855a-579b-4a8f-b9f1-39f7b0944a86" providerId="ADAL" clId="{E079316F-E1D7-4641-A078-F9FEF1ED5977}" dt="2022-10-08T05:30:23.373" v="1229" actId="20577"/>
          <ac:spMkLst>
            <pc:docMk/>
            <pc:sldMk cId="0" sldId="289"/>
            <ac:spMk id="7171" creationId="{706396EA-CF41-4022-B67E-CC419B5A60CB}"/>
          </ac:spMkLst>
        </pc:spChg>
      </pc:sldChg>
      <pc:sldChg chg="modSp add del mod">
        <pc:chgData name="Lindsay Ward" userId="8f2e855a-579b-4a8f-b9f1-39f7b0944a86" providerId="ADAL" clId="{E079316F-E1D7-4641-A078-F9FEF1ED5977}" dt="2022-10-07T10:35:22.097" v="702" actId="2696"/>
        <pc:sldMkLst>
          <pc:docMk/>
          <pc:sldMk cId="0" sldId="291"/>
        </pc:sldMkLst>
        <pc:spChg chg="mod">
          <ac:chgData name="Lindsay Ward" userId="8f2e855a-579b-4a8f-b9f1-39f7b0944a86" providerId="ADAL" clId="{E079316F-E1D7-4641-A078-F9FEF1ED5977}" dt="2022-10-07T10:34:08.541" v="664" actId="14"/>
          <ac:spMkLst>
            <pc:docMk/>
            <pc:sldMk cId="0" sldId="291"/>
            <ac:spMk id="8195" creationId="{E4D9ECA1-761A-4F15-9B76-A977F65BA48A}"/>
          </ac:spMkLst>
        </pc:spChg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2005974481" sldId="292"/>
        </pc:sldMkLst>
      </pc:sldChg>
      <pc:sldChg chg="addSp delSp modSp mod chgLayout">
        <pc:chgData name="Lindsay Ward" userId="8f2e855a-579b-4a8f-b9f1-39f7b0944a86" providerId="ADAL" clId="{E079316F-E1D7-4641-A078-F9FEF1ED5977}" dt="2022-10-07T10:26:22.232" v="455" actId="20577"/>
        <pc:sldMkLst>
          <pc:docMk/>
          <pc:sldMk cId="649347207" sldId="293"/>
        </pc:sldMkLst>
        <pc:spChg chg="add del mod">
          <ac:chgData name="Lindsay Ward" userId="8f2e855a-579b-4a8f-b9f1-39f7b0944a86" providerId="ADAL" clId="{E079316F-E1D7-4641-A078-F9FEF1ED5977}" dt="2022-10-07T08:22:56.270" v="26"/>
          <ac:spMkLst>
            <pc:docMk/>
            <pc:sldMk cId="649347207" sldId="293"/>
            <ac:spMk id="2" creationId="{CFC2045B-0792-5B27-6F94-C807113E3675}"/>
          </ac:spMkLst>
        </pc:spChg>
        <pc:spChg chg="add del mod">
          <ac:chgData name="Lindsay Ward" userId="8f2e855a-579b-4a8f-b9f1-39f7b0944a86" providerId="ADAL" clId="{E079316F-E1D7-4641-A078-F9FEF1ED5977}" dt="2022-10-07T08:22:56.270" v="26"/>
          <ac:spMkLst>
            <pc:docMk/>
            <pc:sldMk cId="649347207" sldId="293"/>
            <ac:spMk id="3" creationId="{75A9CCB6-C183-B3F9-37BB-CDB9A11EAFCE}"/>
          </ac:spMkLst>
        </pc:spChg>
        <pc:spChg chg="add del mod">
          <ac:chgData name="Lindsay Ward" userId="8f2e855a-579b-4a8f-b9f1-39f7b0944a86" providerId="ADAL" clId="{E079316F-E1D7-4641-A078-F9FEF1ED5977}" dt="2022-10-07T08:22:56.270" v="26"/>
          <ac:spMkLst>
            <pc:docMk/>
            <pc:sldMk cId="649347207" sldId="293"/>
            <ac:spMk id="4" creationId="{EA1552EA-2613-FE57-7859-4FE3C6D94662}"/>
          </ac:spMkLst>
        </pc:spChg>
        <pc:spChg chg="add del mod">
          <ac:chgData name="Lindsay Ward" userId="8f2e855a-579b-4a8f-b9f1-39f7b0944a86" providerId="ADAL" clId="{E079316F-E1D7-4641-A078-F9FEF1ED5977}" dt="2022-10-07T08:23:09.089" v="40"/>
          <ac:spMkLst>
            <pc:docMk/>
            <pc:sldMk cId="649347207" sldId="293"/>
            <ac:spMk id="5" creationId="{4BDD4B82-335E-3CE0-6C08-1018902CE9CA}"/>
          </ac:spMkLst>
        </pc:spChg>
        <pc:spChg chg="add del mod">
          <ac:chgData name="Lindsay Ward" userId="8f2e855a-579b-4a8f-b9f1-39f7b0944a86" providerId="ADAL" clId="{E079316F-E1D7-4641-A078-F9FEF1ED5977}" dt="2022-10-07T08:23:11.105" v="41" actId="700"/>
          <ac:spMkLst>
            <pc:docMk/>
            <pc:sldMk cId="649347207" sldId="293"/>
            <ac:spMk id="6" creationId="{62B50208-0860-FBA0-27C2-063446B11368}"/>
          </ac:spMkLst>
        </pc:spChg>
        <pc:spChg chg="add del mod">
          <ac:chgData name="Lindsay Ward" userId="8f2e855a-579b-4a8f-b9f1-39f7b0944a86" providerId="ADAL" clId="{E079316F-E1D7-4641-A078-F9FEF1ED5977}" dt="2022-10-07T08:23:11.105" v="41" actId="700"/>
          <ac:spMkLst>
            <pc:docMk/>
            <pc:sldMk cId="649347207" sldId="293"/>
            <ac:spMk id="7" creationId="{81959323-8A37-C19C-F3B3-44AE91BF1C20}"/>
          </ac:spMkLst>
        </pc:spChg>
        <pc:spChg chg="add mod ord">
          <ac:chgData name="Lindsay Ward" userId="8f2e855a-579b-4a8f-b9f1-39f7b0944a86" providerId="ADAL" clId="{E079316F-E1D7-4641-A078-F9FEF1ED5977}" dt="2022-10-07T10:11:43.377" v="92" actId="20577"/>
          <ac:spMkLst>
            <pc:docMk/>
            <pc:sldMk cId="649347207" sldId="293"/>
            <ac:spMk id="8" creationId="{28AA7174-9F9F-1FC9-E0DA-D8763E40BC2C}"/>
          </ac:spMkLst>
        </pc:spChg>
        <pc:spChg chg="add mod ord">
          <ac:chgData name="Lindsay Ward" userId="8f2e855a-579b-4a8f-b9f1-39f7b0944a86" providerId="ADAL" clId="{E079316F-E1D7-4641-A078-F9FEF1ED5977}" dt="2022-10-07T10:26:22.232" v="455" actId="20577"/>
          <ac:spMkLst>
            <pc:docMk/>
            <pc:sldMk cId="649347207" sldId="293"/>
            <ac:spMk id="9" creationId="{AC4130BA-E659-8919-77EB-5F3137F68897}"/>
          </ac:spMkLst>
        </pc:spChg>
        <pc:spChg chg="del mod ord">
          <ac:chgData name="Lindsay Ward" userId="8f2e855a-579b-4a8f-b9f1-39f7b0944a86" providerId="ADAL" clId="{E079316F-E1D7-4641-A078-F9FEF1ED5977}" dt="2022-10-07T08:23:09.089" v="40"/>
          <ac:spMkLst>
            <pc:docMk/>
            <pc:sldMk cId="649347207" sldId="293"/>
            <ac:spMk id="220" creationId="{00000000-0000-0000-0000-000000000000}"/>
          </ac:spMkLst>
        </pc:spChg>
        <pc:spChg chg="del mod ord">
          <ac:chgData name="Lindsay Ward" userId="8f2e855a-579b-4a8f-b9f1-39f7b0944a86" providerId="ADAL" clId="{E079316F-E1D7-4641-A078-F9FEF1ED5977}" dt="2022-10-07T08:23:09.089" v="40"/>
          <ac:spMkLst>
            <pc:docMk/>
            <pc:sldMk cId="649347207" sldId="293"/>
            <ac:spMk id="221" creationId="{00000000-0000-0000-0000-000000000000}"/>
          </ac:spMkLst>
        </pc:spChg>
        <pc:spChg chg="mod ord">
          <ac:chgData name="Lindsay Ward" userId="8f2e855a-579b-4a8f-b9f1-39f7b0944a86" providerId="ADAL" clId="{E079316F-E1D7-4641-A078-F9FEF1ED5977}" dt="2022-10-07T08:23:11.105" v="41" actId="700"/>
          <ac:spMkLst>
            <pc:docMk/>
            <pc:sldMk cId="649347207" sldId="293"/>
            <ac:spMk id="222" creationId="{00000000-0000-0000-0000-000000000000}"/>
          </ac:spMkLst>
        </pc:spChg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1073870026" sldId="294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1393291356" sldId="297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445029083" sldId="298"/>
        </pc:sldMkLst>
      </pc:sldChg>
      <pc:sldChg chg="addSp modSp add del">
        <pc:chgData name="Lindsay Ward" userId="8f2e855a-579b-4a8f-b9f1-39f7b0944a86" providerId="ADAL" clId="{E079316F-E1D7-4641-A078-F9FEF1ED5977}" dt="2022-10-09T23:58:48.054" v="1308" actId="2696"/>
        <pc:sldMkLst>
          <pc:docMk/>
          <pc:sldMk cId="294741967" sldId="303"/>
        </pc:sldMkLst>
        <pc:spChg chg="add mod">
          <ac:chgData name="Lindsay Ward" userId="8f2e855a-579b-4a8f-b9f1-39f7b0944a86" providerId="ADAL" clId="{E079316F-E1D7-4641-A078-F9FEF1ED5977}" dt="2022-10-08T05:06:05.876" v="1213"/>
          <ac:spMkLst>
            <pc:docMk/>
            <pc:sldMk cId="294741967" sldId="303"/>
            <ac:spMk id="2" creationId="{0B8D93E8-4139-71D0-79F4-AEAB0331240A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8:56.466" v="1309" actId="2696"/>
        <pc:sldMkLst>
          <pc:docMk/>
          <pc:sldMk cId="0" sldId="304"/>
        </pc:sldMkLst>
        <pc:spChg chg="add mod">
          <ac:chgData name="Lindsay Ward" userId="8f2e855a-579b-4a8f-b9f1-39f7b0944a86" providerId="ADAL" clId="{E079316F-E1D7-4641-A078-F9FEF1ED5977}" dt="2022-10-08T05:06:06.775" v="1214"/>
          <ac:spMkLst>
            <pc:docMk/>
            <pc:sldMk cId="0" sldId="304"/>
            <ac:spMk id="2" creationId="{B7302D1C-36EB-BAF6-B595-F44E3637C388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36.387" v="1310" actId="2696"/>
        <pc:sldMkLst>
          <pc:docMk/>
          <pc:sldMk cId="2136090421" sldId="305"/>
        </pc:sldMkLst>
        <pc:spChg chg="add mod">
          <ac:chgData name="Lindsay Ward" userId="8f2e855a-579b-4a8f-b9f1-39f7b0944a86" providerId="ADAL" clId="{E079316F-E1D7-4641-A078-F9FEF1ED5977}" dt="2022-10-08T05:06:07.697" v="1215"/>
          <ac:spMkLst>
            <pc:docMk/>
            <pc:sldMk cId="2136090421" sldId="305"/>
            <ac:spMk id="2" creationId="{BDBFBC21-2089-6A52-5312-B1415B8D8782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51.845" v="1311" actId="2696"/>
        <pc:sldMkLst>
          <pc:docMk/>
          <pc:sldMk cId="3639475690" sldId="306"/>
        </pc:sldMkLst>
        <pc:spChg chg="add mod">
          <ac:chgData name="Lindsay Ward" userId="8f2e855a-579b-4a8f-b9f1-39f7b0944a86" providerId="ADAL" clId="{E079316F-E1D7-4641-A078-F9FEF1ED5977}" dt="2022-10-08T05:06:08.603" v="1216"/>
          <ac:spMkLst>
            <pc:docMk/>
            <pc:sldMk cId="3639475690" sldId="306"/>
            <ac:spMk id="2" creationId="{4E054505-AB59-E9F9-F1C2-75115BF00E90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55.470" v="1312" actId="2696"/>
        <pc:sldMkLst>
          <pc:docMk/>
          <pc:sldMk cId="3684985839" sldId="307"/>
        </pc:sldMkLst>
        <pc:spChg chg="add mod">
          <ac:chgData name="Lindsay Ward" userId="8f2e855a-579b-4a8f-b9f1-39f7b0944a86" providerId="ADAL" clId="{E079316F-E1D7-4641-A078-F9FEF1ED5977}" dt="2022-10-08T05:06:09.519" v="1217"/>
          <ac:spMkLst>
            <pc:docMk/>
            <pc:sldMk cId="3684985839" sldId="307"/>
            <ac:spMk id="2" creationId="{252E5736-B922-134B-C5B3-16F896831C1A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56.752" v="1313" actId="2696"/>
        <pc:sldMkLst>
          <pc:docMk/>
          <pc:sldMk cId="2745577962" sldId="308"/>
        </pc:sldMkLst>
        <pc:spChg chg="add mod">
          <ac:chgData name="Lindsay Ward" userId="8f2e855a-579b-4a8f-b9f1-39f7b0944a86" providerId="ADAL" clId="{E079316F-E1D7-4641-A078-F9FEF1ED5977}" dt="2022-10-08T05:06:10.396" v="1218"/>
          <ac:spMkLst>
            <pc:docMk/>
            <pc:sldMk cId="2745577962" sldId="308"/>
            <ac:spMk id="2" creationId="{ECD7E29C-1D17-6C05-56F4-B82A18ED4A6C}"/>
          </ac:spMkLst>
        </pc:spChg>
      </pc:sldChg>
      <pc:sldChg chg="addSp delSp modSp add mod modNotesTx">
        <pc:chgData name="Lindsay Ward" userId="8f2e855a-579b-4a8f-b9f1-39f7b0944a86" providerId="ADAL" clId="{E079316F-E1D7-4641-A078-F9FEF1ED5977}" dt="2022-10-08T05:05:51.229" v="1203"/>
        <pc:sldMkLst>
          <pc:docMk/>
          <pc:sldMk cId="3175733346" sldId="317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3175733346" sldId="317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54:44.902" v="1174"/>
          <ac:spMkLst>
            <pc:docMk/>
            <pc:sldMk cId="3175733346" sldId="317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175733346" sldId="317"/>
            <ac:spMk id="4" creationId="{24C99ACA-48D9-CFA4-C657-041B7DEF4824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175733346" sldId="317"/>
            <ac:spMk id="5" creationId="{207FC6AD-1FA0-FDFB-8D01-09556AB20022}"/>
          </ac:spMkLst>
        </pc:spChg>
        <pc:spChg chg="add mod">
          <ac:chgData name="Lindsay Ward" userId="8f2e855a-579b-4a8f-b9f1-39f7b0944a86" providerId="ADAL" clId="{E079316F-E1D7-4641-A078-F9FEF1ED5977}" dt="2022-10-08T05:05:51.229" v="1203"/>
          <ac:spMkLst>
            <pc:docMk/>
            <pc:sldMk cId="3175733346" sldId="317"/>
            <ac:spMk id="6" creationId="{0CB422F2-8E29-881A-3815-FCD75D002FB2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7T10:37:38.337" v="707" actId="2696"/>
        <pc:sldMkLst>
          <pc:docMk/>
          <pc:sldMk cId="882558897" sldId="318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882558897" sldId="318"/>
            <ac:spMk id="2" creationId="{F025E136-D3C8-AD90-9AEE-9106230E2428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882558897" sldId="318"/>
            <ac:spMk id="4" creationId="{00000000-0000-0000-0000-000000000000}"/>
          </ac:spMkLst>
        </pc:spChg>
        <pc:picChg chg="mod">
          <ac:chgData name="Lindsay Ward" userId="8f2e855a-579b-4a8f-b9f1-39f7b0944a86" providerId="ADAL" clId="{E079316F-E1D7-4641-A078-F9FEF1ED5977}" dt="2022-10-07T09:59:16.901" v="67" actId="1036"/>
          <ac:picMkLst>
            <pc:docMk/>
            <pc:sldMk cId="882558897" sldId="318"/>
            <ac:picMk id="5" creationId="{00000000-0000-0000-0000-000000000000}"/>
          </ac:picMkLst>
        </pc:picChg>
      </pc:sldChg>
      <pc:sldChg chg="addSp delSp modSp add mod delAnim modAnim">
        <pc:chgData name="Lindsay Ward" userId="8f2e855a-579b-4a8f-b9f1-39f7b0944a86" providerId="ADAL" clId="{E079316F-E1D7-4641-A078-F9FEF1ED5977}" dt="2022-10-08T05:05:53.118" v="1205"/>
        <pc:sldMkLst>
          <pc:docMk/>
          <pc:sldMk cId="4075782537" sldId="320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4075782537" sldId="320"/>
            <ac:spMk id="2" creationId="{1782661F-134B-BB4C-8CCB-296D5ED4FF69}"/>
          </ac:spMkLst>
        </pc:spChg>
        <pc:spChg chg="mod">
          <ac:chgData name="Lindsay Ward" userId="8f2e855a-579b-4a8f-b9f1-39f7b0944a86" providerId="ADAL" clId="{E079316F-E1D7-4641-A078-F9FEF1ED5977}" dt="2022-10-08T04:26:41.158" v="1018" actId="1076"/>
          <ac:spMkLst>
            <pc:docMk/>
            <pc:sldMk cId="4075782537" sldId="320"/>
            <ac:spMk id="3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5:45.334" v="1008" actId="20577"/>
          <ac:spMkLst>
            <pc:docMk/>
            <pc:sldMk cId="4075782537" sldId="320"/>
            <ac:spMk id="4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8T04:25:30.814" v="990" actId="478"/>
          <ac:spMkLst>
            <pc:docMk/>
            <pc:sldMk cId="4075782537" sldId="320"/>
            <ac:spMk id="5" creationId="{714A718E-5A5E-E1F1-BA40-A0FAD99C948C}"/>
          </ac:spMkLst>
        </pc:spChg>
        <pc:spChg chg="add mod">
          <ac:chgData name="Lindsay Ward" userId="8f2e855a-579b-4a8f-b9f1-39f7b0944a86" providerId="ADAL" clId="{E079316F-E1D7-4641-A078-F9FEF1ED5977}" dt="2022-10-08T05:05:53.118" v="1205"/>
          <ac:spMkLst>
            <pc:docMk/>
            <pc:sldMk cId="4075782537" sldId="320"/>
            <ac:spMk id="6" creationId="{9BD1B227-A888-C820-0668-54CAB672DEC1}"/>
          </ac:spMkLst>
        </pc:spChg>
        <pc:spChg chg="del">
          <ac:chgData name="Lindsay Ward" userId="8f2e855a-579b-4a8f-b9f1-39f7b0944a86" providerId="ADAL" clId="{E079316F-E1D7-4641-A078-F9FEF1ED5977}" dt="2022-10-08T04:26:11.990" v="1012" actId="478"/>
          <ac:spMkLst>
            <pc:docMk/>
            <pc:sldMk cId="4075782537" sldId="320"/>
            <ac:spMk id="7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6:01.187" v="1009" actId="20577"/>
          <ac:spMkLst>
            <pc:docMk/>
            <pc:sldMk cId="4075782537" sldId="320"/>
            <ac:spMk id="8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6:09.015" v="1011" actId="6549"/>
          <ac:spMkLst>
            <pc:docMk/>
            <pc:sldMk cId="4075782537" sldId="320"/>
            <ac:spMk id="9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6:36.444" v="1017" actId="1076"/>
          <ac:spMkLst>
            <pc:docMk/>
            <pc:sldMk cId="4075782537" sldId="320"/>
            <ac:spMk id="12" creationId="{00000000-0000-0000-0000-000000000000}"/>
          </ac:spMkLst>
        </pc:spChg>
      </pc:sldChg>
      <pc:sldChg chg="addSp delSp modSp add mod">
        <pc:chgData name="Lindsay Ward" userId="8f2e855a-579b-4a8f-b9f1-39f7b0944a86" providerId="ADAL" clId="{E079316F-E1D7-4641-A078-F9FEF1ED5977}" dt="2022-10-08T05:05:54.018" v="1206"/>
        <pc:sldMkLst>
          <pc:docMk/>
          <pc:sldMk cId="3327751327" sldId="322"/>
        </pc:sldMkLst>
        <pc:spChg chg="mod">
          <ac:chgData name="Lindsay Ward" userId="8f2e855a-579b-4a8f-b9f1-39f7b0944a86" providerId="ADAL" clId="{E079316F-E1D7-4641-A078-F9FEF1ED5977}" dt="2022-10-08T04:28:31.570" v="1065" actId="20577"/>
          <ac:spMkLst>
            <pc:docMk/>
            <pc:sldMk cId="3327751327" sldId="322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39:47.677" v="777" actId="20577"/>
          <ac:spMkLst>
            <pc:docMk/>
            <pc:sldMk cId="3327751327" sldId="322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327751327" sldId="322"/>
            <ac:spMk id="4" creationId="{FCA75C71-BCAE-D921-0EE8-40EBC91CFEE8}"/>
          </ac:spMkLst>
        </pc:spChg>
        <pc:spChg chg="mod">
          <ac:chgData name="Lindsay Ward" userId="8f2e855a-579b-4a8f-b9f1-39f7b0944a86" providerId="ADAL" clId="{E079316F-E1D7-4641-A078-F9FEF1ED5977}" dt="2022-10-08T04:28:58.001" v="1072" actId="1076"/>
          <ac:spMkLst>
            <pc:docMk/>
            <pc:sldMk cId="3327751327" sldId="322"/>
            <ac:spMk id="5" creationId="{BDD9182B-9D9B-8743-9D51-CD80A93CC796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327751327" sldId="322"/>
            <ac:spMk id="6" creationId="{1CDFE007-C171-41D9-214D-2B6A5E89EDE7}"/>
          </ac:spMkLst>
        </pc:spChg>
        <pc:spChg chg="add mod">
          <ac:chgData name="Lindsay Ward" userId="8f2e855a-579b-4a8f-b9f1-39f7b0944a86" providerId="ADAL" clId="{E079316F-E1D7-4641-A078-F9FEF1ED5977}" dt="2022-10-08T05:05:54.018" v="1206"/>
          <ac:spMkLst>
            <pc:docMk/>
            <pc:sldMk cId="3327751327" sldId="322"/>
            <ac:spMk id="7" creationId="{19460633-723C-82D6-A713-5E506D3C7064}"/>
          </ac:spMkLst>
        </pc:spChg>
      </pc:sldChg>
      <pc:sldChg chg="addSp delSp modSp add mod modClrScheme chgLayout modNotes modNotesTx">
        <pc:chgData name="Lindsay Ward" userId="8f2e855a-579b-4a8f-b9f1-39f7b0944a86" providerId="ADAL" clId="{E079316F-E1D7-4641-A078-F9FEF1ED5977}" dt="2022-10-08T05:05:46.816" v="1199"/>
        <pc:sldMkLst>
          <pc:docMk/>
          <pc:sldMk cId="559988140" sldId="345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559988140" sldId="345"/>
            <ac:spMk id="2" creationId="{3DD5C524-382B-5599-C7B4-DC50ED865FA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559988140" sldId="345"/>
            <ac:spMk id="3" creationId="{8E774680-59E7-9F87-EF95-CDD9C331CBE2}"/>
          </ac:spMkLst>
        </pc:spChg>
        <pc:spChg chg="add del mod">
          <ac:chgData name="Lindsay Ward" userId="8f2e855a-579b-4a8f-b9f1-39f7b0944a86" providerId="ADAL" clId="{E079316F-E1D7-4641-A078-F9FEF1ED5977}" dt="2022-10-07T09:54:02.875" v="53"/>
          <ac:spMkLst>
            <pc:docMk/>
            <pc:sldMk cId="559988140" sldId="345"/>
            <ac:spMk id="4" creationId="{4DD7D070-DC04-490E-F00F-4BD90B10F238}"/>
          </ac:spMkLst>
        </pc:spChg>
        <pc:spChg chg="add del mod">
          <ac:chgData name="Lindsay Ward" userId="8f2e855a-579b-4a8f-b9f1-39f7b0944a86" providerId="ADAL" clId="{E079316F-E1D7-4641-A078-F9FEF1ED5977}" dt="2022-10-07T09:54:02.875" v="53"/>
          <ac:spMkLst>
            <pc:docMk/>
            <pc:sldMk cId="559988140" sldId="345"/>
            <ac:spMk id="5" creationId="{5E859ED4-A8EE-B2D8-6B19-E642611CBBAF}"/>
          </ac:spMkLst>
        </pc:spChg>
        <pc:spChg chg="add del mod">
          <ac:chgData name="Lindsay Ward" userId="8f2e855a-579b-4a8f-b9f1-39f7b0944a86" providerId="ADAL" clId="{E079316F-E1D7-4641-A078-F9FEF1ED5977}" dt="2022-10-07T09:54:06.271" v="55"/>
          <ac:spMkLst>
            <pc:docMk/>
            <pc:sldMk cId="559988140" sldId="345"/>
            <ac:spMk id="6" creationId="{86D496EC-0C47-1795-F13B-2636CCAACEC4}"/>
          </ac:spMkLst>
        </pc:spChg>
        <pc:spChg chg="add del mod">
          <ac:chgData name="Lindsay Ward" userId="8f2e855a-579b-4a8f-b9f1-39f7b0944a86" providerId="ADAL" clId="{E079316F-E1D7-4641-A078-F9FEF1ED5977}" dt="2022-10-07T09:54:06.271" v="55"/>
          <ac:spMkLst>
            <pc:docMk/>
            <pc:sldMk cId="559988140" sldId="345"/>
            <ac:spMk id="7" creationId="{23ED0FE7-B317-B9C5-B3B4-56B4D8695A5E}"/>
          </ac:spMkLst>
        </pc:spChg>
        <pc:spChg chg="add del mod">
          <ac:chgData name="Lindsay Ward" userId="8f2e855a-579b-4a8f-b9f1-39f7b0944a86" providerId="ADAL" clId="{E079316F-E1D7-4641-A078-F9FEF1ED5977}" dt="2022-10-07T09:54:31.761" v="58"/>
          <ac:spMkLst>
            <pc:docMk/>
            <pc:sldMk cId="559988140" sldId="345"/>
            <ac:spMk id="8" creationId="{15DA81FA-847B-33D8-F37D-42E2D03337EE}"/>
          </ac:spMkLst>
        </pc:spChg>
        <pc:spChg chg="add del mod ord">
          <ac:chgData name="Lindsay Ward" userId="8f2e855a-579b-4a8f-b9f1-39f7b0944a86" providerId="ADAL" clId="{E079316F-E1D7-4641-A078-F9FEF1ED5977}" dt="2022-10-07T09:54:36.488" v="60" actId="700"/>
          <ac:spMkLst>
            <pc:docMk/>
            <pc:sldMk cId="559988140" sldId="345"/>
            <ac:spMk id="9" creationId="{5014A6D7-BD27-E182-7061-77D0D12E43B3}"/>
          </ac:spMkLst>
        </pc:spChg>
        <pc:spChg chg="add mod ord">
          <ac:chgData name="Lindsay Ward" userId="8f2e855a-579b-4a8f-b9f1-39f7b0944a86" providerId="ADAL" clId="{E079316F-E1D7-4641-A078-F9FEF1ED5977}" dt="2022-10-07T10:28:36.203" v="456" actId="20577"/>
          <ac:spMkLst>
            <pc:docMk/>
            <pc:sldMk cId="559988140" sldId="345"/>
            <ac:spMk id="10" creationId="{7B79BB0C-F64E-A1C3-3E00-DD3FC786C463}"/>
          </ac:spMkLst>
        </pc:spChg>
        <pc:spChg chg="add mod">
          <ac:chgData name="Lindsay Ward" userId="8f2e855a-579b-4a8f-b9f1-39f7b0944a86" providerId="ADAL" clId="{E079316F-E1D7-4641-A078-F9FEF1ED5977}" dt="2022-10-08T05:05:46.816" v="1199"/>
          <ac:spMkLst>
            <pc:docMk/>
            <pc:sldMk cId="559988140" sldId="345"/>
            <ac:spMk id="11" creationId="{F24D9C4C-697D-7979-22C4-C79AA4648C01}"/>
          </ac:spMkLst>
        </pc:spChg>
        <pc:spChg chg="del mod">
          <ac:chgData name="Lindsay Ward" userId="8f2e855a-579b-4a8f-b9f1-39f7b0944a86" providerId="ADAL" clId="{E079316F-E1D7-4641-A078-F9FEF1ED5977}" dt="2022-10-07T09:54:31.761" v="58"/>
          <ac:spMkLst>
            <pc:docMk/>
            <pc:sldMk cId="559988140" sldId="345"/>
            <ac:spMk id="326" creationId="{00000000-0000-0000-0000-000000000000}"/>
          </ac:spMkLst>
        </pc:spChg>
        <pc:spChg chg="mod ord">
          <ac:chgData name="Lindsay Ward" userId="8f2e855a-579b-4a8f-b9f1-39f7b0944a86" providerId="ADAL" clId="{E079316F-E1D7-4641-A078-F9FEF1ED5977}" dt="2022-10-08T04:52:05.044" v="1075" actId="12"/>
          <ac:spMkLst>
            <pc:docMk/>
            <pc:sldMk cId="559988140" sldId="345"/>
            <ac:spMk id="327" creationId="{00000000-0000-0000-0000-000000000000}"/>
          </ac:spMkLst>
        </pc:spChg>
      </pc:sldChg>
      <pc:sldChg chg="addSp delSp modSp add mod modClrScheme chgLayout modNotes">
        <pc:chgData name="Lindsay Ward" userId="8f2e855a-579b-4a8f-b9f1-39f7b0944a86" providerId="ADAL" clId="{E079316F-E1D7-4641-A078-F9FEF1ED5977}" dt="2022-10-08T06:46:44.041" v="1294" actId="20577"/>
        <pc:sldMkLst>
          <pc:docMk/>
          <pc:sldMk cId="829112530" sldId="346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829112530" sldId="346"/>
            <ac:spMk id="2" creationId="{76633901-C2A1-0D79-1FFD-77D7C9039E94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829112530" sldId="346"/>
            <ac:spMk id="3" creationId="{2FFD5A2D-0EA9-E001-5BF7-C9C1EBFE3908}"/>
          </ac:spMkLst>
        </pc:spChg>
        <pc:spChg chg="add del">
          <ac:chgData name="Lindsay Ward" userId="8f2e855a-579b-4a8f-b9f1-39f7b0944a86" providerId="ADAL" clId="{E079316F-E1D7-4641-A078-F9FEF1ED5977}" dt="2022-10-07T09:59:40.157" v="69" actId="22"/>
          <ac:spMkLst>
            <pc:docMk/>
            <pc:sldMk cId="829112530" sldId="346"/>
            <ac:spMk id="5" creationId="{033033F0-63A6-664C-BFB8-03649E83ED0D}"/>
          </ac:spMkLst>
        </pc:spChg>
        <pc:spChg chg="add del mod">
          <ac:chgData name="Lindsay Ward" userId="8f2e855a-579b-4a8f-b9f1-39f7b0944a86" providerId="ADAL" clId="{E079316F-E1D7-4641-A078-F9FEF1ED5977}" dt="2022-10-08T05:05:55.723" v="1208"/>
          <ac:spMkLst>
            <pc:docMk/>
            <pc:sldMk cId="829112530" sldId="346"/>
            <ac:spMk id="8" creationId="{5C9B534F-B228-9F14-E646-5CA2F973CB13}"/>
          </ac:spMkLst>
        </pc:spChg>
        <pc:spChg chg="mod ord">
          <ac:chgData name="Lindsay Ward" userId="8f2e855a-579b-4a8f-b9f1-39f7b0944a86" providerId="ADAL" clId="{E079316F-E1D7-4641-A078-F9FEF1ED5977}" dt="2022-10-08T06:36:10.035" v="1286" actId="20577"/>
          <ac:spMkLst>
            <pc:docMk/>
            <pc:sldMk cId="829112530" sldId="346"/>
            <ac:spMk id="358" creationId="{00000000-0000-0000-0000-000000000000}"/>
          </ac:spMkLst>
        </pc:spChg>
        <pc:spChg chg="mod ord">
          <ac:chgData name="Lindsay Ward" userId="8f2e855a-579b-4a8f-b9f1-39f7b0944a86" providerId="ADAL" clId="{E079316F-E1D7-4641-A078-F9FEF1ED5977}" dt="2022-10-08T06:46:44.041" v="1294" actId="20577"/>
          <ac:spMkLst>
            <pc:docMk/>
            <pc:sldMk cId="829112530" sldId="346"/>
            <ac:spMk id="359" creationId="{00000000-0000-0000-0000-000000000000}"/>
          </ac:spMkLst>
        </pc:spChg>
        <pc:picChg chg="add mod">
          <ac:chgData name="Lindsay Ward" userId="8f2e855a-579b-4a8f-b9f1-39f7b0944a86" providerId="ADAL" clId="{E079316F-E1D7-4641-A078-F9FEF1ED5977}" dt="2022-10-07T10:40:08.865" v="780"/>
          <ac:picMkLst>
            <pc:docMk/>
            <pc:sldMk cId="829112530" sldId="346"/>
            <ac:picMk id="6" creationId="{7C4C1DC2-134D-FF7F-8277-097485FD75C8}"/>
          </ac:picMkLst>
        </pc:picChg>
        <pc:picChg chg="add mod">
          <ac:chgData name="Lindsay Ward" userId="8f2e855a-579b-4a8f-b9f1-39f7b0944a86" providerId="ADAL" clId="{E079316F-E1D7-4641-A078-F9FEF1ED5977}" dt="2022-10-07T10:41:45.540" v="808"/>
          <ac:picMkLst>
            <pc:docMk/>
            <pc:sldMk cId="829112530" sldId="346"/>
            <ac:picMk id="7" creationId="{351F4F3C-658E-C946-9557-3541D4AFA6BF}"/>
          </ac:picMkLst>
        </pc:picChg>
      </pc:sldChg>
      <pc:sldChg chg="addSp delSp modSp add del mod">
        <pc:chgData name="Lindsay Ward" userId="8f2e855a-579b-4a8f-b9f1-39f7b0944a86" providerId="ADAL" clId="{E079316F-E1D7-4641-A078-F9FEF1ED5977}" dt="2022-10-07T10:45:20.099" v="950" actId="2696"/>
        <pc:sldMkLst>
          <pc:docMk/>
          <pc:sldMk cId="161499338" sldId="348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1499338" sldId="348"/>
            <ac:spMk id="2" creationId="{25978B0B-F6A0-A31E-460A-4F67A439CB6C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1499338" sldId="348"/>
            <ac:spMk id="3" creationId="{B2FB05DD-3A6E-9DE5-A9CE-2F8817727DA1}"/>
          </ac:spMkLst>
        </pc:spChg>
        <pc:spChg chg="mod">
          <ac:chgData name="Lindsay Ward" userId="8f2e855a-579b-4a8f-b9f1-39f7b0944a86" providerId="ADAL" clId="{E079316F-E1D7-4641-A078-F9FEF1ED5977}" dt="2022-10-07T10:44:21.487" v="888" actId="20577"/>
          <ac:spMkLst>
            <pc:docMk/>
            <pc:sldMk cId="161499338" sldId="348"/>
            <ac:spMk id="36867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43:53.053" v="852" actId="20577"/>
          <ac:spMkLst>
            <pc:docMk/>
            <pc:sldMk cId="161499338" sldId="348"/>
            <ac:spMk id="36868" creationId="{00000000-0000-0000-0000-000000000000}"/>
          </ac:spMkLst>
        </pc:spChg>
      </pc:sldChg>
      <pc:sldChg chg="addSp modSp add mod">
        <pc:chgData name="Lindsay Ward" userId="8f2e855a-579b-4a8f-b9f1-39f7b0944a86" providerId="ADAL" clId="{E079316F-E1D7-4641-A078-F9FEF1ED5977}" dt="2022-10-10T01:48:43.117" v="1952" actId="20577"/>
        <pc:sldMkLst>
          <pc:docMk/>
          <pc:sldMk cId="3318416221" sldId="348"/>
        </pc:sldMkLst>
        <pc:spChg chg="add mod">
          <ac:chgData name="Lindsay Ward" userId="8f2e855a-579b-4a8f-b9f1-39f7b0944a86" providerId="ADAL" clId="{E079316F-E1D7-4641-A078-F9FEF1ED5977}" dt="2022-10-08T05:06:11.569" v="1219"/>
          <ac:spMkLst>
            <pc:docMk/>
            <pc:sldMk cId="3318416221" sldId="348"/>
            <ac:spMk id="2" creationId="{4D7532B8-BA06-BC21-B4CD-C84F18DEA77F}"/>
          </ac:spMkLst>
        </pc:spChg>
        <pc:spChg chg="mod">
          <ac:chgData name="Lindsay Ward" userId="8f2e855a-579b-4a8f-b9f1-39f7b0944a86" providerId="ADAL" clId="{E079316F-E1D7-4641-A078-F9FEF1ED5977}" dt="2022-10-10T01:48:43.117" v="1952" actId="20577"/>
          <ac:spMkLst>
            <pc:docMk/>
            <pc:sldMk cId="3318416221" sldId="348"/>
            <ac:spMk id="36868" creationId="{00000000-0000-0000-0000-000000000000}"/>
          </ac:spMkLst>
        </pc:spChg>
      </pc:sldChg>
      <pc:sldChg chg="addSp modSp add mod ord">
        <pc:chgData name="Lindsay Ward" userId="8f2e855a-579b-4a8f-b9f1-39f7b0944a86" providerId="ADAL" clId="{E079316F-E1D7-4641-A078-F9FEF1ED5977}" dt="2022-10-10T01:30:41.838" v="1782" actId="20578"/>
        <pc:sldMkLst>
          <pc:docMk/>
          <pc:sldMk cId="886196327" sldId="349"/>
        </pc:sldMkLst>
        <pc:spChg chg="mod">
          <ac:chgData name="Lindsay Ward" userId="8f2e855a-579b-4a8f-b9f1-39f7b0944a86" providerId="ADAL" clId="{E079316F-E1D7-4641-A078-F9FEF1ED5977}" dt="2022-10-10T01:30:34.596" v="1781" actId="20577"/>
          <ac:spMkLst>
            <pc:docMk/>
            <pc:sldMk cId="886196327" sldId="349"/>
            <ac:spMk id="3" creationId="{00000000-0000-0000-0000-000000000000}"/>
          </ac:spMkLst>
        </pc:spChg>
        <pc:spChg chg="add mod">
          <ac:chgData name="Lindsay Ward" userId="8f2e855a-579b-4a8f-b9f1-39f7b0944a86" providerId="ADAL" clId="{E079316F-E1D7-4641-A078-F9FEF1ED5977}" dt="2022-10-08T05:06:12.604" v="1220"/>
          <ac:spMkLst>
            <pc:docMk/>
            <pc:sldMk cId="886196327" sldId="349"/>
            <ac:spMk id="4" creationId="{E24E424B-DE31-B3AA-32E9-D51962E1686E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7T10:45:20.099" v="950" actId="2696"/>
        <pc:sldMkLst>
          <pc:docMk/>
          <pc:sldMk cId="1518497707" sldId="349"/>
        </pc:sldMkLst>
        <pc:spChg chg="mod">
          <ac:chgData name="Lindsay Ward" userId="8f2e855a-579b-4a8f-b9f1-39f7b0944a86" providerId="ADAL" clId="{E079316F-E1D7-4641-A078-F9FEF1ED5977}" dt="2022-10-07T10:44:32.716" v="921" actId="20577"/>
          <ac:spMkLst>
            <pc:docMk/>
            <pc:sldMk cId="1518497707" sldId="349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45:00.413" v="948" actId="20577"/>
          <ac:spMkLst>
            <pc:docMk/>
            <pc:sldMk cId="1518497707" sldId="349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518497707" sldId="349"/>
            <ac:spMk id="4" creationId="{4111EE7F-F67A-64EF-B247-55D1767E306C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518497707" sldId="349"/>
            <ac:spMk id="5" creationId="{3EA45EF7-9A56-8BB7-29EC-0E7745743E2A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06:00.684" v="80" actId="2696"/>
        <pc:sldMkLst>
          <pc:docMk/>
          <pc:sldMk cId="695300601" sldId="350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695300601" sldId="350"/>
            <ac:spMk id="2" creationId="{0241CE97-9140-4DBF-7C69-709D2FEF4BC2}"/>
          </ac:spMkLst>
        </pc:spChg>
        <pc:spChg chg="add mod">
          <ac:chgData name="Lindsay Ward" userId="8f2e855a-579b-4a8f-b9f1-39f7b0944a86" providerId="ADAL" clId="{E079316F-E1D7-4641-A078-F9FEF1ED5977}" dt="2022-10-07T08:23:46.386" v="49"/>
          <ac:spMkLst>
            <pc:docMk/>
            <pc:sldMk cId="695300601" sldId="350"/>
            <ac:spMk id="3" creationId="{007A6DBF-2100-2381-77AE-EA491937BE3F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695300601" sldId="350"/>
            <ac:spMk id="7" creationId="{00000000-0000-0000-0000-000000000000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7T10:45:12.390" v="949" actId="2696"/>
        <pc:sldMkLst>
          <pc:docMk/>
          <pc:sldMk cId="1661588861" sldId="351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4" creationId="{22757F30-5A5A-25A0-C53F-E4A76C8BFF43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5" creationId="{9C3180BA-0488-78BE-394B-3A447E6ECB52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10T00:28:02.752" v="1768" actId="2696"/>
        <pc:sldMkLst>
          <pc:docMk/>
          <pc:sldMk cId="1627219409" sldId="352"/>
        </pc:sldMkLst>
        <pc:spChg chg="mod">
          <ac:chgData name="Lindsay Ward" userId="8f2e855a-579b-4a8f-b9f1-39f7b0944a86" providerId="ADAL" clId="{E079316F-E1D7-4641-A078-F9FEF1ED5977}" dt="2022-10-09T23:54:29.831" v="1300" actId="20577"/>
          <ac:spMkLst>
            <pc:docMk/>
            <pc:sldMk cId="1627219409" sldId="352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10T00:24:02.200" v="1766" actId="20577"/>
          <ac:spMkLst>
            <pc:docMk/>
            <pc:sldMk cId="1627219409" sldId="352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27219409" sldId="352"/>
            <ac:spMk id="4" creationId="{90EABA0E-F28E-E49E-6F26-9F8801E275DD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27219409" sldId="352"/>
            <ac:spMk id="5" creationId="{43DCFEBF-C9D7-60F3-D68A-F31CE4CE5180}"/>
          </ac:spMkLst>
        </pc:spChg>
        <pc:spChg chg="add mod">
          <ac:chgData name="Lindsay Ward" userId="8f2e855a-579b-4a8f-b9f1-39f7b0944a86" providerId="ADAL" clId="{E079316F-E1D7-4641-A078-F9FEF1ED5977}" dt="2022-10-08T05:06:03.087" v="1210"/>
          <ac:spMkLst>
            <pc:docMk/>
            <pc:sldMk cId="1627219409" sldId="352"/>
            <ac:spMk id="6" creationId="{60817F17-62EB-2940-2EE3-60ED57909B54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9T23:56:18.814" v="1305" actId="2696"/>
        <pc:sldMkLst>
          <pc:docMk/>
          <pc:sldMk cId="294231291" sldId="353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294231291" sldId="353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9T23:54:58.754" v="1304" actId="6549"/>
          <ac:spMkLst>
            <pc:docMk/>
            <pc:sldMk cId="294231291" sldId="353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94231291" sldId="353"/>
            <ac:spMk id="4" creationId="{B45EFAFE-A67E-620D-C868-F1F497B5FCF5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94231291" sldId="353"/>
            <ac:spMk id="5" creationId="{839C0153-4CA3-4C77-1960-2F63603BA432}"/>
          </ac:spMkLst>
        </pc:spChg>
        <pc:spChg chg="add mod">
          <ac:chgData name="Lindsay Ward" userId="8f2e855a-579b-4a8f-b9f1-39f7b0944a86" providerId="ADAL" clId="{E079316F-E1D7-4641-A078-F9FEF1ED5977}" dt="2022-10-08T05:06:04.097" v="1211"/>
          <ac:spMkLst>
            <pc:docMk/>
            <pc:sldMk cId="294231291" sldId="353"/>
            <ac:spMk id="6" creationId="{F140266F-8B92-E862-EA60-D35526283B60}"/>
          </ac:spMkLst>
        </pc:spChg>
      </pc:sldChg>
      <pc:sldChg chg="addSp delSp modSp add mod ord">
        <pc:chgData name="Lindsay Ward" userId="8f2e855a-579b-4a8f-b9f1-39f7b0944a86" providerId="ADAL" clId="{E079316F-E1D7-4641-A078-F9FEF1ED5977}" dt="2022-10-08T04:51:37.704" v="1074"/>
        <pc:sldMkLst>
          <pc:docMk/>
          <pc:sldMk cId="1645159521" sldId="354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1645159521" sldId="354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25:49.867" v="429" actId="20577"/>
          <ac:spMkLst>
            <pc:docMk/>
            <pc:sldMk cId="1645159521" sldId="354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45159521" sldId="354"/>
            <ac:spMk id="4" creationId="{716EA9BC-E30C-023B-EB30-D8A454920A51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45159521" sldId="354"/>
            <ac:spMk id="5" creationId="{6F5F831B-437A-AB1C-E9BC-20A99E8DC5BA}"/>
          </ac:spMkLst>
        </pc:spChg>
        <pc:picChg chg="add mod">
          <ac:chgData name="Lindsay Ward" userId="8f2e855a-579b-4a8f-b9f1-39f7b0944a86" providerId="ADAL" clId="{E079316F-E1D7-4641-A078-F9FEF1ED5977}" dt="2022-10-07T09:53:11.756" v="52"/>
          <ac:picMkLst>
            <pc:docMk/>
            <pc:sldMk cId="1645159521" sldId="354"/>
            <ac:picMk id="6" creationId="{3344A630-DEFB-087C-64BB-DFC5C8BD9C46}"/>
          </ac:picMkLst>
        </pc:picChg>
        <pc:picChg chg="add mod">
          <ac:chgData name="Lindsay Ward" userId="8f2e855a-579b-4a8f-b9f1-39f7b0944a86" providerId="ADAL" clId="{E079316F-E1D7-4641-A078-F9FEF1ED5977}" dt="2022-10-08T04:51:37.704" v="1074"/>
          <ac:picMkLst>
            <pc:docMk/>
            <pc:sldMk cId="1645159521" sldId="354"/>
            <ac:picMk id="7" creationId="{65CC8F9F-72E0-8C2C-E3B9-1BC45D69E320}"/>
          </ac:picMkLst>
        </pc:picChg>
      </pc:sldChg>
      <pc:sldChg chg="addSp delSp modSp add mod modNotesTx">
        <pc:chgData name="Lindsay Ward" userId="8f2e855a-579b-4a8f-b9f1-39f7b0944a86" providerId="ADAL" clId="{E079316F-E1D7-4641-A078-F9FEF1ED5977}" dt="2022-10-10T00:07:09.240" v="1370" actId="20577"/>
        <pc:sldMkLst>
          <pc:docMk/>
          <pc:sldMk cId="1395449082" sldId="355"/>
        </pc:sldMkLst>
        <pc:spChg chg="mod">
          <ac:chgData name="Lindsay Ward" userId="8f2e855a-579b-4a8f-b9f1-39f7b0944a86" providerId="ADAL" clId="{E079316F-E1D7-4641-A078-F9FEF1ED5977}" dt="2022-10-10T00:07:03.759" v="1369" actId="20577"/>
          <ac:spMkLst>
            <pc:docMk/>
            <pc:sldMk cId="1395449082" sldId="355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10T00:07:09.240" v="1370" actId="20577"/>
          <ac:spMkLst>
            <pc:docMk/>
            <pc:sldMk cId="1395449082" sldId="355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395449082" sldId="355"/>
            <ac:spMk id="4" creationId="{F7616A06-1BE2-7792-DF06-AFCC15EC2F28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395449082" sldId="355"/>
            <ac:spMk id="5" creationId="{D0981983-A0B1-A46D-DA69-5A6105C9D14D}"/>
          </ac:spMkLst>
        </pc:spChg>
        <pc:spChg chg="add mod">
          <ac:chgData name="Lindsay Ward" userId="8f2e855a-579b-4a8f-b9f1-39f7b0944a86" providerId="ADAL" clId="{E079316F-E1D7-4641-A078-F9FEF1ED5977}" dt="2022-10-08T05:06:04.976" v="1212"/>
          <ac:spMkLst>
            <pc:docMk/>
            <pc:sldMk cId="1395449082" sldId="355"/>
            <ac:spMk id="6" creationId="{46A6125E-0823-C3EE-1AF3-3625E0C4D15F}"/>
          </ac:spMkLst>
        </pc:spChg>
      </pc:sldChg>
      <pc:sldChg chg="addSp delSp modSp add mod modNotesTx">
        <pc:chgData name="Lindsay Ward" userId="8f2e855a-579b-4a8f-b9f1-39f7b0944a86" providerId="ADAL" clId="{E079316F-E1D7-4641-A078-F9FEF1ED5977}" dt="2022-10-08T05:05:52.171" v="1204"/>
        <pc:sldMkLst>
          <pc:docMk/>
          <pc:sldMk cId="2854652366" sldId="356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854652366" sldId="356"/>
            <ac:spMk id="2" creationId="{2E833ED6-96A6-3C2C-C155-08A0CCF730B7}"/>
          </ac:spMkLst>
        </pc:spChg>
        <pc:spChg chg="mod">
          <ac:chgData name="Lindsay Ward" userId="8f2e855a-579b-4a8f-b9f1-39f7b0944a86" providerId="ADAL" clId="{E079316F-E1D7-4641-A078-F9FEF1ED5977}" dt="2022-10-07T10:37:58.108" v="731" actId="20577"/>
          <ac:spMkLst>
            <pc:docMk/>
            <pc:sldMk cId="2854652366" sldId="356"/>
            <ac:spMk id="3" creationId="{4E0DFFA7-3C48-ED4E-8572-7CC8A0DF0503}"/>
          </ac:spMkLst>
        </pc:spChg>
        <pc:spChg chg="mod">
          <ac:chgData name="Lindsay Ward" userId="8f2e855a-579b-4a8f-b9f1-39f7b0944a86" providerId="ADAL" clId="{E079316F-E1D7-4641-A078-F9FEF1ED5977}" dt="2022-10-08T04:55:25.171" v="1188" actId="20577"/>
          <ac:spMkLst>
            <pc:docMk/>
            <pc:sldMk cId="2854652366" sldId="356"/>
            <ac:spMk id="4" creationId="{6B5C6EB0-EE3F-C549-8C45-F825E717C95B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854652366" sldId="356"/>
            <ac:spMk id="5" creationId="{597E518F-16F5-FCC4-B66F-5DF69C4EDD39}"/>
          </ac:spMkLst>
        </pc:spChg>
        <pc:spChg chg="add mod">
          <ac:chgData name="Lindsay Ward" userId="8f2e855a-579b-4a8f-b9f1-39f7b0944a86" providerId="ADAL" clId="{E079316F-E1D7-4641-A078-F9FEF1ED5977}" dt="2022-10-08T05:05:52.171" v="1204"/>
          <ac:spMkLst>
            <pc:docMk/>
            <pc:sldMk cId="2854652366" sldId="356"/>
            <ac:spMk id="6" creationId="{A197673E-E72E-6698-4770-D988553D4F65}"/>
          </ac:spMkLst>
        </pc:spChg>
      </pc:sldChg>
      <pc:sldChg chg="addSp delSp modSp new mod modClrScheme chgLayout">
        <pc:chgData name="Lindsay Ward" userId="8f2e855a-579b-4a8f-b9f1-39f7b0944a86" providerId="ADAL" clId="{E079316F-E1D7-4641-A078-F9FEF1ED5977}" dt="2022-10-10T00:27:58.316" v="1767"/>
        <pc:sldMkLst>
          <pc:docMk/>
          <pc:sldMk cId="3859128578" sldId="357"/>
        </pc:sldMkLst>
        <pc:spChg chg="del mod ord">
          <ac:chgData name="Lindsay Ward" userId="8f2e855a-579b-4a8f-b9f1-39f7b0944a86" providerId="ADAL" clId="{E079316F-E1D7-4641-A078-F9FEF1ED5977}" dt="2022-10-07T10:00:07.745" v="71" actId="700"/>
          <ac:spMkLst>
            <pc:docMk/>
            <pc:sldMk cId="3859128578" sldId="357"/>
            <ac:spMk id="2" creationId="{981A5E10-686D-B7AE-FB03-E1F96D8AABBF}"/>
          </ac:spMkLst>
        </pc:spChg>
        <pc:spChg chg="del mod ord">
          <ac:chgData name="Lindsay Ward" userId="8f2e855a-579b-4a8f-b9f1-39f7b0944a86" providerId="ADAL" clId="{E079316F-E1D7-4641-A078-F9FEF1ED5977}" dt="2022-10-07T10:00:07.745" v="71" actId="700"/>
          <ac:spMkLst>
            <pc:docMk/>
            <pc:sldMk cId="3859128578" sldId="357"/>
            <ac:spMk id="3" creationId="{FF2D4444-03C7-8F31-76B8-62D3813F93D5}"/>
          </ac:spMkLst>
        </pc:spChg>
        <pc:spChg chg="del mod ord">
          <ac:chgData name="Lindsay Ward" userId="8f2e855a-579b-4a8f-b9f1-39f7b0944a86" providerId="ADAL" clId="{E079316F-E1D7-4641-A078-F9FEF1ED5977}" dt="2022-10-08T05:06:01.405" v="1209" actId="478"/>
          <ac:spMkLst>
            <pc:docMk/>
            <pc:sldMk cId="3859128578" sldId="357"/>
            <ac:spMk id="4" creationId="{34D1A606-5DC3-7E1A-B339-A559A4DEE755}"/>
          </ac:spMkLst>
        </pc:spChg>
        <pc:spChg chg="add mod ord">
          <ac:chgData name="Lindsay Ward" userId="8f2e855a-579b-4a8f-b9f1-39f7b0944a86" providerId="ADAL" clId="{E079316F-E1D7-4641-A078-F9FEF1ED5977}" dt="2022-10-07T10:00:09.455" v="75" actId="20577"/>
          <ac:spMkLst>
            <pc:docMk/>
            <pc:sldMk cId="3859128578" sldId="357"/>
            <ac:spMk id="5" creationId="{23D2EFD8-8708-6DBC-7FDA-49A5295282DA}"/>
          </ac:spMkLst>
        </pc:spChg>
        <pc:spChg chg="add mod ord">
          <ac:chgData name="Lindsay Ward" userId="8f2e855a-579b-4a8f-b9f1-39f7b0944a86" providerId="ADAL" clId="{E079316F-E1D7-4641-A078-F9FEF1ED5977}" dt="2022-10-10T00:27:58.316" v="1767"/>
          <ac:spMkLst>
            <pc:docMk/>
            <pc:sldMk cId="3859128578" sldId="357"/>
            <ac:spMk id="6" creationId="{D164F104-0A28-3DBD-B40A-BBACD7B6FAC9}"/>
          </ac:spMkLst>
        </pc:spChg>
      </pc:sldChg>
      <pc:sldChg chg="addSp delSp modSp new mod">
        <pc:chgData name="Lindsay Ward" userId="8f2e855a-579b-4a8f-b9f1-39f7b0944a86" providerId="ADAL" clId="{E079316F-E1D7-4641-A078-F9FEF1ED5977}" dt="2022-10-10T01:37:49.704" v="1948" actId="2711"/>
        <pc:sldMkLst>
          <pc:docMk/>
          <pc:sldMk cId="3092293888" sldId="358"/>
        </pc:sldMkLst>
        <pc:spChg chg="mod">
          <ac:chgData name="Lindsay Ward" userId="8f2e855a-579b-4a8f-b9f1-39f7b0944a86" providerId="ADAL" clId="{E079316F-E1D7-4641-A078-F9FEF1ED5977}" dt="2022-10-10T01:31:15.340" v="1857" actId="20577"/>
          <ac:spMkLst>
            <pc:docMk/>
            <pc:sldMk cId="3092293888" sldId="358"/>
            <ac:spMk id="2" creationId="{D5D34669-D3C2-342D-C76B-A511E030DADF}"/>
          </ac:spMkLst>
        </pc:spChg>
        <pc:spChg chg="mod">
          <ac:chgData name="Lindsay Ward" userId="8f2e855a-579b-4a8f-b9f1-39f7b0944a86" providerId="ADAL" clId="{E079316F-E1D7-4641-A078-F9FEF1ED5977}" dt="2022-10-10T01:37:49.704" v="1948" actId="2711"/>
          <ac:spMkLst>
            <pc:docMk/>
            <pc:sldMk cId="3092293888" sldId="358"/>
            <ac:spMk id="3" creationId="{4C5D97B4-B3B7-F3CA-DC82-2A82A0CF5DAF}"/>
          </ac:spMkLst>
        </pc:spChg>
        <pc:spChg chg="add del mod">
          <ac:chgData name="Lindsay Ward" userId="8f2e855a-579b-4a8f-b9f1-39f7b0944a86" providerId="ADAL" clId="{E079316F-E1D7-4641-A078-F9FEF1ED5977}" dt="2022-10-08T05:06:14.376" v="1222"/>
          <ac:spMkLst>
            <pc:docMk/>
            <pc:sldMk cId="3092293888" sldId="358"/>
            <ac:spMk id="5" creationId="{D82CA9FD-29FC-3FF5-A003-F1A69ADDBD34}"/>
          </ac:spMkLst>
        </pc:spChg>
      </pc:sldChg>
      <pc:sldChg chg="addSp delSp modSp new mod addAnim delAnim modAnim">
        <pc:chgData name="Lindsay Ward" userId="8f2e855a-579b-4a8f-b9f1-39f7b0944a86" providerId="ADAL" clId="{E079316F-E1D7-4641-A078-F9FEF1ED5977}" dt="2022-10-10T00:33:03.202" v="1779" actId="2711"/>
        <pc:sldMkLst>
          <pc:docMk/>
          <pc:sldMk cId="3631185760" sldId="359"/>
        </pc:sldMkLst>
        <pc:spChg chg="mod">
          <ac:chgData name="Lindsay Ward" userId="8f2e855a-579b-4a8f-b9f1-39f7b0944a86" providerId="ADAL" clId="{E079316F-E1D7-4641-A078-F9FEF1ED5977}" dt="2022-10-10T00:07:24.502" v="1409" actId="20577"/>
          <ac:spMkLst>
            <pc:docMk/>
            <pc:sldMk cId="3631185760" sldId="359"/>
            <ac:spMk id="2" creationId="{D5437AAE-4A26-4043-F498-E6FAFE598895}"/>
          </ac:spMkLst>
        </pc:spChg>
        <pc:spChg chg="del">
          <ac:chgData name="Lindsay Ward" userId="8f2e855a-579b-4a8f-b9f1-39f7b0944a86" providerId="ADAL" clId="{E079316F-E1D7-4641-A078-F9FEF1ED5977}" dt="2022-10-10T00:01:59.430" v="1315" actId="1032"/>
          <ac:spMkLst>
            <pc:docMk/>
            <pc:sldMk cId="3631185760" sldId="359"/>
            <ac:spMk id="3" creationId="{18B3EF39-641B-4335-4496-CFF6FEBD6CAD}"/>
          </ac:spMkLst>
        </pc:spChg>
        <pc:spChg chg="add mod">
          <ac:chgData name="Lindsay Ward" userId="8f2e855a-579b-4a8f-b9f1-39f7b0944a86" providerId="ADAL" clId="{E079316F-E1D7-4641-A078-F9FEF1ED5977}" dt="2022-10-10T00:33:03.202" v="1779" actId="2711"/>
          <ac:spMkLst>
            <pc:docMk/>
            <pc:sldMk cId="3631185760" sldId="359"/>
            <ac:spMk id="7" creationId="{8CD97A6C-A413-C54A-5096-A20980B00755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9" creationId="{C7600A2B-C68C-E329-E086-842AB59B978F}"/>
          </ac:spMkLst>
        </pc:spChg>
        <pc:spChg chg="add mod">
          <ac:chgData name="Lindsay Ward" userId="8f2e855a-579b-4a8f-b9f1-39f7b0944a86" providerId="ADAL" clId="{E079316F-E1D7-4641-A078-F9FEF1ED5977}" dt="2022-10-10T00:23:27.723" v="1765" actId="1037"/>
          <ac:spMkLst>
            <pc:docMk/>
            <pc:sldMk cId="3631185760" sldId="359"/>
            <ac:spMk id="10" creationId="{D92E12A3-A3FF-5C28-E4D2-0875E210F4D4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11" creationId="{5E177258-A1E0-D750-EFB4-599B8A7669F7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12" creationId="{7E7DB199-7C2D-6B3A-C0AB-31E5822D5EE2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13" creationId="{C7F0B04F-8E62-E9E0-3074-B5F31631AF0D}"/>
          </ac:spMkLst>
        </pc:spChg>
        <pc:graphicFrameChg chg="add mod modGraphic">
          <ac:chgData name="Lindsay Ward" userId="8f2e855a-579b-4a8f-b9f1-39f7b0944a86" providerId="ADAL" clId="{E079316F-E1D7-4641-A078-F9FEF1ED5977}" dt="2022-10-10T00:31:45.460" v="1770" actId="207"/>
          <ac:graphicFrameMkLst>
            <pc:docMk/>
            <pc:sldMk cId="3631185760" sldId="359"/>
            <ac:graphicFrameMk id="5" creationId="{43C947B5-233C-0C8F-71B2-430F496A8E78}"/>
          </ac:graphicFrameMkLst>
        </pc:graphicFrameChg>
      </pc:sldChg>
      <pc:sldChg chg="new del">
        <pc:chgData name="Lindsay Ward" userId="8f2e855a-579b-4a8f-b9f1-39f7b0944a86" providerId="ADAL" clId="{E079316F-E1D7-4641-A078-F9FEF1ED5977}" dt="2022-10-10T01:38:01.615" v="1949" actId="2696"/>
        <pc:sldMkLst>
          <pc:docMk/>
          <pc:sldMk cId="1173816763" sldId="360"/>
        </pc:sldMkLst>
      </pc:sldChg>
      <pc:sldChg chg="new del">
        <pc:chgData name="Lindsay Ward" userId="8f2e855a-579b-4a8f-b9f1-39f7b0944a86" providerId="ADAL" clId="{E079316F-E1D7-4641-A078-F9FEF1ED5977}" dt="2022-10-10T02:39:49.936" v="1955" actId="2696"/>
        <pc:sldMkLst>
          <pc:docMk/>
          <pc:sldMk cId="1796404328" sldId="360"/>
        </pc:sldMkLst>
      </pc:sldChg>
      <pc:sldChg chg="modSp add del">
        <pc:chgData name="Lindsay Ward" userId="8f2e855a-579b-4a8f-b9f1-39f7b0944a86" providerId="ADAL" clId="{E079316F-E1D7-4641-A078-F9FEF1ED5977}" dt="2022-10-10T00:13:03.407" v="1615" actId="2696"/>
        <pc:sldMkLst>
          <pc:docMk/>
          <pc:sldMk cId="3752894768" sldId="360"/>
        </pc:sldMkLst>
        <pc:graphicFrameChg chg="mod">
          <ac:chgData name="Lindsay Ward" userId="8f2e855a-579b-4a8f-b9f1-39f7b0944a86" providerId="ADAL" clId="{E079316F-E1D7-4641-A078-F9FEF1ED5977}" dt="2022-10-10T00:09:59.857" v="1603"/>
          <ac:graphicFrameMkLst>
            <pc:docMk/>
            <pc:sldMk cId="3752894768" sldId="360"/>
            <ac:graphicFrameMk id="5" creationId="{43C947B5-233C-0C8F-71B2-430F496A8E78}"/>
          </ac:graphicFrameMkLst>
        </pc:graphicFrameChg>
      </pc:sldChg>
      <pc:sldChg chg="modSp add mod">
        <pc:chgData name="Lindsay Ward" userId="8f2e855a-579b-4a8f-b9f1-39f7b0944a86" providerId="ADAL" clId="{E079316F-E1D7-4641-A078-F9FEF1ED5977}" dt="2022-10-10T02:41:02.406" v="2220" actId="20577"/>
        <pc:sldMkLst>
          <pc:docMk/>
          <pc:sldMk cId="1404985400" sldId="361"/>
        </pc:sldMkLst>
        <pc:spChg chg="mod">
          <ac:chgData name="Lindsay Ward" userId="8f2e855a-579b-4a8f-b9f1-39f7b0944a86" providerId="ADAL" clId="{E079316F-E1D7-4641-A078-F9FEF1ED5977}" dt="2022-10-10T02:41:02.406" v="2220" actId="20577"/>
          <ac:spMkLst>
            <pc:docMk/>
            <pc:sldMk cId="1404985400" sldId="361"/>
            <ac:spMk id="3" creationId="{A0637578-3129-A94B-928F-11240213834C}"/>
          </ac:spMkLst>
        </pc:spChg>
      </pc:sldChg>
      <pc:sldMasterChg chg="delSldLayout">
        <pc:chgData name="Lindsay Ward" userId="8f2e855a-579b-4a8f-b9f1-39f7b0944a86" providerId="ADAL" clId="{E079316F-E1D7-4641-A078-F9FEF1ED5977}" dt="2022-10-07T10:37:38.337" v="707" actId="2696"/>
        <pc:sldMasterMkLst>
          <pc:docMk/>
          <pc:sldMasterMk cId="387402740" sldId="2147483661"/>
        </pc:sldMasterMkLst>
        <pc:sldLayoutChg chg="del">
          <pc:chgData name="Lindsay Ward" userId="8f2e855a-579b-4a8f-b9f1-39f7b0944a86" providerId="ADAL" clId="{E079316F-E1D7-4641-A078-F9FEF1ED5977}" dt="2022-10-07T10:37:38.337" v="707" actId="2696"/>
          <pc:sldLayoutMkLst>
            <pc:docMk/>
            <pc:sldMasterMk cId="387402740" sldId="2147483661"/>
            <pc:sldLayoutMk cId="898461981" sldId="2147483673"/>
          </pc:sldLayoutMkLst>
        </pc:sldLayoutChg>
      </pc:sldMasterChg>
    </pc:docChg>
  </pc:docChgLst>
  <pc:docChgLst>
    <pc:chgData name="Lindsay Ward" userId="8f2e855a-579b-4a8f-b9f1-39f7b0944a86" providerId="ADAL" clId="{B5562F2E-93AE-CF49-A1BD-9BEF17B5208F}"/>
    <pc:docChg chg="undo custSel addSld delSld modSld sldOrd">
      <pc:chgData name="Lindsay Ward" userId="8f2e855a-579b-4a8f-b9f1-39f7b0944a86" providerId="ADAL" clId="{B5562F2E-93AE-CF49-A1BD-9BEF17B5208F}" dt="2022-10-10T10:05:08.384" v="131" actId="20577"/>
      <pc:docMkLst>
        <pc:docMk/>
      </pc:docMkLst>
      <pc:sldChg chg="del">
        <pc:chgData name="Lindsay Ward" userId="8f2e855a-579b-4a8f-b9f1-39f7b0944a86" providerId="ADAL" clId="{B5562F2E-93AE-CF49-A1BD-9BEF17B5208F}" dt="2022-10-10T07:33:55.252" v="32" actId="2696"/>
        <pc:sldMkLst>
          <pc:docMk/>
          <pc:sldMk cId="0" sldId="261"/>
        </pc:sldMkLst>
      </pc:sldChg>
      <pc:sldChg chg="del">
        <pc:chgData name="Lindsay Ward" userId="8f2e855a-579b-4a8f-b9f1-39f7b0944a86" providerId="ADAL" clId="{B5562F2E-93AE-CF49-A1BD-9BEF17B5208F}" dt="2022-10-10T07:33:56.257" v="33" actId="2696"/>
        <pc:sldMkLst>
          <pc:docMk/>
          <pc:sldMk cId="0" sldId="265"/>
        </pc:sldMkLst>
      </pc:sldChg>
      <pc:sldChg chg="del">
        <pc:chgData name="Lindsay Ward" userId="8f2e855a-579b-4a8f-b9f1-39f7b0944a86" providerId="ADAL" clId="{B5562F2E-93AE-CF49-A1BD-9BEF17B5208F}" dt="2022-10-10T07:33:57.539" v="34" actId="2696"/>
        <pc:sldMkLst>
          <pc:docMk/>
          <pc:sldMk cId="0" sldId="289"/>
        </pc:sldMkLst>
      </pc:sldChg>
      <pc:sldChg chg="addSp modSp mod">
        <pc:chgData name="Lindsay Ward" userId="8f2e855a-579b-4a8f-b9f1-39f7b0944a86" providerId="ADAL" clId="{B5562F2E-93AE-CF49-A1BD-9BEF17B5208F}" dt="2022-10-10T10:04:42.275" v="123"/>
        <pc:sldMkLst>
          <pc:docMk/>
          <pc:sldMk cId="649347207" sldId="293"/>
        </pc:sldMkLst>
        <pc:spChg chg="mod">
          <ac:chgData name="Lindsay Ward" userId="8f2e855a-579b-4a8f-b9f1-39f7b0944a86" providerId="ADAL" clId="{B5562F2E-93AE-CF49-A1BD-9BEF17B5208F}" dt="2022-10-10T07:33:15.175" v="2"/>
          <ac:spMkLst>
            <pc:docMk/>
            <pc:sldMk cId="649347207" sldId="293"/>
            <ac:spMk id="8" creationId="{28AA7174-9F9F-1FC9-E0DA-D8763E40BC2C}"/>
          </ac:spMkLst>
        </pc:spChg>
        <pc:spChg chg="mod">
          <ac:chgData name="Lindsay Ward" userId="8f2e855a-579b-4a8f-b9f1-39f7b0944a86" providerId="ADAL" clId="{B5562F2E-93AE-CF49-A1BD-9BEF17B5208F}" dt="2022-10-10T10:04:29.682" v="121" actId="20577"/>
          <ac:spMkLst>
            <pc:docMk/>
            <pc:sldMk cId="649347207" sldId="293"/>
            <ac:spMk id="9" creationId="{AC4130BA-E659-8919-77EB-5F3137F68897}"/>
          </ac:spMkLst>
        </pc:spChg>
        <pc:picChg chg="add mod">
          <ac:chgData name="Lindsay Ward" userId="8f2e855a-579b-4a8f-b9f1-39f7b0944a86" providerId="ADAL" clId="{B5562F2E-93AE-CF49-A1BD-9BEF17B5208F}" dt="2022-10-10T10:04:42.275" v="123"/>
          <ac:picMkLst>
            <pc:docMk/>
            <pc:sldMk cId="649347207" sldId="293"/>
            <ac:picMk id="2" creationId="{60C36D66-57CE-51FD-3AB9-720C84092887}"/>
          </ac:picMkLst>
        </pc:picChg>
      </pc:sldChg>
      <pc:sldChg chg="modSp mod">
        <pc:chgData name="Lindsay Ward" userId="8f2e855a-579b-4a8f-b9f1-39f7b0944a86" providerId="ADAL" clId="{B5562F2E-93AE-CF49-A1BD-9BEF17B5208F}" dt="2022-10-10T10:03:36.561" v="106" actId="20577"/>
        <pc:sldMkLst>
          <pc:docMk/>
          <pc:sldMk cId="3175733346" sldId="317"/>
        </pc:sldMkLst>
        <pc:spChg chg="mod">
          <ac:chgData name="Lindsay Ward" userId="8f2e855a-579b-4a8f-b9f1-39f7b0944a86" providerId="ADAL" clId="{B5562F2E-93AE-CF49-A1BD-9BEF17B5208F}" dt="2022-10-10T10:03:36.561" v="106" actId="20577"/>
          <ac:spMkLst>
            <pc:docMk/>
            <pc:sldMk cId="3175733346" sldId="317"/>
            <ac:spMk id="2" creationId="{00000000-0000-0000-0000-000000000000}"/>
          </ac:spMkLst>
        </pc:spChg>
        <pc:spChg chg="mod">
          <ac:chgData name="Lindsay Ward" userId="8f2e855a-579b-4a8f-b9f1-39f7b0944a86" providerId="ADAL" clId="{B5562F2E-93AE-CF49-A1BD-9BEF17B5208F}" dt="2022-10-10T10:03:28.349" v="69" actId="20577"/>
          <ac:spMkLst>
            <pc:docMk/>
            <pc:sldMk cId="3175733346" sldId="317"/>
            <ac:spMk id="3" creationId="{00000000-0000-0000-0000-000000000000}"/>
          </ac:spMkLst>
        </pc:spChg>
      </pc:sldChg>
      <pc:sldChg chg="delSp modSp mod delAnim">
        <pc:chgData name="Lindsay Ward" userId="8f2e855a-579b-4a8f-b9f1-39f7b0944a86" providerId="ADAL" clId="{B5562F2E-93AE-CF49-A1BD-9BEF17B5208F}" dt="2022-10-10T10:05:03.826" v="127" actId="20577"/>
        <pc:sldMkLst>
          <pc:docMk/>
          <pc:sldMk cId="4075782537" sldId="320"/>
        </pc:sldMkLst>
        <pc:spChg chg="del">
          <ac:chgData name="Lindsay Ward" userId="8f2e855a-579b-4a8f-b9f1-39f7b0944a86" providerId="ADAL" clId="{B5562F2E-93AE-CF49-A1BD-9BEF17B5208F}" dt="2022-10-10T07:34:26.494" v="43" actId="478"/>
          <ac:spMkLst>
            <pc:docMk/>
            <pc:sldMk cId="4075782537" sldId="320"/>
            <ac:spMk id="8" creationId="{00000000-0000-0000-0000-000000000000}"/>
          </ac:spMkLst>
        </pc:spChg>
        <pc:spChg chg="del">
          <ac:chgData name="Lindsay Ward" userId="8f2e855a-579b-4a8f-b9f1-39f7b0944a86" providerId="ADAL" clId="{B5562F2E-93AE-CF49-A1BD-9BEF17B5208F}" dt="2022-10-10T07:34:26.494" v="43" actId="478"/>
          <ac:spMkLst>
            <pc:docMk/>
            <pc:sldMk cId="4075782537" sldId="320"/>
            <ac:spMk id="9" creationId="{00000000-0000-0000-0000-000000000000}"/>
          </ac:spMkLst>
        </pc:spChg>
        <pc:spChg chg="mod">
          <ac:chgData name="Lindsay Ward" userId="8f2e855a-579b-4a8f-b9f1-39f7b0944a86" providerId="ADAL" clId="{B5562F2E-93AE-CF49-A1BD-9BEF17B5208F}" dt="2022-10-10T10:05:03.826" v="127" actId="20577"/>
          <ac:spMkLst>
            <pc:docMk/>
            <pc:sldMk cId="4075782537" sldId="320"/>
            <ac:spMk id="12" creationId="{00000000-0000-0000-0000-000000000000}"/>
          </ac:spMkLst>
        </pc:spChg>
      </pc:sldChg>
      <pc:sldChg chg="modSp mod">
        <pc:chgData name="Lindsay Ward" userId="8f2e855a-579b-4a8f-b9f1-39f7b0944a86" providerId="ADAL" clId="{B5562F2E-93AE-CF49-A1BD-9BEF17B5208F}" dt="2022-10-10T10:05:08.384" v="131" actId="20577"/>
        <pc:sldMkLst>
          <pc:docMk/>
          <pc:sldMk cId="3327751327" sldId="322"/>
        </pc:sldMkLst>
        <pc:spChg chg="mod">
          <ac:chgData name="Lindsay Ward" userId="8f2e855a-579b-4a8f-b9f1-39f7b0944a86" providerId="ADAL" clId="{B5562F2E-93AE-CF49-A1BD-9BEF17B5208F}" dt="2022-10-10T10:04:14.383" v="117" actId="20577"/>
          <ac:spMkLst>
            <pc:docMk/>
            <pc:sldMk cId="3327751327" sldId="322"/>
            <ac:spMk id="3" creationId="{00000000-0000-0000-0000-000000000000}"/>
          </ac:spMkLst>
        </pc:spChg>
        <pc:spChg chg="mod">
          <ac:chgData name="Lindsay Ward" userId="8f2e855a-579b-4a8f-b9f1-39f7b0944a86" providerId="ADAL" clId="{B5562F2E-93AE-CF49-A1BD-9BEF17B5208F}" dt="2022-10-10T10:05:08.384" v="131" actId="20577"/>
          <ac:spMkLst>
            <pc:docMk/>
            <pc:sldMk cId="3327751327" sldId="322"/>
            <ac:spMk id="5" creationId="{BDD9182B-9D9B-8743-9D51-CD80A93CC796}"/>
          </ac:spMkLst>
        </pc:spChg>
      </pc:sldChg>
      <pc:sldChg chg="del">
        <pc:chgData name="Lindsay Ward" userId="8f2e855a-579b-4a8f-b9f1-39f7b0944a86" providerId="ADAL" clId="{B5562F2E-93AE-CF49-A1BD-9BEF17B5208F}" dt="2022-10-10T07:33:54.012" v="31" actId="2696"/>
        <pc:sldMkLst>
          <pc:docMk/>
          <pc:sldMk cId="559988140" sldId="345"/>
        </pc:sldMkLst>
      </pc:sldChg>
      <pc:sldChg chg="del">
        <pc:chgData name="Lindsay Ward" userId="8f2e855a-579b-4a8f-b9f1-39f7b0944a86" providerId="ADAL" clId="{B5562F2E-93AE-CF49-A1BD-9BEF17B5208F}" dt="2022-10-10T07:34:37" v="44" actId="2696"/>
        <pc:sldMkLst>
          <pc:docMk/>
          <pc:sldMk cId="829112530" sldId="346"/>
        </pc:sldMkLst>
      </pc:sldChg>
      <pc:sldChg chg="del">
        <pc:chgData name="Lindsay Ward" userId="8f2e855a-579b-4a8f-b9f1-39f7b0944a86" providerId="ADAL" clId="{B5562F2E-93AE-CF49-A1BD-9BEF17B5208F}" dt="2022-10-10T07:34:47.080" v="49" actId="2696"/>
        <pc:sldMkLst>
          <pc:docMk/>
          <pc:sldMk cId="3318416221" sldId="348"/>
        </pc:sldMkLst>
      </pc:sldChg>
      <pc:sldChg chg="del">
        <pc:chgData name="Lindsay Ward" userId="8f2e855a-579b-4a8f-b9f1-39f7b0944a86" providerId="ADAL" clId="{B5562F2E-93AE-CF49-A1BD-9BEF17B5208F}" dt="2022-10-10T07:34:45.779" v="48" actId="2696"/>
        <pc:sldMkLst>
          <pc:docMk/>
          <pc:sldMk cId="886196327" sldId="349"/>
        </pc:sldMkLst>
      </pc:sldChg>
      <pc:sldChg chg="delSp modSp del mod">
        <pc:chgData name="Lindsay Ward" userId="8f2e855a-579b-4a8f-b9f1-39f7b0944a86" providerId="ADAL" clId="{B5562F2E-93AE-CF49-A1BD-9BEF17B5208F}" dt="2022-10-10T10:04:40.664" v="122" actId="2696"/>
        <pc:sldMkLst>
          <pc:docMk/>
          <pc:sldMk cId="1645159521" sldId="354"/>
        </pc:sldMkLst>
        <pc:spChg chg="mod">
          <ac:chgData name="Lindsay Ward" userId="8f2e855a-579b-4a8f-b9f1-39f7b0944a86" providerId="ADAL" clId="{B5562F2E-93AE-CF49-A1BD-9BEF17B5208F}" dt="2022-10-10T07:33:42.042" v="29" actId="20577"/>
          <ac:spMkLst>
            <pc:docMk/>
            <pc:sldMk cId="1645159521" sldId="354"/>
            <ac:spMk id="2" creationId="{00000000-0000-0000-0000-000000000000}"/>
          </ac:spMkLst>
        </pc:spChg>
        <pc:picChg chg="del">
          <ac:chgData name="Lindsay Ward" userId="8f2e855a-579b-4a8f-b9f1-39f7b0944a86" providerId="ADAL" clId="{B5562F2E-93AE-CF49-A1BD-9BEF17B5208F}" dt="2022-10-10T07:33:45.945" v="30" actId="478"/>
          <ac:picMkLst>
            <pc:docMk/>
            <pc:sldMk cId="1645159521" sldId="354"/>
            <ac:picMk id="7" creationId="{65CC8F9F-72E0-8C2C-E3B9-1BC45D69E320}"/>
          </ac:picMkLst>
        </pc:picChg>
      </pc:sldChg>
      <pc:sldChg chg="del">
        <pc:chgData name="Lindsay Ward" userId="8f2e855a-579b-4a8f-b9f1-39f7b0944a86" providerId="ADAL" clId="{B5562F2E-93AE-CF49-A1BD-9BEF17B5208F}" dt="2022-10-10T07:34:40.859" v="46" actId="2696"/>
        <pc:sldMkLst>
          <pc:docMk/>
          <pc:sldMk cId="1395449082" sldId="355"/>
        </pc:sldMkLst>
      </pc:sldChg>
      <pc:sldChg chg="modSp add del mod ord">
        <pc:chgData name="Lindsay Ward" userId="8f2e855a-579b-4a8f-b9f1-39f7b0944a86" providerId="ADAL" clId="{B5562F2E-93AE-CF49-A1BD-9BEF17B5208F}" dt="2022-10-10T10:04:48.790" v="126" actId="20577"/>
        <pc:sldMkLst>
          <pc:docMk/>
          <pc:sldMk cId="2854652366" sldId="356"/>
        </pc:sldMkLst>
        <pc:spChg chg="mod">
          <ac:chgData name="Lindsay Ward" userId="8f2e855a-579b-4a8f-b9f1-39f7b0944a86" providerId="ADAL" clId="{B5562F2E-93AE-CF49-A1BD-9BEF17B5208F}" dt="2022-10-10T10:04:48.790" v="126" actId="20577"/>
          <ac:spMkLst>
            <pc:docMk/>
            <pc:sldMk cId="2854652366" sldId="356"/>
            <ac:spMk id="3" creationId="{4E0DFFA7-3C48-ED4E-8572-7CC8A0DF0503}"/>
          </ac:spMkLst>
        </pc:spChg>
        <pc:spChg chg="mod">
          <ac:chgData name="Lindsay Ward" userId="8f2e855a-579b-4a8f-b9f1-39f7b0944a86" providerId="ADAL" clId="{B5562F2E-93AE-CF49-A1BD-9BEF17B5208F}" dt="2022-10-10T07:34:18.756" v="42" actId="6549"/>
          <ac:spMkLst>
            <pc:docMk/>
            <pc:sldMk cId="2854652366" sldId="356"/>
            <ac:spMk id="4" creationId="{6B5C6EB0-EE3F-C549-8C45-F825E717C95B}"/>
          </ac:spMkLst>
        </pc:spChg>
      </pc:sldChg>
      <pc:sldChg chg="del">
        <pc:chgData name="Lindsay Ward" userId="8f2e855a-579b-4a8f-b9f1-39f7b0944a86" providerId="ADAL" clId="{B5562F2E-93AE-CF49-A1BD-9BEF17B5208F}" dt="2022-10-10T07:34:38.212" v="45" actId="2696"/>
        <pc:sldMkLst>
          <pc:docMk/>
          <pc:sldMk cId="3859128578" sldId="357"/>
        </pc:sldMkLst>
      </pc:sldChg>
      <pc:sldChg chg="del">
        <pc:chgData name="Lindsay Ward" userId="8f2e855a-579b-4a8f-b9f1-39f7b0944a86" providerId="ADAL" clId="{B5562F2E-93AE-CF49-A1BD-9BEF17B5208F}" dt="2022-10-10T07:34:48.847" v="50" actId="2696"/>
        <pc:sldMkLst>
          <pc:docMk/>
          <pc:sldMk cId="3092293888" sldId="358"/>
        </pc:sldMkLst>
      </pc:sldChg>
      <pc:sldChg chg="del">
        <pc:chgData name="Lindsay Ward" userId="8f2e855a-579b-4a8f-b9f1-39f7b0944a86" providerId="ADAL" clId="{B5562F2E-93AE-CF49-A1BD-9BEF17B5208F}" dt="2022-10-10T07:34:41.992" v="47" actId="2696"/>
        <pc:sldMkLst>
          <pc:docMk/>
          <pc:sldMk cId="3631185760" sldId="359"/>
        </pc:sldMkLst>
      </pc:sldChg>
      <pc:sldChg chg="del">
        <pc:chgData name="Lindsay Ward" userId="8f2e855a-579b-4a8f-b9f1-39f7b0944a86" providerId="ADAL" clId="{B5562F2E-93AE-CF49-A1BD-9BEF17B5208F}" dt="2022-10-10T07:34:49.721" v="51" actId="2696"/>
        <pc:sldMkLst>
          <pc:docMk/>
          <pc:sldMk cId="1404985400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using-pull-reques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tlassian.com/git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00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8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6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 the friendly nature of the review</a:t>
            </a:r>
            <a:r>
              <a:rPr lang="en-AU" baseline="0" dirty="0"/>
              <a:t> comment - posed as a question (when the reviewer probably knew the answer).</a:t>
            </a:r>
          </a:p>
          <a:p>
            <a:r>
              <a:rPr lang="en-AU" baseline="0" dirty="0"/>
              <a:t>Note also that this is a great case for a block comment, since the code is not obvious on its own.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88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https://help.github.com/articles/using-pull-requests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Another brilliant resource is: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https://www.atlassian.com/git/</a:t>
            </a:r>
          </a:p>
        </p:txBody>
      </p:sp>
    </p:spTree>
    <p:extLst>
      <p:ext uri="{BB962C8B-B14F-4D97-AF65-F5344CB8AC3E}">
        <p14:creationId xmlns:p14="http://schemas.microsoft.com/office/powerpoint/2010/main" val="88910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example is very simple, but is Lindsay's first PR to an open source project.</a:t>
            </a:r>
          </a:p>
        </p:txBody>
      </p:sp>
    </p:spTree>
    <p:extLst>
      <p:ext uri="{BB962C8B-B14F-4D97-AF65-F5344CB8AC3E}">
        <p14:creationId xmlns:p14="http://schemas.microsoft.com/office/powerpoint/2010/main" val="123408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6-7 are a cycle, until finished reviewing/commenting/updating</a:t>
            </a:r>
          </a:p>
        </p:txBody>
      </p:sp>
    </p:spTree>
    <p:extLst>
      <p:ext uri="{BB962C8B-B14F-4D97-AF65-F5344CB8AC3E}">
        <p14:creationId xmlns:p14="http://schemas.microsoft.com/office/powerpoint/2010/main" val="344047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One reason</a:t>
            </a:r>
            <a:r>
              <a:rPr lang="en-AU" baseline="0" dirty="0"/>
              <a:t> for the difference is that this way we don't need to add collaborators or share GitHub access. Anyone can add comments.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17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09601" y="274651"/>
            <a:ext cx="9961199" cy="1143299"/>
          </a:xfrm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>
            <a:lvl1pPr algn="l" rtl="0"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09600" y="1417951"/>
            <a:ext cx="10972800" cy="5149799"/>
          </a:xfrm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>
            <a:lvl1pPr rtl="0">
              <a:spcBef>
                <a:spcPts val="0"/>
              </a:spcBef>
              <a:spcAft>
                <a:spcPts val="1000"/>
              </a:spcAft>
              <a:defRPr sz="2400"/>
            </a:lvl1pPr>
            <a:lvl2pPr rtl="0">
              <a:spcBef>
                <a:spcPts val="0"/>
              </a:spcBef>
              <a:spcAft>
                <a:spcPts val="1000"/>
              </a:spcAft>
              <a:defRPr/>
            </a:lvl2pPr>
            <a:lvl3pPr rtl="0">
              <a:spcBef>
                <a:spcPts val="0"/>
              </a:spcBef>
              <a:spcAft>
                <a:spcPts val="1000"/>
              </a:spcAft>
              <a:defRPr/>
            </a:lvl3pPr>
            <a:lvl4pPr rtl="0">
              <a:spcBef>
                <a:spcPts val="0"/>
              </a:spcBef>
              <a:spcAft>
                <a:spcPts val="1000"/>
              </a:spcAft>
              <a:defRPr/>
            </a:lvl4pPr>
            <a:lvl5pPr rtl="0">
              <a:spcBef>
                <a:spcPts val="0"/>
              </a:spcBef>
              <a:spcAft>
                <a:spcPts val="1000"/>
              </a:spcAft>
              <a:defRPr/>
            </a:lvl5pPr>
            <a:lvl6pPr rtl="0">
              <a:spcBef>
                <a:spcPts val="0"/>
              </a:spcBef>
              <a:spcAft>
                <a:spcPts val="1000"/>
              </a:spcAft>
              <a:defRPr/>
            </a:lvl6pPr>
            <a:lvl7pPr rtl="0">
              <a:spcBef>
                <a:spcPts val="0"/>
              </a:spcBef>
              <a:spcAft>
                <a:spcPts val="1000"/>
              </a:spcAft>
              <a:defRPr/>
            </a:lvl7pPr>
            <a:lvl8pPr rtl="0">
              <a:spcBef>
                <a:spcPts val="0"/>
              </a:spcBef>
              <a:spcAft>
                <a:spcPts val="1000"/>
              </a:spcAft>
              <a:defRPr/>
            </a:lvl8pPr>
            <a:lvl9pPr rtl="0"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5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2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rad2py/wiki/CodeRe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lang/go/wiki/CodeReviewComm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asphere/go.wemo/pull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CP1404 Module 5B</a:t>
            </a:r>
            <a:br>
              <a:rPr lang="en-US" dirty="0"/>
            </a:br>
            <a:r>
              <a:rPr lang="en-US" dirty="0"/>
              <a:t>Code Reviews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28F2D-1617-091B-F929-8CDBF37CA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Teams often use PR code reviews to build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Original developer creates a git branch with the issue number (e.g., EAG-123) of what they're working 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They commit to that branch, messages start with that issue number, e.g. “[EAG-123] add support for X”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When finished, they open a PR for that branch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Developer assigns the issue to another developer to review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Then the reviewer git fetches and checks out that branch, then tests and reviews it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Reviewer adds comments to the PR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Developer does more commits (which updates the PR)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When finished, the reviewer then merges the branch</a:t>
            </a:r>
          </a:p>
        </p:txBody>
      </p:sp>
    </p:spTree>
    <p:extLst>
      <p:ext uri="{BB962C8B-B14F-4D97-AF65-F5344CB8AC3E}">
        <p14:creationId xmlns:p14="http://schemas.microsoft.com/office/powerpoint/2010/main" val="2947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Here's our simplified version of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Create a new feedback branch in your </a:t>
            </a:r>
            <a:r>
              <a:rPr lang="en-AU"/>
              <a:t>practicals repo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Develop and commit to that branch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When finished, open a PR for that branch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@mention another developer in PR to review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Reviewer adds comments to the PR</a:t>
            </a:r>
          </a:p>
          <a:p>
            <a:pPr marL="514350" indent="-514350">
              <a:buFont typeface="+mj-lt"/>
              <a:buAutoNum type="arabicPeriod"/>
            </a:pPr>
            <a:r>
              <a:rPr lang="en-AU" i="1" dirty="0"/>
              <a:t>Optionally:</a:t>
            </a:r>
            <a:r>
              <a:rPr lang="en-AU" dirty="0"/>
              <a:t> Developer does more commits (this updates the PR)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When finished, the developer then merges the branch in GitHub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/>
              <a:t>(Then delete the feedback branch and create it again as needed.)</a:t>
            </a:r>
          </a:p>
        </p:txBody>
      </p:sp>
    </p:spTree>
    <p:extLst>
      <p:ext uri="{BB962C8B-B14F-4D97-AF65-F5344CB8AC3E}">
        <p14:creationId xmlns:p14="http://schemas.microsoft.com/office/powerpoint/2010/main" val="21360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Code reviews improve software quality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/>
          <a:p>
            <a:pPr marL="45720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 code review is a </a:t>
            </a:r>
            <a:r>
              <a:rPr lang="en" i="1" dirty="0"/>
              <a:t>systematic examination</a:t>
            </a:r>
            <a:r>
              <a:rPr lang="en" dirty="0"/>
              <a:t> or peer review of code</a:t>
            </a:r>
          </a:p>
          <a:p>
            <a:pPr marL="45720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Goals: 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find and fix mistakes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improve the overall quality of software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improve the developers' skills (both parties)</a:t>
            </a:r>
          </a:p>
          <a:p>
            <a:pPr marL="45720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Reviews are done in various forms: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pair programming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informal walkthroughs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formal inspections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and to a lesser extent, self-reviewing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93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Code reviews often find common mistakes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/>
          <a:p>
            <a:pPr marL="457200">
              <a:spcBef>
                <a:spcPts val="0"/>
              </a:spcBef>
            </a:pPr>
            <a:r>
              <a:rPr lang="en" dirty="0"/>
              <a:t>Google's checklist for Python code: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https://code.google.com/p/rad2py/wiki/CodeReview</a:t>
            </a:r>
            <a:r>
              <a:rPr lang="en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457200">
              <a:spcBef>
                <a:spcPts val="0"/>
              </a:spcBef>
            </a:pPr>
            <a:r>
              <a:rPr lang="en" dirty="0"/>
              <a:t>Code review guide for the </a:t>
            </a:r>
            <a:r>
              <a:rPr lang="en" b="1" dirty="0"/>
              <a:t>Go</a:t>
            </a:r>
            <a:r>
              <a:rPr lang="en" dirty="0"/>
              <a:t> programming language: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https://github.com/golang/go/wiki/CodeReviewComments</a:t>
            </a:r>
          </a:p>
          <a:p>
            <a:pPr marL="914400" lvl="1">
              <a:spcBef>
                <a:spcPts val="0"/>
              </a:spcBef>
            </a:pPr>
            <a:r>
              <a:rPr lang="en" dirty="0"/>
              <a:t>It’s good to learn the "idiomatic" (best-practice) way of doing things in any language; and the preferred way for any team you’re part of</a:t>
            </a:r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457200">
              <a:spcBef>
                <a:spcPts val="0"/>
              </a:spcBef>
            </a:pPr>
            <a:r>
              <a:rPr lang="en" dirty="0"/>
              <a:t>Use common mistakes/checklists to learn what to avoid</a:t>
            </a:r>
          </a:p>
          <a:p>
            <a:pPr marL="457200">
              <a:spcBef>
                <a:spcPts val="0"/>
              </a:spcBef>
            </a:pPr>
            <a:r>
              <a:rPr lang="en" dirty="0"/>
              <a:t>Try and write code that doesn’t make the usual mistakes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80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What's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While the process (use branches, open a PR, make line comments, etc.) </a:t>
            </a:r>
            <a:r>
              <a:rPr lang="en-AU" i="1" dirty="0"/>
              <a:t>is</a:t>
            </a:r>
            <a:r>
              <a:rPr lang="en-AU" dirty="0"/>
              <a:t> important...</a:t>
            </a:r>
            <a:br>
              <a:rPr lang="en-AU" dirty="0"/>
            </a:br>
            <a:r>
              <a:rPr lang="en-AU" dirty="0"/>
              <a:t>What really matters is the </a:t>
            </a:r>
            <a:r>
              <a:rPr lang="en-AU" b="1" i="1" dirty="0"/>
              <a:t>reviewing</a:t>
            </a:r>
            <a:br>
              <a:rPr lang="en-AU" dirty="0"/>
            </a:br>
            <a:endParaRPr lang="en-AU" dirty="0"/>
          </a:p>
          <a:p>
            <a:r>
              <a:rPr lang="en-AU" dirty="0"/>
              <a:t>Reviewers don't just make trivial or "all good" comments, but </a:t>
            </a:r>
            <a:r>
              <a:rPr lang="en-AU" i="1" dirty="0"/>
              <a:t>really </a:t>
            </a:r>
            <a:r>
              <a:rPr lang="en-AU" dirty="0"/>
              <a:t>look for what could be improved</a:t>
            </a:r>
          </a:p>
          <a:p>
            <a:r>
              <a:rPr lang="en-AU" dirty="0"/>
              <a:t>Reviewing other people's code helps </a:t>
            </a:r>
            <a:r>
              <a:rPr lang="en-AU" i="1" dirty="0"/>
              <a:t>you </a:t>
            </a:r>
            <a:r>
              <a:rPr lang="en-AU" dirty="0"/>
              <a:t>write better code</a:t>
            </a:r>
          </a:p>
        </p:txBody>
      </p:sp>
    </p:spTree>
    <p:extLst>
      <p:ext uri="{BB962C8B-B14F-4D97-AF65-F5344CB8AC3E}">
        <p14:creationId xmlns:p14="http://schemas.microsoft.com/office/powerpoint/2010/main" val="363947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you see what's wrong with Lindsay's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46" y="2355850"/>
            <a:ext cx="8547100" cy="420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3937000"/>
            <a:ext cx="9144000" cy="29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9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 nice when reviewing. Nice is good.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 how the reviewer is not giving instructions but questions and suggestions (nice tone of voice)!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96" y="2419350"/>
            <a:ext cx="8458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Peer reviews lead to better code and skills </a:t>
            </a:r>
            <a:r>
              <a:rPr lang="en-AU" dirty="0">
                <a:sym typeface="Wingdings"/>
              </a:rPr>
              <a:t>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opened using </a:t>
            </a:r>
            <a:r>
              <a:rPr lang="en-AU" dirty="0"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AU" dirty="0"/>
              <a:t> (closes automatically) </a:t>
            </a:r>
          </a:p>
          <a:p>
            <a:r>
              <a:rPr lang="en-AU" dirty="0"/>
              <a:t>19 replaced by a more meaningful named constant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15337"/>
            <a:ext cx="9144000" cy="3221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14348"/>
            <a:ext cx="9144000" cy="32877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9290" y="271754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Example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3998" y="4472425"/>
            <a:ext cx="947060" cy="35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49289" y="451530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7455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Version control helps with code reviews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One of the best ways to do a code review is with a </a:t>
            </a:r>
            <a:r>
              <a:rPr lang="en" b="1" dirty="0"/>
              <a:t>Pull Request</a:t>
            </a:r>
            <a:r>
              <a:rPr lang="en" dirty="0"/>
              <a:t> (PR) on GitHub </a:t>
            </a:r>
          </a:p>
          <a:p>
            <a:pPr marL="45720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T</a:t>
            </a:r>
            <a:r>
              <a:rPr lang="en" dirty="0"/>
              <a:t>his </a:t>
            </a:r>
            <a:r>
              <a:rPr lang="en-US" dirty="0"/>
              <a:t>can be</a:t>
            </a:r>
            <a:r>
              <a:rPr lang="en" dirty="0"/>
              <a:t> done using: </a:t>
            </a:r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a </a:t>
            </a:r>
            <a:r>
              <a:rPr lang="en-US" b="1" dirty="0"/>
              <a:t>branch</a:t>
            </a:r>
            <a:r>
              <a:rPr lang="en-US" dirty="0"/>
              <a:t> within the same repo</a:t>
            </a:r>
            <a:endParaRPr lang="en" dirty="0"/>
          </a:p>
          <a:p>
            <a:pPr marL="914400" lvl="1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or a </a:t>
            </a:r>
            <a:r>
              <a:rPr lang="en" b="1" dirty="0"/>
              <a:t>fork</a:t>
            </a:r>
            <a:r>
              <a:rPr lang="en-US" dirty="0"/>
              <a:t>,</a:t>
            </a:r>
            <a:r>
              <a:rPr lang="en" dirty="0"/>
              <a:t> a separate copy of the repository owned by someone else</a:t>
            </a:r>
            <a:endParaRPr dirty="0"/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37" name="Shape 3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8</a:t>
            </a:fld>
            <a:endParaRPr lang="en"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73" y="4394802"/>
            <a:ext cx="9103847" cy="1961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6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Use a fork </a:t>
            </a:r>
            <a:r>
              <a:rPr lang="en-US" dirty="0"/>
              <a:t>for editing another person's repo</a:t>
            </a:r>
            <a:endParaRPr lang="en" dirty="0"/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/>
          <a:p>
            <a:pPr marL="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 b="1" dirty="0"/>
              <a:t>Fork</a:t>
            </a:r>
            <a:r>
              <a:rPr lang="en" dirty="0"/>
              <a:t> an existing GitHub repo</a:t>
            </a:r>
            <a:endParaRPr lang="en-US" dirty="0"/>
          </a:p>
          <a:p>
            <a:pPr marL="1085850" lvl="1" indent="-457200">
              <a:lnSpc>
                <a:spcPct val="110000"/>
              </a:lnSpc>
              <a:spcBef>
                <a:spcPts val="0"/>
              </a:spcBef>
            </a:pPr>
            <a:r>
              <a:rPr lang="en" dirty="0"/>
              <a:t>This is just a </a:t>
            </a:r>
            <a:r>
              <a:rPr lang="en" b="1" dirty="0"/>
              <a:t>clone</a:t>
            </a:r>
            <a:r>
              <a:rPr lang="en" dirty="0"/>
              <a:t> (copy), but GitHub tracks it</a:t>
            </a:r>
          </a:p>
          <a:p>
            <a:pPr marL="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 dirty="0"/>
              <a:t>Modify the code in your new repo</a:t>
            </a:r>
          </a:p>
          <a:p>
            <a:pPr marL="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 b="1" dirty="0"/>
              <a:t>Commit</a:t>
            </a:r>
            <a:r>
              <a:rPr lang="en" dirty="0"/>
              <a:t> and push your changes</a:t>
            </a:r>
          </a:p>
          <a:p>
            <a:pPr marL="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 dirty="0"/>
              <a:t>Send a </a:t>
            </a:r>
            <a:r>
              <a:rPr lang="en" b="1" dirty="0"/>
              <a:t>pull request</a:t>
            </a:r>
            <a:r>
              <a:rPr lang="en" dirty="0"/>
              <a:t> to the original repo</a:t>
            </a:r>
          </a:p>
          <a:p>
            <a:pPr marL="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 dirty="0"/>
              <a:t>The owner of the original checks to see differences and can </a:t>
            </a:r>
            <a:r>
              <a:rPr lang="en" b="1" dirty="0"/>
              <a:t>merge</a:t>
            </a:r>
            <a:r>
              <a:rPr lang="en" dirty="0"/>
              <a:t> the pull request into the original repo</a:t>
            </a:r>
            <a:endParaRPr lang="en-US" dirty="0"/>
          </a:p>
          <a:p>
            <a:pPr marL="1085850" lvl="1" indent="-457200">
              <a:lnSpc>
                <a:spcPct val="110000"/>
              </a:lnSpc>
              <a:spcBef>
                <a:spcPts val="0"/>
              </a:spcBef>
            </a:pPr>
            <a:r>
              <a:rPr lang="en" dirty="0"/>
              <a:t>They could use all or only some parts of the pull req</a:t>
            </a:r>
            <a:r>
              <a:rPr lang="en" dirty="0">
                <a:solidFill>
                  <a:schemeClr val="dk1"/>
                </a:solidFill>
              </a:rPr>
              <a:t>uest</a:t>
            </a:r>
          </a:p>
          <a:p>
            <a:pPr marL="45720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 dirty="0">
                <a:solidFill>
                  <a:schemeClr val="dk1"/>
                </a:solidFill>
              </a:rPr>
              <a:t>(optionally, delete cloned repo)</a:t>
            </a:r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0" indent="0">
              <a:spcBef>
                <a:spcPts val="0"/>
              </a:spcBef>
              <a:buNone/>
            </a:pPr>
            <a:r>
              <a:rPr lang="en" sz="2600" dirty="0"/>
              <a:t>Example: </a:t>
            </a:r>
            <a:r>
              <a:rPr lang="en" sz="2600" u="sng" dirty="0">
                <a:solidFill>
                  <a:schemeClr val="hlink"/>
                </a:solidFill>
                <a:hlinkClick r:id="rId3"/>
              </a:rPr>
              <a:t>https://github.com/ninjasphere/go.wemo/pull/1</a:t>
            </a:r>
            <a:r>
              <a:rPr lang="en" sz="2600" dirty="0"/>
              <a:t> 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9</a:t>
            </a:fld>
            <a:endParaRPr lang="en"/>
          </a:p>
        </p:txBody>
      </p:sp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4266" y="1456155"/>
            <a:ext cx="12192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1340" y="3124200"/>
            <a:ext cx="8382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1902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09DEDB-2618-4CCC-BAE1-B0E561CC9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5F665-6178-4A3C-AB51-33584EBE5E66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0f5e39c8-e5a1-4a0d-b53f-9134be983d19"/>
    <ds:schemaRef ds:uri="http://purl.org/dc/terms/"/>
    <ds:schemaRef ds:uri="http://schemas.microsoft.com/office/2006/metadata/properties"/>
    <ds:schemaRef ds:uri="c64b295e-e158-430a-a9fe-95bbf17b9d7d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1738</TotalTime>
  <Words>771</Words>
  <Application>Microsoft Macintosh PowerPoint</Application>
  <PresentationFormat>Widescreen</PresentationFormat>
  <Paragraphs>79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Playfair Display</vt:lpstr>
      <vt:lpstr>1_Office Theme</vt:lpstr>
      <vt:lpstr>Custom Design</vt:lpstr>
      <vt:lpstr>CP1404 Module 5B Code Reviews</vt:lpstr>
      <vt:lpstr>Code reviews improve software quality</vt:lpstr>
      <vt:lpstr>Code reviews often find common mistakes</vt:lpstr>
      <vt:lpstr>What's important?</vt:lpstr>
      <vt:lpstr>Can you see what's wrong with Lindsay's code?</vt:lpstr>
      <vt:lpstr>Be nice when reviewing. Nice is good.</vt:lpstr>
      <vt:lpstr>Peer reviews lead to better code and skills </vt:lpstr>
      <vt:lpstr>Version control helps with code reviews</vt:lpstr>
      <vt:lpstr>Use a fork for editing another person's repo</vt:lpstr>
      <vt:lpstr>Teams often use PR code reviews to build software</vt:lpstr>
      <vt:lpstr>Here's our simplified version of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CP1404 Version Control with Git and GitHub</dc:title>
  <dc:creator>Lindsay Ward</dc:creator>
  <cp:lastModifiedBy>Lindsay Ward</cp:lastModifiedBy>
  <cp:revision>1</cp:revision>
  <dcterms:created xsi:type="dcterms:W3CDTF">2022-09-20T05:02:40Z</dcterms:created>
  <dcterms:modified xsi:type="dcterms:W3CDTF">2022-10-11T06:05:47Z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  <property fmtid="{D5CDD505-2E9C-101B-9397-08002B2CF9AE}" pid="3" name="MediaServiceImageTags">
    <vt:lpwstr/>
  </property>
</Properties>
</file>