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25"/>
  </p:notesMasterIdLst>
  <p:sldIdLst>
    <p:sldId id="256" r:id="rId6"/>
    <p:sldId id="293" r:id="rId7"/>
    <p:sldId id="354" r:id="rId8"/>
    <p:sldId id="345" r:id="rId9"/>
    <p:sldId id="261" r:id="rId10"/>
    <p:sldId id="265" r:id="rId11"/>
    <p:sldId id="289" r:id="rId12"/>
    <p:sldId id="317" r:id="rId13"/>
    <p:sldId id="356" r:id="rId14"/>
    <p:sldId id="320" r:id="rId15"/>
    <p:sldId id="322" r:id="rId16"/>
    <p:sldId id="346" r:id="rId17"/>
    <p:sldId id="357" r:id="rId18"/>
    <p:sldId id="355" r:id="rId19"/>
    <p:sldId id="359" r:id="rId20"/>
    <p:sldId id="349" r:id="rId21"/>
    <p:sldId id="348" r:id="rId22"/>
    <p:sldId id="358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9316F-E1D7-4641-A078-F9FEF1ED5977}" v="310" dt="2022-10-10T02:39:48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0"/>
    <p:restoredTop sz="94045"/>
  </p:normalViewPr>
  <p:slideViewPr>
    <p:cSldViewPr snapToGrid="0">
      <p:cViewPr varScale="1">
        <p:scale>
          <a:sx n="147" d="100"/>
          <a:sy n="147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850468AB-1D0D-8340-B7E1-3EF2CB659777}"/>
    <pc:docChg chg="delSld modSld">
      <pc:chgData name="Lindsay Ward" userId="8f2e855a-579b-4a8f-b9f1-39f7b0944a86" providerId="ADAL" clId="{850468AB-1D0D-8340-B7E1-3EF2CB659777}" dt="2022-09-20T11:42:50.122" v="69" actId="20577"/>
      <pc:docMkLst>
        <pc:docMk/>
      </pc:docMkLst>
      <pc:sldChg chg="modSp mod">
        <pc:chgData name="Lindsay Ward" userId="8f2e855a-579b-4a8f-b9f1-39f7b0944a86" providerId="ADAL" clId="{850468AB-1D0D-8340-B7E1-3EF2CB659777}" dt="2022-09-20T11:42:13.919" v="8" actId="20577"/>
        <pc:sldMkLst>
          <pc:docMk/>
          <pc:sldMk cId="3821665718" sldId="256"/>
        </pc:sldMkLst>
        <pc:spChg chg="mod">
          <ac:chgData name="Lindsay Ward" userId="8f2e855a-579b-4a8f-b9f1-39f7b0944a86" providerId="ADAL" clId="{850468AB-1D0D-8340-B7E1-3EF2CB659777}" dt="2022-09-20T11:42:13.919" v="8" actId="20577"/>
          <ac:spMkLst>
            <pc:docMk/>
            <pc:sldMk cId="3821665718" sldId="256"/>
            <ac:spMk id="3" creationId="{D64E4068-E8A1-BD4B-8910-E77B9D30CF78}"/>
          </ac:spMkLst>
        </pc:spChg>
      </pc:sldChg>
      <pc:sldChg chg="modSp mod">
        <pc:chgData name="Lindsay Ward" userId="8f2e855a-579b-4a8f-b9f1-39f7b0944a86" providerId="ADAL" clId="{850468AB-1D0D-8340-B7E1-3EF2CB659777}" dt="2022-09-20T11:42:50.122" v="69" actId="20577"/>
        <pc:sldMkLst>
          <pc:docMk/>
          <pc:sldMk cId="0" sldId="285"/>
        </pc:sldMkLst>
        <pc:spChg chg="mod">
          <ac:chgData name="Lindsay Ward" userId="8f2e855a-579b-4a8f-b9f1-39f7b0944a86" providerId="ADAL" clId="{850468AB-1D0D-8340-B7E1-3EF2CB659777}" dt="2022-09-20T11:42:50.122" v="69" actId="20577"/>
          <ac:spMkLst>
            <pc:docMk/>
            <pc:sldMk cId="0" sldId="285"/>
            <ac:spMk id="276" creationId="{00000000-0000-0000-0000-000000000000}"/>
          </ac:spMkLst>
        </pc:spChg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986371662" sldId="303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824813540" sldId="304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772320868" sldId="305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839741730" sldId="306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973284391" sldId="307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364159151" sldId="308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546820816" sldId="309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390025984" sldId="310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852310895" sldId="311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015676272" sldId="312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926731822" sldId="313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45527340" sldId="314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897559092" sldId="315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480622669" sldId="316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050613571" sldId="317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000082248" sldId="318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2103459646" sldId="320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724178275" sldId="321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244080180" sldId="322"/>
        </pc:sldMkLst>
      </pc:sldChg>
      <pc:sldChg chg="del">
        <pc:chgData name="Lindsay Ward" userId="8f2e855a-579b-4a8f-b9f1-39f7b0944a86" providerId="ADAL" clId="{850468AB-1D0D-8340-B7E1-3EF2CB659777}" dt="2022-09-20T11:42:25.365" v="9" actId="2696"/>
        <pc:sldMkLst>
          <pc:docMk/>
          <pc:sldMk cId="1286128270" sldId="323"/>
        </pc:sldMkLst>
      </pc:sldChg>
    </pc:docChg>
  </pc:docChgLst>
  <pc:docChgLst>
    <pc:chgData name="Lindsay Ward" userId="8f2e855a-579b-4a8f-b9f1-39f7b0944a86" providerId="ADAL" clId="{E079316F-E1D7-4641-A078-F9FEF1ED5977}"/>
    <pc:docChg chg="undo custSel addSld delSld modSld sldOrd">
      <pc:chgData name="Lindsay Ward" userId="8f2e855a-579b-4a8f-b9f1-39f7b0944a86" providerId="ADAL" clId="{E079316F-E1D7-4641-A078-F9FEF1ED5977}" dt="2022-10-10T02:41:02.406" v="2220" actId="20577"/>
      <pc:docMkLst>
        <pc:docMk/>
      </pc:docMkLst>
      <pc:sldChg chg="addSp delSp modSp mod">
        <pc:chgData name="Lindsay Ward" userId="8f2e855a-579b-4a8f-b9f1-39f7b0944a86" providerId="ADAL" clId="{E079316F-E1D7-4641-A078-F9FEF1ED5977}" dt="2022-10-07T08:23:14.966" v="42"/>
        <pc:sldMkLst>
          <pc:docMk/>
          <pc:sldMk cId="3821665718" sldId="256"/>
        </pc:sldMkLst>
        <pc:spChg chg="add del 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2" creationId="{19E3ED7A-B975-746A-ACCC-37F519409707}"/>
          </ac:spMkLst>
        </pc:spChg>
        <pc:spChg chg="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3" creationId="{D64E4068-E8A1-BD4B-8910-E77B9D30CF78}"/>
          </ac:spMkLst>
        </pc:spChg>
        <pc:spChg chg="add mod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4" creationId="{B5E28F2D-1617-091B-F929-8CDBF37CA641}"/>
          </ac:spMkLst>
        </pc:spChg>
        <pc:spChg chg="del">
          <ac:chgData name="Lindsay Ward" userId="8f2e855a-579b-4a8f-b9f1-39f7b0944a86" providerId="ADAL" clId="{E079316F-E1D7-4641-A078-F9FEF1ED5977}" dt="2022-10-07T08:23:14.966" v="42"/>
          <ac:spMkLst>
            <pc:docMk/>
            <pc:sldMk cId="3821665718" sldId="256"/>
            <ac:spMk id="5" creationId="{19D80BFC-C2D7-FF48-9424-2CAD07FB042B}"/>
          </ac:spMkLst>
        </pc:spChg>
      </pc:sldChg>
      <pc:sldChg chg="addSp delSp modSp add mod modAnim">
        <pc:chgData name="Lindsay Ward" userId="8f2e855a-579b-4a8f-b9f1-39f7b0944a86" providerId="ADAL" clId="{E079316F-E1D7-4641-A078-F9FEF1ED5977}" dt="2022-10-08T05:05:48.110" v="1200"/>
        <pc:sldMkLst>
          <pc:docMk/>
          <pc:sldMk cId="0" sldId="261"/>
        </pc:sldMkLst>
        <pc:spChg chg="del mod">
          <ac:chgData name="Lindsay Ward" userId="8f2e855a-579b-4a8f-b9f1-39f7b0944a86" providerId="ADAL" clId="{E079316F-E1D7-4641-A078-F9FEF1ED5977}" dt="2022-10-07T10:32:13.727" v="647" actId="478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3" creationId="{8846AE7B-B63F-BCEA-9443-286C84566D5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4" creationId="{34BE9A27-DD81-38BE-4E1F-5AA89E59DDE4}"/>
          </ac:spMkLst>
        </pc:spChg>
        <pc:spChg chg="add mod">
          <ac:chgData name="Lindsay Ward" userId="8f2e855a-579b-4a8f-b9f1-39f7b0944a86" providerId="ADAL" clId="{E079316F-E1D7-4641-A078-F9FEF1ED5977}" dt="2022-10-08T05:05:48.110" v="1200"/>
          <ac:spMkLst>
            <pc:docMk/>
            <pc:sldMk cId="0" sldId="261"/>
            <ac:spMk id="5" creationId="{C3E8A78A-54B3-208B-4814-5F58E95EAA8B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1"/>
            <ac:spMk id="2048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2:36.426" v="1085" actId="6549"/>
          <ac:spMkLst>
            <pc:docMk/>
            <pc:sldMk cId="0" sldId="261"/>
            <ac:spMk id="20484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2:44.700" v="654" actId="2696"/>
        <pc:sldMkLst>
          <pc:docMk/>
          <pc:sldMk cId="0" sldId="262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" creationId="{7A6717C2-C129-B912-DAB0-AC911C1CD47B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3" creationId="{9A1DD88F-6A4D-89F0-7F16-F59D64F7FDB9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2531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2"/>
            <ac:spMk id="22532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3:26.413" v="76" actId="2696"/>
        <pc:sldMkLst>
          <pc:docMk/>
          <pc:sldMk cId="0" sldId="263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" creationId="{F56B14AC-10C1-9555-9860-7BF4BD967D2D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3" creationId="{DA529D29-4B3E-4CA3-C6D2-89B926A6A97F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457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3"/>
            <ac:spMk id="24580" creationId="{00000000-0000-0000-0000-000000000000}"/>
          </ac:spMkLst>
        </pc:spChg>
      </pc:sldChg>
      <pc:sldChg chg="addSp delSp modSp add mod">
        <pc:chgData name="Lindsay Ward" userId="8f2e855a-579b-4a8f-b9f1-39f7b0944a86" providerId="ADAL" clId="{E079316F-E1D7-4641-A078-F9FEF1ED5977}" dt="2022-10-08T05:05:49.288" v="1201"/>
        <pc:sldMkLst>
          <pc:docMk/>
          <pc:sldMk cId="0" sldId="265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5"/>
            <ac:spMk id="2" creationId="{58339ED1-4025-A953-4EF8-8652194ECCE7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5"/>
            <ac:spMk id="3" creationId="{91EF1267-8B61-229B-405F-A378D1F302B7}"/>
          </ac:spMkLst>
        </pc:spChg>
        <pc:spChg chg="add mod">
          <ac:chgData name="Lindsay Ward" userId="8f2e855a-579b-4a8f-b9f1-39f7b0944a86" providerId="ADAL" clId="{E079316F-E1D7-4641-A078-F9FEF1ED5977}" dt="2022-10-08T05:05:49.288" v="1201"/>
          <ac:spMkLst>
            <pc:docMk/>
            <pc:sldMk cId="0" sldId="265"/>
            <ac:spMk id="4" creationId="{B63880BE-FCDA-77B3-1269-E6E791219BBC}"/>
          </ac:spMkLst>
        </pc:spChg>
        <pc:spChg chg="mod">
          <ac:chgData name="Lindsay Ward" userId="8f2e855a-579b-4a8f-b9f1-39f7b0944a86" providerId="ADAL" clId="{E079316F-E1D7-4641-A078-F9FEF1ED5977}" dt="2022-10-08T04:24:50.148" v="988" actId="20577"/>
          <ac:spMkLst>
            <pc:docMk/>
            <pc:sldMk cId="0" sldId="265"/>
            <ac:spMk id="2662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3:31.887" v="1162" actId="20577"/>
          <ac:spMkLst>
            <pc:docMk/>
            <pc:sldMk cId="0" sldId="265"/>
            <ac:spMk id="26628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3:35.419" v="77" actId="2696"/>
        <pc:sldMkLst>
          <pc:docMk/>
          <pc:sldMk cId="0" sldId="266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4" creationId="{4AE7D830-A097-7685-3BA0-4CE024C15FE9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6"/>
            <ac:spMk id="5" creationId="{B42B3D79-1AD0-B044-C3BB-F6320483E624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3:10.932" v="658" actId="2696"/>
        <pc:sldMkLst>
          <pc:docMk/>
          <pc:sldMk cId="0" sldId="267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" creationId="{0988E0AE-D539-8279-6FC9-A758B6A33BF8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3" creationId="{F4054291-5BEA-21C8-FCF0-925EF99EA088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8675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7"/>
            <ac:spMk id="28676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5:27.278" v="703" actId="2696"/>
        <pc:sldMkLst>
          <pc:docMk/>
          <pc:sldMk cId="0" sldId="268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4" creationId="{EADF7800-DFF6-9B33-6E1E-1FB821B21C45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8"/>
            <ac:spMk id="5" creationId="{9E109E43-653B-84A4-003B-DD0862EE8EF3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5:32.717" v="704" actId="2696"/>
        <pc:sldMkLst>
          <pc:docMk/>
          <pc:sldMk cId="0" sldId="269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2" creationId="{FE9C5121-E862-9C02-00CE-CD3918236AA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" creationId="{9DE80A42-69E3-A96A-3C1F-C70D57394904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072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69"/>
            <ac:spMk id="30724" creationId="{00000000-0000-0000-0000-000000000000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36:38.771" v="705" actId="2696"/>
        <pc:sldMkLst>
          <pc:docMk/>
          <pc:sldMk cId="0" sldId="27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2" creationId="{36F5251C-3846-78A7-4D32-E47DCCAD6E4E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" creationId="{CFAA8CCE-1424-1772-2EBC-C3D5D783935C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2771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0"/>
            <ac:spMk id="32772" creationId="{00000000-0000-0000-0000-000000000000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8T04:54:58.713" v="1175" actId="2696"/>
        <pc:sldMkLst>
          <pc:docMk/>
          <pc:sldMk cId="0" sldId="271"/>
        </pc:sldMkLst>
        <pc:spChg chg="del">
          <ac:chgData name="Lindsay Ward" userId="8f2e855a-579b-4a8f-b9f1-39f7b0944a86" providerId="ADAL" clId="{E079316F-E1D7-4641-A078-F9FEF1ED5977}" dt="2022-10-07T10:04:42.902" v="79" actId="478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" creationId="{F6BD8472-0085-D3FD-54CF-EECC16602D79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4" creationId="{3980B50C-A7CF-355D-A2B6-E74F34059A1E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481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0" sldId="271"/>
            <ac:spMk id="34820" creationId="{00000000-0000-0000-0000-000000000000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5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6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7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0" sldId="288"/>
        </pc:sldMkLst>
      </pc:sldChg>
      <pc:sldChg chg="addSp modSp add del mod modAnim">
        <pc:chgData name="Lindsay Ward" userId="8f2e855a-579b-4a8f-b9f1-39f7b0944a86" providerId="ADAL" clId="{E079316F-E1D7-4641-A078-F9FEF1ED5977}" dt="2022-10-08T05:30:36.904" v="1231"/>
        <pc:sldMkLst>
          <pc:docMk/>
          <pc:sldMk cId="0" sldId="289"/>
        </pc:sldMkLst>
        <pc:spChg chg="add mod">
          <ac:chgData name="Lindsay Ward" userId="8f2e855a-579b-4a8f-b9f1-39f7b0944a86" providerId="ADAL" clId="{E079316F-E1D7-4641-A078-F9FEF1ED5977}" dt="2022-10-08T05:05:50.308" v="1202"/>
          <ac:spMkLst>
            <pc:docMk/>
            <pc:sldMk cId="0" sldId="289"/>
            <ac:spMk id="2" creationId="{9DDB645D-80DC-DF6D-05CD-22C5EF5B49AD}"/>
          </ac:spMkLst>
        </pc:spChg>
        <pc:spChg chg="mod">
          <ac:chgData name="Lindsay Ward" userId="8f2e855a-579b-4a8f-b9f1-39f7b0944a86" providerId="ADAL" clId="{E079316F-E1D7-4641-A078-F9FEF1ED5977}" dt="2022-10-07T10:35:08.026" v="700" actId="20577"/>
          <ac:spMkLst>
            <pc:docMk/>
            <pc:sldMk cId="0" sldId="289"/>
            <ac:spMk id="7170" creationId="{70F92178-EFFD-4A95-84D3-554D18D1D8C2}"/>
          </ac:spMkLst>
        </pc:spChg>
        <pc:spChg chg="mod">
          <ac:chgData name="Lindsay Ward" userId="8f2e855a-579b-4a8f-b9f1-39f7b0944a86" providerId="ADAL" clId="{E079316F-E1D7-4641-A078-F9FEF1ED5977}" dt="2022-10-08T05:30:23.373" v="1229" actId="20577"/>
          <ac:spMkLst>
            <pc:docMk/>
            <pc:sldMk cId="0" sldId="289"/>
            <ac:spMk id="7171" creationId="{706396EA-CF41-4022-B67E-CC419B5A60CB}"/>
          </ac:spMkLst>
        </pc:spChg>
      </pc:sldChg>
      <pc:sldChg chg="modSp add del mod">
        <pc:chgData name="Lindsay Ward" userId="8f2e855a-579b-4a8f-b9f1-39f7b0944a86" providerId="ADAL" clId="{E079316F-E1D7-4641-A078-F9FEF1ED5977}" dt="2022-10-07T10:35:22.097" v="702" actId="2696"/>
        <pc:sldMkLst>
          <pc:docMk/>
          <pc:sldMk cId="0" sldId="291"/>
        </pc:sldMkLst>
        <pc:spChg chg="mod">
          <ac:chgData name="Lindsay Ward" userId="8f2e855a-579b-4a8f-b9f1-39f7b0944a86" providerId="ADAL" clId="{E079316F-E1D7-4641-A078-F9FEF1ED5977}" dt="2022-10-07T10:34:08.541" v="664" actId="14"/>
          <ac:spMkLst>
            <pc:docMk/>
            <pc:sldMk cId="0" sldId="291"/>
            <ac:spMk id="8195" creationId="{E4D9ECA1-761A-4F15-9B76-A977F65BA48A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2005974481" sldId="292"/>
        </pc:sldMkLst>
      </pc:sldChg>
      <pc:sldChg chg="addSp delSp modSp mod chgLayout">
        <pc:chgData name="Lindsay Ward" userId="8f2e855a-579b-4a8f-b9f1-39f7b0944a86" providerId="ADAL" clId="{E079316F-E1D7-4641-A078-F9FEF1ED5977}" dt="2022-10-07T10:26:22.232" v="455" actId="20577"/>
        <pc:sldMkLst>
          <pc:docMk/>
          <pc:sldMk cId="649347207" sldId="293"/>
        </pc:sldMkLst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2" creationId="{CFC2045B-0792-5B27-6F94-C807113E3675}"/>
          </ac:spMkLst>
        </pc:spChg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3" creationId="{75A9CCB6-C183-B3F9-37BB-CDB9A11EAFCE}"/>
          </ac:spMkLst>
        </pc:spChg>
        <pc:spChg chg="add del mod">
          <ac:chgData name="Lindsay Ward" userId="8f2e855a-579b-4a8f-b9f1-39f7b0944a86" providerId="ADAL" clId="{E079316F-E1D7-4641-A078-F9FEF1ED5977}" dt="2022-10-07T08:22:56.270" v="26"/>
          <ac:spMkLst>
            <pc:docMk/>
            <pc:sldMk cId="649347207" sldId="293"/>
            <ac:spMk id="4" creationId="{EA1552EA-2613-FE57-7859-4FE3C6D94662}"/>
          </ac:spMkLst>
        </pc:spChg>
        <pc:spChg chg="add del mo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5" creationId="{4BDD4B82-335E-3CE0-6C08-1018902CE9CA}"/>
          </ac:spMkLst>
        </pc:spChg>
        <pc:spChg chg="add del mo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6" creationId="{62B50208-0860-FBA0-27C2-063446B11368}"/>
          </ac:spMkLst>
        </pc:spChg>
        <pc:spChg chg="add del mo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7" creationId="{81959323-8A37-C19C-F3B3-44AE91BF1C20}"/>
          </ac:spMkLst>
        </pc:spChg>
        <pc:spChg chg="add mod ord">
          <ac:chgData name="Lindsay Ward" userId="8f2e855a-579b-4a8f-b9f1-39f7b0944a86" providerId="ADAL" clId="{E079316F-E1D7-4641-A078-F9FEF1ED5977}" dt="2022-10-07T10:11:43.377" v="92" actId="20577"/>
          <ac:spMkLst>
            <pc:docMk/>
            <pc:sldMk cId="649347207" sldId="293"/>
            <ac:spMk id="8" creationId="{28AA7174-9F9F-1FC9-E0DA-D8763E40BC2C}"/>
          </ac:spMkLst>
        </pc:spChg>
        <pc:spChg chg="add mod ord">
          <ac:chgData name="Lindsay Ward" userId="8f2e855a-579b-4a8f-b9f1-39f7b0944a86" providerId="ADAL" clId="{E079316F-E1D7-4641-A078-F9FEF1ED5977}" dt="2022-10-07T10:26:22.232" v="455" actId="20577"/>
          <ac:spMkLst>
            <pc:docMk/>
            <pc:sldMk cId="649347207" sldId="293"/>
            <ac:spMk id="9" creationId="{AC4130BA-E659-8919-77EB-5F3137F68897}"/>
          </ac:spMkLst>
        </pc:spChg>
        <pc:spChg chg="del mod or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220" creationId="{00000000-0000-0000-0000-000000000000}"/>
          </ac:spMkLst>
        </pc:spChg>
        <pc:spChg chg="del mod ord">
          <ac:chgData name="Lindsay Ward" userId="8f2e855a-579b-4a8f-b9f1-39f7b0944a86" providerId="ADAL" clId="{E079316F-E1D7-4641-A078-F9FEF1ED5977}" dt="2022-10-07T08:23:09.089" v="40"/>
          <ac:spMkLst>
            <pc:docMk/>
            <pc:sldMk cId="649347207" sldId="293"/>
            <ac:spMk id="221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7T08:23:11.105" v="41" actId="700"/>
          <ac:spMkLst>
            <pc:docMk/>
            <pc:sldMk cId="649347207" sldId="293"/>
            <ac:spMk id="222" creationId="{00000000-0000-0000-0000-000000000000}"/>
          </ac:spMkLst>
        </pc:spChg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1073870026" sldId="294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1393291356" sldId="297"/>
        </pc:sldMkLst>
      </pc:sldChg>
      <pc:sldChg chg="del">
        <pc:chgData name="Lindsay Ward" userId="8f2e855a-579b-4a8f-b9f1-39f7b0944a86" providerId="ADAL" clId="{E079316F-E1D7-4641-A078-F9FEF1ED5977}" dt="2022-10-07T08:22:49.115" v="24" actId="2696"/>
        <pc:sldMkLst>
          <pc:docMk/>
          <pc:sldMk cId="445029083" sldId="298"/>
        </pc:sldMkLst>
      </pc:sldChg>
      <pc:sldChg chg="addSp modSp add del">
        <pc:chgData name="Lindsay Ward" userId="8f2e855a-579b-4a8f-b9f1-39f7b0944a86" providerId="ADAL" clId="{E079316F-E1D7-4641-A078-F9FEF1ED5977}" dt="2022-10-09T23:58:48.054" v="1308" actId="2696"/>
        <pc:sldMkLst>
          <pc:docMk/>
          <pc:sldMk cId="0" sldId="303"/>
        </pc:sldMkLst>
        <pc:spChg chg="add mod">
          <ac:chgData name="Lindsay Ward" userId="8f2e855a-579b-4a8f-b9f1-39f7b0944a86" providerId="ADAL" clId="{E079316F-E1D7-4641-A078-F9FEF1ED5977}" dt="2022-10-08T05:06:05.876" v="1213"/>
          <ac:spMkLst>
            <pc:docMk/>
            <pc:sldMk cId="0" sldId="303"/>
            <ac:spMk id="2" creationId="{0B8D93E8-4139-71D0-79F4-AEAB0331240A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8:56.466" v="1309" actId="2696"/>
        <pc:sldMkLst>
          <pc:docMk/>
          <pc:sldMk cId="0" sldId="304"/>
        </pc:sldMkLst>
        <pc:spChg chg="add mod">
          <ac:chgData name="Lindsay Ward" userId="8f2e855a-579b-4a8f-b9f1-39f7b0944a86" providerId="ADAL" clId="{E079316F-E1D7-4641-A078-F9FEF1ED5977}" dt="2022-10-08T05:06:06.775" v="1214"/>
          <ac:spMkLst>
            <pc:docMk/>
            <pc:sldMk cId="0" sldId="304"/>
            <ac:spMk id="2" creationId="{B7302D1C-36EB-BAF6-B595-F44E3637C388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36.387" v="1310" actId="2696"/>
        <pc:sldMkLst>
          <pc:docMk/>
          <pc:sldMk cId="0" sldId="305"/>
        </pc:sldMkLst>
        <pc:spChg chg="add mod">
          <ac:chgData name="Lindsay Ward" userId="8f2e855a-579b-4a8f-b9f1-39f7b0944a86" providerId="ADAL" clId="{E079316F-E1D7-4641-A078-F9FEF1ED5977}" dt="2022-10-08T05:06:07.697" v="1215"/>
          <ac:spMkLst>
            <pc:docMk/>
            <pc:sldMk cId="0" sldId="305"/>
            <ac:spMk id="2" creationId="{BDBFBC21-2089-6A52-5312-B1415B8D8782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1.845" v="1311" actId="2696"/>
        <pc:sldMkLst>
          <pc:docMk/>
          <pc:sldMk cId="0" sldId="306"/>
        </pc:sldMkLst>
        <pc:spChg chg="add mod">
          <ac:chgData name="Lindsay Ward" userId="8f2e855a-579b-4a8f-b9f1-39f7b0944a86" providerId="ADAL" clId="{E079316F-E1D7-4641-A078-F9FEF1ED5977}" dt="2022-10-08T05:06:08.603" v="1216"/>
          <ac:spMkLst>
            <pc:docMk/>
            <pc:sldMk cId="0" sldId="306"/>
            <ac:spMk id="2" creationId="{4E054505-AB59-E9F9-F1C2-75115BF00E90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5.470" v="1312" actId="2696"/>
        <pc:sldMkLst>
          <pc:docMk/>
          <pc:sldMk cId="0" sldId="307"/>
        </pc:sldMkLst>
        <pc:spChg chg="add mod">
          <ac:chgData name="Lindsay Ward" userId="8f2e855a-579b-4a8f-b9f1-39f7b0944a86" providerId="ADAL" clId="{E079316F-E1D7-4641-A078-F9FEF1ED5977}" dt="2022-10-08T05:06:09.519" v="1217"/>
          <ac:spMkLst>
            <pc:docMk/>
            <pc:sldMk cId="0" sldId="307"/>
            <ac:spMk id="2" creationId="{252E5736-B922-134B-C5B3-16F896831C1A}"/>
          </ac:spMkLst>
        </pc:spChg>
      </pc:sldChg>
      <pc:sldChg chg="addSp modSp add del">
        <pc:chgData name="Lindsay Ward" userId="8f2e855a-579b-4a8f-b9f1-39f7b0944a86" providerId="ADAL" clId="{E079316F-E1D7-4641-A078-F9FEF1ED5977}" dt="2022-10-09T23:59:56.752" v="1313" actId="2696"/>
        <pc:sldMkLst>
          <pc:docMk/>
          <pc:sldMk cId="0" sldId="308"/>
        </pc:sldMkLst>
        <pc:spChg chg="add mod">
          <ac:chgData name="Lindsay Ward" userId="8f2e855a-579b-4a8f-b9f1-39f7b0944a86" providerId="ADAL" clId="{E079316F-E1D7-4641-A078-F9FEF1ED5977}" dt="2022-10-08T05:06:10.396" v="1218"/>
          <ac:spMkLst>
            <pc:docMk/>
            <pc:sldMk cId="0" sldId="308"/>
            <ac:spMk id="2" creationId="{ECD7E29C-1D17-6C05-56F4-B82A18ED4A6C}"/>
          </ac:spMkLst>
        </pc:spChg>
      </pc:sldChg>
      <pc:sldChg chg="addSp delSp modSp add mod modNotesTx">
        <pc:chgData name="Lindsay Ward" userId="8f2e855a-579b-4a8f-b9f1-39f7b0944a86" providerId="ADAL" clId="{E079316F-E1D7-4641-A078-F9FEF1ED5977}" dt="2022-10-08T05:05:51.229" v="1203"/>
        <pc:sldMkLst>
          <pc:docMk/>
          <pc:sldMk cId="3175733346" sldId="317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54:44.902" v="1174"/>
          <ac:spMkLst>
            <pc:docMk/>
            <pc:sldMk cId="3175733346" sldId="317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4" creationId="{24C99ACA-48D9-CFA4-C657-041B7DEF482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175733346" sldId="317"/>
            <ac:spMk id="5" creationId="{207FC6AD-1FA0-FDFB-8D01-09556AB20022}"/>
          </ac:spMkLst>
        </pc:spChg>
        <pc:spChg chg="add mod">
          <ac:chgData name="Lindsay Ward" userId="8f2e855a-579b-4a8f-b9f1-39f7b0944a86" providerId="ADAL" clId="{E079316F-E1D7-4641-A078-F9FEF1ED5977}" dt="2022-10-08T05:05:51.229" v="1203"/>
          <ac:spMkLst>
            <pc:docMk/>
            <pc:sldMk cId="3175733346" sldId="317"/>
            <ac:spMk id="6" creationId="{0CB422F2-8E29-881A-3815-FCD75D002FB2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37:38.337" v="707" actId="2696"/>
        <pc:sldMkLst>
          <pc:docMk/>
          <pc:sldMk cId="882558897" sldId="318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82558897" sldId="318"/>
            <ac:spMk id="2" creationId="{F025E136-D3C8-AD90-9AEE-9106230E2428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882558897" sldId="318"/>
            <ac:spMk id="4" creationId="{00000000-0000-0000-0000-000000000000}"/>
          </ac:spMkLst>
        </pc:spChg>
        <pc:picChg chg="mod">
          <ac:chgData name="Lindsay Ward" userId="8f2e855a-579b-4a8f-b9f1-39f7b0944a86" providerId="ADAL" clId="{E079316F-E1D7-4641-A078-F9FEF1ED5977}" dt="2022-10-07T09:59:16.901" v="67" actId="1036"/>
          <ac:picMkLst>
            <pc:docMk/>
            <pc:sldMk cId="882558897" sldId="318"/>
            <ac:picMk id="5" creationId="{00000000-0000-0000-0000-000000000000}"/>
          </ac:picMkLst>
        </pc:picChg>
      </pc:sldChg>
      <pc:sldChg chg="addSp delSp modSp add mod delAnim modAnim">
        <pc:chgData name="Lindsay Ward" userId="8f2e855a-579b-4a8f-b9f1-39f7b0944a86" providerId="ADAL" clId="{E079316F-E1D7-4641-A078-F9FEF1ED5977}" dt="2022-10-08T05:05:53.118" v="1205"/>
        <pc:sldMkLst>
          <pc:docMk/>
          <pc:sldMk cId="4075782537" sldId="32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4075782537" sldId="320"/>
            <ac:spMk id="2" creationId="{1782661F-134B-BB4C-8CCB-296D5ED4FF69}"/>
          </ac:spMkLst>
        </pc:spChg>
        <pc:spChg chg="mod">
          <ac:chgData name="Lindsay Ward" userId="8f2e855a-579b-4a8f-b9f1-39f7b0944a86" providerId="ADAL" clId="{E079316F-E1D7-4641-A078-F9FEF1ED5977}" dt="2022-10-08T04:26:41.158" v="1018" actId="1076"/>
          <ac:spMkLst>
            <pc:docMk/>
            <pc:sldMk cId="4075782537" sldId="320"/>
            <ac:spMk id="3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5:45.334" v="1008" actId="20577"/>
          <ac:spMkLst>
            <pc:docMk/>
            <pc:sldMk cId="4075782537" sldId="320"/>
            <ac:spMk id="4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8T04:25:30.814" v="990" actId="478"/>
          <ac:spMkLst>
            <pc:docMk/>
            <pc:sldMk cId="4075782537" sldId="320"/>
            <ac:spMk id="5" creationId="{714A718E-5A5E-E1F1-BA40-A0FAD99C948C}"/>
          </ac:spMkLst>
        </pc:spChg>
        <pc:spChg chg="add mod">
          <ac:chgData name="Lindsay Ward" userId="8f2e855a-579b-4a8f-b9f1-39f7b0944a86" providerId="ADAL" clId="{E079316F-E1D7-4641-A078-F9FEF1ED5977}" dt="2022-10-08T05:05:53.118" v="1205"/>
          <ac:spMkLst>
            <pc:docMk/>
            <pc:sldMk cId="4075782537" sldId="320"/>
            <ac:spMk id="6" creationId="{9BD1B227-A888-C820-0668-54CAB672DEC1}"/>
          </ac:spMkLst>
        </pc:spChg>
        <pc:spChg chg="del">
          <ac:chgData name="Lindsay Ward" userId="8f2e855a-579b-4a8f-b9f1-39f7b0944a86" providerId="ADAL" clId="{E079316F-E1D7-4641-A078-F9FEF1ED5977}" dt="2022-10-08T04:26:11.990" v="1012" actId="478"/>
          <ac:spMkLst>
            <pc:docMk/>
            <pc:sldMk cId="4075782537" sldId="320"/>
            <ac:spMk id="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01.187" v="1009" actId="20577"/>
          <ac:spMkLst>
            <pc:docMk/>
            <pc:sldMk cId="4075782537" sldId="320"/>
            <ac:spMk id="8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09.015" v="1011" actId="6549"/>
          <ac:spMkLst>
            <pc:docMk/>
            <pc:sldMk cId="4075782537" sldId="320"/>
            <ac:spMk id="9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8T04:26:36.444" v="1017" actId="1076"/>
          <ac:spMkLst>
            <pc:docMk/>
            <pc:sldMk cId="4075782537" sldId="320"/>
            <ac:spMk id="12" creationId="{00000000-0000-0000-0000-000000000000}"/>
          </ac:spMkLst>
        </pc:spChg>
      </pc:sldChg>
      <pc:sldChg chg="addSp delSp modSp add mod">
        <pc:chgData name="Lindsay Ward" userId="8f2e855a-579b-4a8f-b9f1-39f7b0944a86" providerId="ADAL" clId="{E079316F-E1D7-4641-A078-F9FEF1ED5977}" dt="2022-10-08T05:05:54.018" v="1206"/>
        <pc:sldMkLst>
          <pc:docMk/>
          <pc:sldMk cId="3327751327" sldId="322"/>
        </pc:sldMkLst>
        <pc:spChg chg="mod">
          <ac:chgData name="Lindsay Ward" userId="8f2e855a-579b-4a8f-b9f1-39f7b0944a86" providerId="ADAL" clId="{E079316F-E1D7-4641-A078-F9FEF1ED5977}" dt="2022-10-08T04:28:31.570" v="1065" actId="20577"/>
          <ac:spMkLst>
            <pc:docMk/>
            <pc:sldMk cId="3327751327" sldId="322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39:47.677" v="777" actId="20577"/>
          <ac:spMkLst>
            <pc:docMk/>
            <pc:sldMk cId="3327751327" sldId="322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327751327" sldId="322"/>
            <ac:spMk id="4" creationId="{FCA75C71-BCAE-D921-0EE8-40EBC91CFEE8}"/>
          </ac:spMkLst>
        </pc:spChg>
        <pc:spChg chg="mod">
          <ac:chgData name="Lindsay Ward" userId="8f2e855a-579b-4a8f-b9f1-39f7b0944a86" providerId="ADAL" clId="{E079316F-E1D7-4641-A078-F9FEF1ED5977}" dt="2022-10-08T04:28:58.001" v="1072" actId="1076"/>
          <ac:spMkLst>
            <pc:docMk/>
            <pc:sldMk cId="3327751327" sldId="322"/>
            <ac:spMk id="5" creationId="{BDD9182B-9D9B-8743-9D51-CD80A93CC796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3327751327" sldId="322"/>
            <ac:spMk id="6" creationId="{1CDFE007-C171-41D9-214D-2B6A5E89EDE7}"/>
          </ac:spMkLst>
        </pc:spChg>
        <pc:spChg chg="add mod">
          <ac:chgData name="Lindsay Ward" userId="8f2e855a-579b-4a8f-b9f1-39f7b0944a86" providerId="ADAL" clId="{E079316F-E1D7-4641-A078-F9FEF1ED5977}" dt="2022-10-08T05:05:54.018" v="1206"/>
          <ac:spMkLst>
            <pc:docMk/>
            <pc:sldMk cId="3327751327" sldId="322"/>
            <ac:spMk id="7" creationId="{19460633-723C-82D6-A713-5E506D3C7064}"/>
          </ac:spMkLst>
        </pc:spChg>
      </pc:sldChg>
      <pc:sldChg chg="addSp delSp modSp add mod modClrScheme chgLayout modNotes modNotesTx">
        <pc:chgData name="Lindsay Ward" userId="8f2e855a-579b-4a8f-b9f1-39f7b0944a86" providerId="ADAL" clId="{E079316F-E1D7-4641-A078-F9FEF1ED5977}" dt="2022-10-08T05:05:46.816" v="1199"/>
        <pc:sldMkLst>
          <pc:docMk/>
          <pc:sldMk cId="559988140" sldId="345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559988140" sldId="345"/>
            <ac:spMk id="2" creationId="{3DD5C524-382B-5599-C7B4-DC50ED865FA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559988140" sldId="345"/>
            <ac:spMk id="3" creationId="{8E774680-59E7-9F87-EF95-CDD9C331CBE2}"/>
          </ac:spMkLst>
        </pc:spChg>
        <pc:spChg chg="add del mod">
          <ac:chgData name="Lindsay Ward" userId="8f2e855a-579b-4a8f-b9f1-39f7b0944a86" providerId="ADAL" clId="{E079316F-E1D7-4641-A078-F9FEF1ED5977}" dt="2022-10-07T09:54:02.875" v="53"/>
          <ac:spMkLst>
            <pc:docMk/>
            <pc:sldMk cId="559988140" sldId="345"/>
            <ac:spMk id="4" creationId="{4DD7D070-DC04-490E-F00F-4BD90B10F238}"/>
          </ac:spMkLst>
        </pc:spChg>
        <pc:spChg chg="add del mod">
          <ac:chgData name="Lindsay Ward" userId="8f2e855a-579b-4a8f-b9f1-39f7b0944a86" providerId="ADAL" clId="{E079316F-E1D7-4641-A078-F9FEF1ED5977}" dt="2022-10-07T09:54:02.875" v="53"/>
          <ac:spMkLst>
            <pc:docMk/>
            <pc:sldMk cId="559988140" sldId="345"/>
            <ac:spMk id="5" creationId="{5E859ED4-A8EE-B2D8-6B19-E642611CBBAF}"/>
          </ac:spMkLst>
        </pc:spChg>
        <pc:spChg chg="add del mod">
          <ac:chgData name="Lindsay Ward" userId="8f2e855a-579b-4a8f-b9f1-39f7b0944a86" providerId="ADAL" clId="{E079316F-E1D7-4641-A078-F9FEF1ED5977}" dt="2022-10-07T09:54:06.271" v="55"/>
          <ac:spMkLst>
            <pc:docMk/>
            <pc:sldMk cId="559988140" sldId="345"/>
            <ac:spMk id="6" creationId="{86D496EC-0C47-1795-F13B-2636CCAACEC4}"/>
          </ac:spMkLst>
        </pc:spChg>
        <pc:spChg chg="add del mod">
          <ac:chgData name="Lindsay Ward" userId="8f2e855a-579b-4a8f-b9f1-39f7b0944a86" providerId="ADAL" clId="{E079316F-E1D7-4641-A078-F9FEF1ED5977}" dt="2022-10-07T09:54:06.271" v="55"/>
          <ac:spMkLst>
            <pc:docMk/>
            <pc:sldMk cId="559988140" sldId="345"/>
            <ac:spMk id="7" creationId="{23ED0FE7-B317-B9C5-B3B4-56B4D8695A5E}"/>
          </ac:spMkLst>
        </pc:spChg>
        <pc:spChg chg="add del mod">
          <ac:chgData name="Lindsay Ward" userId="8f2e855a-579b-4a8f-b9f1-39f7b0944a86" providerId="ADAL" clId="{E079316F-E1D7-4641-A078-F9FEF1ED5977}" dt="2022-10-07T09:54:31.761" v="58"/>
          <ac:spMkLst>
            <pc:docMk/>
            <pc:sldMk cId="559988140" sldId="345"/>
            <ac:spMk id="8" creationId="{15DA81FA-847B-33D8-F37D-42E2D03337EE}"/>
          </ac:spMkLst>
        </pc:spChg>
        <pc:spChg chg="add del mod ord">
          <ac:chgData name="Lindsay Ward" userId="8f2e855a-579b-4a8f-b9f1-39f7b0944a86" providerId="ADAL" clId="{E079316F-E1D7-4641-A078-F9FEF1ED5977}" dt="2022-10-07T09:54:36.488" v="60" actId="700"/>
          <ac:spMkLst>
            <pc:docMk/>
            <pc:sldMk cId="559988140" sldId="345"/>
            <ac:spMk id="9" creationId="{5014A6D7-BD27-E182-7061-77D0D12E43B3}"/>
          </ac:spMkLst>
        </pc:spChg>
        <pc:spChg chg="add mod ord">
          <ac:chgData name="Lindsay Ward" userId="8f2e855a-579b-4a8f-b9f1-39f7b0944a86" providerId="ADAL" clId="{E079316F-E1D7-4641-A078-F9FEF1ED5977}" dt="2022-10-07T10:28:36.203" v="456" actId="20577"/>
          <ac:spMkLst>
            <pc:docMk/>
            <pc:sldMk cId="559988140" sldId="345"/>
            <ac:spMk id="10" creationId="{7B79BB0C-F64E-A1C3-3E00-DD3FC786C463}"/>
          </ac:spMkLst>
        </pc:spChg>
        <pc:spChg chg="add mod">
          <ac:chgData name="Lindsay Ward" userId="8f2e855a-579b-4a8f-b9f1-39f7b0944a86" providerId="ADAL" clId="{E079316F-E1D7-4641-A078-F9FEF1ED5977}" dt="2022-10-08T05:05:46.816" v="1199"/>
          <ac:spMkLst>
            <pc:docMk/>
            <pc:sldMk cId="559988140" sldId="345"/>
            <ac:spMk id="11" creationId="{F24D9C4C-697D-7979-22C4-C79AA4648C01}"/>
          </ac:spMkLst>
        </pc:spChg>
        <pc:spChg chg="del mod">
          <ac:chgData name="Lindsay Ward" userId="8f2e855a-579b-4a8f-b9f1-39f7b0944a86" providerId="ADAL" clId="{E079316F-E1D7-4641-A078-F9FEF1ED5977}" dt="2022-10-07T09:54:31.761" v="58"/>
          <ac:spMkLst>
            <pc:docMk/>
            <pc:sldMk cId="559988140" sldId="345"/>
            <ac:spMk id="326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8T04:52:05.044" v="1075" actId="12"/>
          <ac:spMkLst>
            <pc:docMk/>
            <pc:sldMk cId="559988140" sldId="345"/>
            <ac:spMk id="327" creationId="{00000000-0000-0000-0000-000000000000}"/>
          </ac:spMkLst>
        </pc:spChg>
      </pc:sldChg>
      <pc:sldChg chg="addSp delSp modSp add mod modClrScheme chgLayout modNotes">
        <pc:chgData name="Lindsay Ward" userId="8f2e855a-579b-4a8f-b9f1-39f7b0944a86" providerId="ADAL" clId="{E079316F-E1D7-4641-A078-F9FEF1ED5977}" dt="2022-10-08T06:46:44.041" v="1294" actId="20577"/>
        <pc:sldMkLst>
          <pc:docMk/>
          <pc:sldMk cId="829112530" sldId="346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29112530" sldId="346"/>
            <ac:spMk id="2" creationId="{76633901-C2A1-0D79-1FFD-77D7C9039E94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829112530" sldId="346"/>
            <ac:spMk id="3" creationId="{2FFD5A2D-0EA9-E001-5BF7-C9C1EBFE3908}"/>
          </ac:spMkLst>
        </pc:spChg>
        <pc:spChg chg="add del">
          <ac:chgData name="Lindsay Ward" userId="8f2e855a-579b-4a8f-b9f1-39f7b0944a86" providerId="ADAL" clId="{E079316F-E1D7-4641-A078-F9FEF1ED5977}" dt="2022-10-07T09:59:40.157" v="69" actId="22"/>
          <ac:spMkLst>
            <pc:docMk/>
            <pc:sldMk cId="829112530" sldId="346"/>
            <ac:spMk id="5" creationId="{033033F0-63A6-664C-BFB8-03649E83ED0D}"/>
          </ac:spMkLst>
        </pc:spChg>
        <pc:spChg chg="add del mod">
          <ac:chgData name="Lindsay Ward" userId="8f2e855a-579b-4a8f-b9f1-39f7b0944a86" providerId="ADAL" clId="{E079316F-E1D7-4641-A078-F9FEF1ED5977}" dt="2022-10-08T05:05:55.723" v="1208"/>
          <ac:spMkLst>
            <pc:docMk/>
            <pc:sldMk cId="829112530" sldId="346"/>
            <ac:spMk id="8" creationId="{5C9B534F-B228-9F14-E646-5CA2F973CB13}"/>
          </ac:spMkLst>
        </pc:spChg>
        <pc:spChg chg="mod ord">
          <ac:chgData name="Lindsay Ward" userId="8f2e855a-579b-4a8f-b9f1-39f7b0944a86" providerId="ADAL" clId="{E079316F-E1D7-4641-A078-F9FEF1ED5977}" dt="2022-10-08T06:36:10.035" v="1286" actId="20577"/>
          <ac:spMkLst>
            <pc:docMk/>
            <pc:sldMk cId="829112530" sldId="346"/>
            <ac:spMk id="358" creationId="{00000000-0000-0000-0000-000000000000}"/>
          </ac:spMkLst>
        </pc:spChg>
        <pc:spChg chg="mod ord">
          <ac:chgData name="Lindsay Ward" userId="8f2e855a-579b-4a8f-b9f1-39f7b0944a86" providerId="ADAL" clId="{E079316F-E1D7-4641-A078-F9FEF1ED5977}" dt="2022-10-08T06:46:44.041" v="1294" actId="20577"/>
          <ac:spMkLst>
            <pc:docMk/>
            <pc:sldMk cId="829112530" sldId="346"/>
            <ac:spMk id="359" creationId="{00000000-0000-0000-0000-000000000000}"/>
          </ac:spMkLst>
        </pc:spChg>
        <pc:picChg chg="add mod">
          <ac:chgData name="Lindsay Ward" userId="8f2e855a-579b-4a8f-b9f1-39f7b0944a86" providerId="ADAL" clId="{E079316F-E1D7-4641-A078-F9FEF1ED5977}" dt="2022-10-07T10:40:08.865" v="780"/>
          <ac:picMkLst>
            <pc:docMk/>
            <pc:sldMk cId="829112530" sldId="346"/>
            <ac:picMk id="6" creationId="{7C4C1DC2-134D-FF7F-8277-097485FD75C8}"/>
          </ac:picMkLst>
        </pc:picChg>
        <pc:picChg chg="add mod">
          <ac:chgData name="Lindsay Ward" userId="8f2e855a-579b-4a8f-b9f1-39f7b0944a86" providerId="ADAL" clId="{E079316F-E1D7-4641-A078-F9FEF1ED5977}" dt="2022-10-07T10:41:45.540" v="808"/>
          <ac:picMkLst>
            <pc:docMk/>
            <pc:sldMk cId="829112530" sldId="346"/>
            <ac:picMk id="7" creationId="{351F4F3C-658E-C946-9557-3541D4AFA6BF}"/>
          </ac:picMkLst>
        </pc:picChg>
      </pc:sldChg>
      <pc:sldChg chg="addSp delSp modSp add del mod">
        <pc:chgData name="Lindsay Ward" userId="8f2e855a-579b-4a8f-b9f1-39f7b0944a86" providerId="ADAL" clId="{E079316F-E1D7-4641-A078-F9FEF1ED5977}" dt="2022-10-07T10:45:20.099" v="950" actId="2696"/>
        <pc:sldMkLst>
          <pc:docMk/>
          <pc:sldMk cId="161499338" sldId="348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1499338" sldId="348"/>
            <ac:spMk id="2" creationId="{25978B0B-F6A0-A31E-460A-4F67A439CB6C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1499338" sldId="348"/>
            <ac:spMk id="3" creationId="{B2FB05DD-3A6E-9DE5-A9CE-2F8817727DA1}"/>
          </ac:spMkLst>
        </pc:spChg>
        <pc:spChg chg="mod">
          <ac:chgData name="Lindsay Ward" userId="8f2e855a-579b-4a8f-b9f1-39f7b0944a86" providerId="ADAL" clId="{E079316F-E1D7-4641-A078-F9FEF1ED5977}" dt="2022-10-07T10:44:21.487" v="888" actId="20577"/>
          <ac:spMkLst>
            <pc:docMk/>
            <pc:sldMk cId="161499338" sldId="348"/>
            <ac:spMk id="36867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43:53.053" v="852" actId="20577"/>
          <ac:spMkLst>
            <pc:docMk/>
            <pc:sldMk cId="161499338" sldId="348"/>
            <ac:spMk id="36868" creationId="{00000000-0000-0000-0000-000000000000}"/>
          </ac:spMkLst>
        </pc:spChg>
      </pc:sldChg>
      <pc:sldChg chg="addSp modSp add mod">
        <pc:chgData name="Lindsay Ward" userId="8f2e855a-579b-4a8f-b9f1-39f7b0944a86" providerId="ADAL" clId="{E079316F-E1D7-4641-A078-F9FEF1ED5977}" dt="2022-10-10T01:48:43.117" v="1952" actId="20577"/>
        <pc:sldMkLst>
          <pc:docMk/>
          <pc:sldMk cId="3318416221" sldId="348"/>
        </pc:sldMkLst>
        <pc:spChg chg="add mod">
          <ac:chgData name="Lindsay Ward" userId="8f2e855a-579b-4a8f-b9f1-39f7b0944a86" providerId="ADAL" clId="{E079316F-E1D7-4641-A078-F9FEF1ED5977}" dt="2022-10-08T05:06:11.569" v="1219"/>
          <ac:spMkLst>
            <pc:docMk/>
            <pc:sldMk cId="3318416221" sldId="348"/>
            <ac:spMk id="2" creationId="{4D7532B8-BA06-BC21-B4CD-C84F18DEA77F}"/>
          </ac:spMkLst>
        </pc:spChg>
        <pc:spChg chg="mod">
          <ac:chgData name="Lindsay Ward" userId="8f2e855a-579b-4a8f-b9f1-39f7b0944a86" providerId="ADAL" clId="{E079316F-E1D7-4641-A078-F9FEF1ED5977}" dt="2022-10-10T01:48:43.117" v="1952" actId="20577"/>
          <ac:spMkLst>
            <pc:docMk/>
            <pc:sldMk cId="3318416221" sldId="348"/>
            <ac:spMk id="36868" creationId="{00000000-0000-0000-0000-000000000000}"/>
          </ac:spMkLst>
        </pc:spChg>
      </pc:sldChg>
      <pc:sldChg chg="addSp modSp add mod ord">
        <pc:chgData name="Lindsay Ward" userId="8f2e855a-579b-4a8f-b9f1-39f7b0944a86" providerId="ADAL" clId="{E079316F-E1D7-4641-A078-F9FEF1ED5977}" dt="2022-10-10T01:30:41.838" v="1782" actId="20578"/>
        <pc:sldMkLst>
          <pc:docMk/>
          <pc:sldMk cId="886196327" sldId="349"/>
        </pc:sldMkLst>
        <pc:spChg chg="mod">
          <ac:chgData name="Lindsay Ward" userId="8f2e855a-579b-4a8f-b9f1-39f7b0944a86" providerId="ADAL" clId="{E079316F-E1D7-4641-A078-F9FEF1ED5977}" dt="2022-10-10T01:30:34.596" v="1781" actId="20577"/>
          <ac:spMkLst>
            <pc:docMk/>
            <pc:sldMk cId="886196327" sldId="349"/>
            <ac:spMk id="3" creationId="{00000000-0000-0000-0000-000000000000}"/>
          </ac:spMkLst>
        </pc:spChg>
        <pc:spChg chg="add mod">
          <ac:chgData name="Lindsay Ward" userId="8f2e855a-579b-4a8f-b9f1-39f7b0944a86" providerId="ADAL" clId="{E079316F-E1D7-4641-A078-F9FEF1ED5977}" dt="2022-10-08T05:06:12.604" v="1220"/>
          <ac:spMkLst>
            <pc:docMk/>
            <pc:sldMk cId="886196327" sldId="349"/>
            <ac:spMk id="4" creationId="{E24E424B-DE31-B3AA-32E9-D51962E1686E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45:20.099" v="950" actId="2696"/>
        <pc:sldMkLst>
          <pc:docMk/>
          <pc:sldMk cId="1518497707" sldId="349"/>
        </pc:sldMkLst>
        <pc:spChg chg="mod">
          <ac:chgData name="Lindsay Ward" userId="8f2e855a-579b-4a8f-b9f1-39f7b0944a86" providerId="ADAL" clId="{E079316F-E1D7-4641-A078-F9FEF1ED5977}" dt="2022-10-07T10:44:32.716" v="921" actId="20577"/>
          <ac:spMkLst>
            <pc:docMk/>
            <pc:sldMk cId="1518497707" sldId="349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45:00.413" v="948" actId="20577"/>
          <ac:spMkLst>
            <pc:docMk/>
            <pc:sldMk cId="1518497707" sldId="349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518497707" sldId="349"/>
            <ac:spMk id="4" creationId="{4111EE7F-F67A-64EF-B247-55D1767E306C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518497707" sldId="349"/>
            <ac:spMk id="5" creationId="{3EA45EF7-9A56-8BB7-29EC-0E7745743E2A}"/>
          </ac:spMkLst>
        </pc:spChg>
      </pc:sldChg>
      <pc:sldChg chg="addSp delSp modSp add del">
        <pc:chgData name="Lindsay Ward" userId="8f2e855a-579b-4a8f-b9f1-39f7b0944a86" providerId="ADAL" clId="{E079316F-E1D7-4641-A078-F9FEF1ED5977}" dt="2022-10-07T10:06:00.684" v="80" actId="2696"/>
        <pc:sldMkLst>
          <pc:docMk/>
          <pc:sldMk cId="695300601" sldId="350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2" creationId="{0241CE97-9140-4DBF-7C69-709D2FEF4BC2}"/>
          </ac:spMkLst>
        </pc:spChg>
        <pc:spChg chg="add 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3" creationId="{007A6DBF-2100-2381-77AE-EA491937BE3F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695300601" sldId="350"/>
            <ac:spMk id="7" creationId="{00000000-0000-0000-0000-000000000000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7T10:45:12.390" v="949" actId="2696"/>
        <pc:sldMkLst>
          <pc:docMk/>
          <pc:sldMk cId="1661588861" sldId="351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4" creationId="{22757F30-5A5A-25A0-C53F-E4A76C8BFF43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61588861" sldId="351"/>
            <ac:spMk id="5" creationId="{9C3180BA-0488-78BE-394B-3A447E6ECB52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10T00:28:02.752" v="1768" actId="2696"/>
        <pc:sldMkLst>
          <pc:docMk/>
          <pc:sldMk cId="1627219409" sldId="352"/>
        </pc:sldMkLst>
        <pc:spChg chg="mod">
          <ac:chgData name="Lindsay Ward" userId="8f2e855a-579b-4a8f-b9f1-39f7b0944a86" providerId="ADAL" clId="{E079316F-E1D7-4641-A078-F9FEF1ED5977}" dt="2022-10-09T23:54:29.831" v="1300" actId="20577"/>
          <ac:spMkLst>
            <pc:docMk/>
            <pc:sldMk cId="1627219409" sldId="352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10T00:24:02.200" v="1766" actId="20577"/>
          <ac:spMkLst>
            <pc:docMk/>
            <pc:sldMk cId="1627219409" sldId="352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27219409" sldId="352"/>
            <ac:spMk id="4" creationId="{90EABA0E-F28E-E49E-6F26-9F8801E275DD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27219409" sldId="352"/>
            <ac:spMk id="5" creationId="{43DCFEBF-C9D7-60F3-D68A-F31CE4CE5180}"/>
          </ac:spMkLst>
        </pc:spChg>
        <pc:spChg chg="add mod">
          <ac:chgData name="Lindsay Ward" userId="8f2e855a-579b-4a8f-b9f1-39f7b0944a86" providerId="ADAL" clId="{E079316F-E1D7-4641-A078-F9FEF1ED5977}" dt="2022-10-08T05:06:03.087" v="1210"/>
          <ac:spMkLst>
            <pc:docMk/>
            <pc:sldMk cId="1627219409" sldId="352"/>
            <ac:spMk id="6" creationId="{60817F17-62EB-2940-2EE3-60ED57909B54}"/>
          </ac:spMkLst>
        </pc:spChg>
      </pc:sldChg>
      <pc:sldChg chg="addSp delSp modSp add del mod">
        <pc:chgData name="Lindsay Ward" userId="8f2e855a-579b-4a8f-b9f1-39f7b0944a86" providerId="ADAL" clId="{E079316F-E1D7-4641-A078-F9FEF1ED5977}" dt="2022-10-09T23:56:18.814" v="1305" actId="2696"/>
        <pc:sldMkLst>
          <pc:docMk/>
          <pc:sldMk cId="294231291" sldId="353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9T23:54:58.754" v="1304" actId="6549"/>
          <ac:spMkLst>
            <pc:docMk/>
            <pc:sldMk cId="294231291" sldId="353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4" creationId="{B45EFAFE-A67E-620D-C868-F1F497B5FCF5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94231291" sldId="353"/>
            <ac:spMk id="5" creationId="{839C0153-4CA3-4C77-1960-2F63603BA432}"/>
          </ac:spMkLst>
        </pc:spChg>
        <pc:spChg chg="add mod">
          <ac:chgData name="Lindsay Ward" userId="8f2e855a-579b-4a8f-b9f1-39f7b0944a86" providerId="ADAL" clId="{E079316F-E1D7-4641-A078-F9FEF1ED5977}" dt="2022-10-08T05:06:04.097" v="1211"/>
          <ac:spMkLst>
            <pc:docMk/>
            <pc:sldMk cId="294231291" sldId="353"/>
            <ac:spMk id="6" creationId="{F140266F-8B92-E862-EA60-D35526283B60}"/>
          </ac:spMkLst>
        </pc:spChg>
      </pc:sldChg>
      <pc:sldChg chg="addSp delSp modSp add mod ord">
        <pc:chgData name="Lindsay Ward" userId="8f2e855a-579b-4a8f-b9f1-39f7b0944a86" providerId="ADAL" clId="{E079316F-E1D7-4641-A078-F9FEF1ED5977}" dt="2022-10-08T04:51:37.704" v="1074"/>
        <pc:sldMkLst>
          <pc:docMk/>
          <pc:sldMk cId="1645159521" sldId="354"/>
        </pc:sldMkLst>
        <pc:spChg chg="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07T10:25:49.867" v="429" actId="20577"/>
          <ac:spMkLst>
            <pc:docMk/>
            <pc:sldMk cId="1645159521" sldId="354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4" creationId="{716EA9BC-E30C-023B-EB30-D8A454920A51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645159521" sldId="354"/>
            <ac:spMk id="5" creationId="{6F5F831B-437A-AB1C-E9BC-20A99E8DC5BA}"/>
          </ac:spMkLst>
        </pc:spChg>
        <pc:picChg chg="add mod">
          <ac:chgData name="Lindsay Ward" userId="8f2e855a-579b-4a8f-b9f1-39f7b0944a86" providerId="ADAL" clId="{E079316F-E1D7-4641-A078-F9FEF1ED5977}" dt="2022-10-07T09:53:11.756" v="52"/>
          <ac:picMkLst>
            <pc:docMk/>
            <pc:sldMk cId="1645159521" sldId="354"/>
            <ac:picMk id="6" creationId="{3344A630-DEFB-087C-64BB-DFC5C8BD9C46}"/>
          </ac:picMkLst>
        </pc:picChg>
        <pc:picChg chg="add mod">
          <ac:chgData name="Lindsay Ward" userId="8f2e855a-579b-4a8f-b9f1-39f7b0944a86" providerId="ADAL" clId="{E079316F-E1D7-4641-A078-F9FEF1ED5977}" dt="2022-10-08T04:51:37.704" v="1074"/>
          <ac:picMkLst>
            <pc:docMk/>
            <pc:sldMk cId="1645159521" sldId="354"/>
            <ac:picMk id="7" creationId="{65CC8F9F-72E0-8C2C-E3B9-1BC45D69E320}"/>
          </ac:picMkLst>
        </pc:picChg>
      </pc:sldChg>
      <pc:sldChg chg="addSp delSp modSp add mod modNotesTx">
        <pc:chgData name="Lindsay Ward" userId="8f2e855a-579b-4a8f-b9f1-39f7b0944a86" providerId="ADAL" clId="{E079316F-E1D7-4641-A078-F9FEF1ED5977}" dt="2022-10-10T00:07:09.240" v="1370" actId="20577"/>
        <pc:sldMkLst>
          <pc:docMk/>
          <pc:sldMk cId="1395449082" sldId="355"/>
        </pc:sldMkLst>
        <pc:spChg chg="mod">
          <ac:chgData name="Lindsay Ward" userId="8f2e855a-579b-4a8f-b9f1-39f7b0944a86" providerId="ADAL" clId="{E079316F-E1D7-4641-A078-F9FEF1ED5977}" dt="2022-10-10T00:07:03.759" v="1369" actId="20577"/>
          <ac:spMkLst>
            <pc:docMk/>
            <pc:sldMk cId="1395449082" sldId="355"/>
            <ac:spMk id="2" creationId="{00000000-0000-0000-0000-000000000000}"/>
          </ac:spMkLst>
        </pc:spChg>
        <pc:spChg chg="mod">
          <ac:chgData name="Lindsay Ward" userId="8f2e855a-579b-4a8f-b9f1-39f7b0944a86" providerId="ADAL" clId="{E079316F-E1D7-4641-A078-F9FEF1ED5977}" dt="2022-10-10T00:07:09.240" v="1370" actId="20577"/>
          <ac:spMkLst>
            <pc:docMk/>
            <pc:sldMk cId="1395449082" sldId="355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395449082" sldId="355"/>
            <ac:spMk id="4" creationId="{F7616A06-1BE2-7792-DF06-AFCC15EC2F28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1395449082" sldId="355"/>
            <ac:spMk id="5" creationId="{D0981983-A0B1-A46D-DA69-5A6105C9D14D}"/>
          </ac:spMkLst>
        </pc:spChg>
        <pc:spChg chg="add mod">
          <ac:chgData name="Lindsay Ward" userId="8f2e855a-579b-4a8f-b9f1-39f7b0944a86" providerId="ADAL" clId="{E079316F-E1D7-4641-A078-F9FEF1ED5977}" dt="2022-10-08T05:06:04.976" v="1212"/>
          <ac:spMkLst>
            <pc:docMk/>
            <pc:sldMk cId="1395449082" sldId="355"/>
            <ac:spMk id="6" creationId="{46A6125E-0823-C3EE-1AF3-3625E0C4D15F}"/>
          </ac:spMkLst>
        </pc:spChg>
      </pc:sldChg>
      <pc:sldChg chg="addSp delSp modSp add mod modNotesTx">
        <pc:chgData name="Lindsay Ward" userId="8f2e855a-579b-4a8f-b9f1-39f7b0944a86" providerId="ADAL" clId="{E079316F-E1D7-4641-A078-F9FEF1ED5977}" dt="2022-10-08T05:05:52.171" v="1204"/>
        <pc:sldMkLst>
          <pc:docMk/>
          <pc:sldMk cId="2854652366" sldId="356"/>
        </pc:sldMkLst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854652366" sldId="356"/>
            <ac:spMk id="2" creationId="{2E833ED6-96A6-3C2C-C155-08A0CCF730B7}"/>
          </ac:spMkLst>
        </pc:spChg>
        <pc:spChg chg="mod">
          <ac:chgData name="Lindsay Ward" userId="8f2e855a-579b-4a8f-b9f1-39f7b0944a86" providerId="ADAL" clId="{E079316F-E1D7-4641-A078-F9FEF1ED5977}" dt="2022-10-07T10:37:58.108" v="731" actId="20577"/>
          <ac:spMkLst>
            <pc:docMk/>
            <pc:sldMk cId="2854652366" sldId="356"/>
            <ac:spMk id="3" creationId="{4E0DFFA7-3C48-ED4E-8572-7CC8A0DF0503}"/>
          </ac:spMkLst>
        </pc:spChg>
        <pc:spChg chg="mod">
          <ac:chgData name="Lindsay Ward" userId="8f2e855a-579b-4a8f-b9f1-39f7b0944a86" providerId="ADAL" clId="{E079316F-E1D7-4641-A078-F9FEF1ED5977}" dt="2022-10-08T04:55:25.171" v="1188" actId="20577"/>
          <ac:spMkLst>
            <pc:docMk/>
            <pc:sldMk cId="2854652366" sldId="356"/>
            <ac:spMk id="4" creationId="{6B5C6EB0-EE3F-C549-8C45-F825E717C95B}"/>
          </ac:spMkLst>
        </pc:spChg>
        <pc:spChg chg="add del mod">
          <ac:chgData name="Lindsay Ward" userId="8f2e855a-579b-4a8f-b9f1-39f7b0944a86" providerId="ADAL" clId="{E079316F-E1D7-4641-A078-F9FEF1ED5977}" dt="2022-10-07T08:23:46.386" v="49"/>
          <ac:spMkLst>
            <pc:docMk/>
            <pc:sldMk cId="2854652366" sldId="356"/>
            <ac:spMk id="5" creationId="{597E518F-16F5-FCC4-B66F-5DF69C4EDD39}"/>
          </ac:spMkLst>
        </pc:spChg>
        <pc:spChg chg="add mod">
          <ac:chgData name="Lindsay Ward" userId="8f2e855a-579b-4a8f-b9f1-39f7b0944a86" providerId="ADAL" clId="{E079316F-E1D7-4641-A078-F9FEF1ED5977}" dt="2022-10-08T05:05:52.171" v="1204"/>
          <ac:spMkLst>
            <pc:docMk/>
            <pc:sldMk cId="2854652366" sldId="356"/>
            <ac:spMk id="6" creationId="{A197673E-E72E-6698-4770-D988553D4F65}"/>
          </ac:spMkLst>
        </pc:spChg>
      </pc:sldChg>
      <pc:sldChg chg="addSp delSp modSp new mod modClrScheme chgLayout">
        <pc:chgData name="Lindsay Ward" userId="8f2e855a-579b-4a8f-b9f1-39f7b0944a86" providerId="ADAL" clId="{E079316F-E1D7-4641-A078-F9FEF1ED5977}" dt="2022-10-10T00:27:58.316" v="1767"/>
        <pc:sldMkLst>
          <pc:docMk/>
          <pc:sldMk cId="3859128578" sldId="357"/>
        </pc:sldMkLst>
        <pc:spChg chg="del mod ord">
          <ac:chgData name="Lindsay Ward" userId="8f2e855a-579b-4a8f-b9f1-39f7b0944a86" providerId="ADAL" clId="{E079316F-E1D7-4641-A078-F9FEF1ED5977}" dt="2022-10-07T10:00:07.745" v="71" actId="700"/>
          <ac:spMkLst>
            <pc:docMk/>
            <pc:sldMk cId="3859128578" sldId="357"/>
            <ac:spMk id="2" creationId="{981A5E10-686D-B7AE-FB03-E1F96D8AABBF}"/>
          </ac:spMkLst>
        </pc:spChg>
        <pc:spChg chg="del mod ord">
          <ac:chgData name="Lindsay Ward" userId="8f2e855a-579b-4a8f-b9f1-39f7b0944a86" providerId="ADAL" clId="{E079316F-E1D7-4641-A078-F9FEF1ED5977}" dt="2022-10-07T10:00:07.745" v="71" actId="700"/>
          <ac:spMkLst>
            <pc:docMk/>
            <pc:sldMk cId="3859128578" sldId="357"/>
            <ac:spMk id="3" creationId="{FF2D4444-03C7-8F31-76B8-62D3813F93D5}"/>
          </ac:spMkLst>
        </pc:spChg>
        <pc:spChg chg="del mod ord">
          <ac:chgData name="Lindsay Ward" userId="8f2e855a-579b-4a8f-b9f1-39f7b0944a86" providerId="ADAL" clId="{E079316F-E1D7-4641-A078-F9FEF1ED5977}" dt="2022-10-08T05:06:01.405" v="1209" actId="478"/>
          <ac:spMkLst>
            <pc:docMk/>
            <pc:sldMk cId="3859128578" sldId="357"/>
            <ac:spMk id="4" creationId="{34D1A606-5DC3-7E1A-B339-A559A4DEE755}"/>
          </ac:spMkLst>
        </pc:spChg>
        <pc:spChg chg="add mod ord">
          <ac:chgData name="Lindsay Ward" userId="8f2e855a-579b-4a8f-b9f1-39f7b0944a86" providerId="ADAL" clId="{E079316F-E1D7-4641-A078-F9FEF1ED5977}" dt="2022-10-07T10:00:09.455" v="75" actId="20577"/>
          <ac:spMkLst>
            <pc:docMk/>
            <pc:sldMk cId="3859128578" sldId="357"/>
            <ac:spMk id="5" creationId="{23D2EFD8-8708-6DBC-7FDA-49A5295282DA}"/>
          </ac:spMkLst>
        </pc:spChg>
        <pc:spChg chg="add mod ord">
          <ac:chgData name="Lindsay Ward" userId="8f2e855a-579b-4a8f-b9f1-39f7b0944a86" providerId="ADAL" clId="{E079316F-E1D7-4641-A078-F9FEF1ED5977}" dt="2022-10-10T00:27:58.316" v="1767"/>
          <ac:spMkLst>
            <pc:docMk/>
            <pc:sldMk cId="3859128578" sldId="357"/>
            <ac:spMk id="6" creationId="{D164F104-0A28-3DBD-B40A-BBACD7B6FAC9}"/>
          </ac:spMkLst>
        </pc:spChg>
      </pc:sldChg>
      <pc:sldChg chg="addSp delSp modSp new mod">
        <pc:chgData name="Lindsay Ward" userId="8f2e855a-579b-4a8f-b9f1-39f7b0944a86" providerId="ADAL" clId="{E079316F-E1D7-4641-A078-F9FEF1ED5977}" dt="2022-10-10T01:37:49.704" v="1948" actId="2711"/>
        <pc:sldMkLst>
          <pc:docMk/>
          <pc:sldMk cId="3092293888" sldId="358"/>
        </pc:sldMkLst>
        <pc:spChg chg="mod">
          <ac:chgData name="Lindsay Ward" userId="8f2e855a-579b-4a8f-b9f1-39f7b0944a86" providerId="ADAL" clId="{E079316F-E1D7-4641-A078-F9FEF1ED5977}" dt="2022-10-10T01:31:15.340" v="1857" actId="20577"/>
          <ac:spMkLst>
            <pc:docMk/>
            <pc:sldMk cId="3092293888" sldId="358"/>
            <ac:spMk id="2" creationId="{D5D34669-D3C2-342D-C76B-A511E030DADF}"/>
          </ac:spMkLst>
        </pc:spChg>
        <pc:spChg chg="mod">
          <ac:chgData name="Lindsay Ward" userId="8f2e855a-579b-4a8f-b9f1-39f7b0944a86" providerId="ADAL" clId="{E079316F-E1D7-4641-A078-F9FEF1ED5977}" dt="2022-10-10T01:37:49.704" v="1948" actId="2711"/>
          <ac:spMkLst>
            <pc:docMk/>
            <pc:sldMk cId="3092293888" sldId="358"/>
            <ac:spMk id="3" creationId="{4C5D97B4-B3B7-F3CA-DC82-2A82A0CF5DAF}"/>
          </ac:spMkLst>
        </pc:spChg>
        <pc:spChg chg="add del mod">
          <ac:chgData name="Lindsay Ward" userId="8f2e855a-579b-4a8f-b9f1-39f7b0944a86" providerId="ADAL" clId="{E079316F-E1D7-4641-A078-F9FEF1ED5977}" dt="2022-10-08T05:06:14.376" v="1222"/>
          <ac:spMkLst>
            <pc:docMk/>
            <pc:sldMk cId="3092293888" sldId="358"/>
            <ac:spMk id="5" creationId="{D82CA9FD-29FC-3FF5-A003-F1A69ADDBD34}"/>
          </ac:spMkLst>
        </pc:spChg>
      </pc:sldChg>
      <pc:sldChg chg="addSp delSp modSp new mod addAnim delAnim modAnim">
        <pc:chgData name="Lindsay Ward" userId="8f2e855a-579b-4a8f-b9f1-39f7b0944a86" providerId="ADAL" clId="{E079316F-E1D7-4641-A078-F9FEF1ED5977}" dt="2022-10-10T00:33:03.202" v="1779" actId="2711"/>
        <pc:sldMkLst>
          <pc:docMk/>
          <pc:sldMk cId="3631185760" sldId="359"/>
        </pc:sldMkLst>
        <pc:spChg chg="mod">
          <ac:chgData name="Lindsay Ward" userId="8f2e855a-579b-4a8f-b9f1-39f7b0944a86" providerId="ADAL" clId="{E079316F-E1D7-4641-A078-F9FEF1ED5977}" dt="2022-10-10T00:07:24.502" v="1409" actId="20577"/>
          <ac:spMkLst>
            <pc:docMk/>
            <pc:sldMk cId="3631185760" sldId="359"/>
            <ac:spMk id="2" creationId="{D5437AAE-4A26-4043-F498-E6FAFE598895}"/>
          </ac:spMkLst>
        </pc:spChg>
        <pc:spChg chg="del">
          <ac:chgData name="Lindsay Ward" userId="8f2e855a-579b-4a8f-b9f1-39f7b0944a86" providerId="ADAL" clId="{E079316F-E1D7-4641-A078-F9FEF1ED5977}" dt="2022-10-10T00:01:59.430" v="1315" actId="1032"/>
          <ac:spMkLst>
            <pc:docMk/>
            <pc:sldMk cId="3631185760" sldId="359"/>
            <ac:spMk id="3" creationId="{18B3EF39-641B-4335-4496-CFF6FEBD6CAD}"/>
          </ac:spMkLst>
        </pc:spChg>
        <pc:spChg chg="add mod">
          <ac:chgData name="Lindsay Ward" userId="8f2e855a-579b-4a8f-b9f1-39f7b0944a86" providerId="ADAL" clId="{E079316F-E1D7-4641-A078-F9FEF1ED5977}" dt="2022-10-10T00:33:03.202" v="1779" actId="2711"/>
          <ac:spMkLst>
            <pc:docMk/>
            <pc:sldMk cId="3631185760" sldId="359"/>
            <ac:spMk id="7" creationId="{8CD97A6C-A413-C54A-5096-A20980B00755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9" creationId="{C7600A2B-C68C-E329-E086-842AB59B978F}"/>
          </ac:spMkLst>
        </pc:spChg>
        <pc:spChg chg="add mod">
          <ac:chgData name="Lindsay Ward" userId="8f2e855a-579b-4a8f-b9f1-39f7b0944a86" providerId="ADAL" clId="{E079316F-E1D7-4641-A078-F9FEF1ED5977}" dt="2022-10-10T00:23:27.723" v="1765" actId="1037"/>
          <ac:spMkLst>
            <pc:docMk/>
            <pc:sldMk cId="3631185760" sldId="359"/>
            <ac:spMk id="10" creationId="{D92E12A3-A3FF-5C28-E4D2-0875E210F4D4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1" creationId="{5E177258-A1E0-D750-EFB4-599B8A7669F7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2" creationId="{7E7DB199-7C2D-6B3A-C0AB-31E5822D5EE2}"/>
          </ac:spMkLst>
        </pc:spChg>
        <pc:spChg chg="add mod">
          <ac:chgData name="Lindsay Ward" userId="8f2e855a-579b-4a8f-b9f1-39f7b0944a86" providerId="ADAL" clId="{E079316F-E1D7-4641-A078-F9FEF1ED5977}" dt="2022-10-10T00:23:19.493" v="1749" actId="14100"/>
          <ac:spMkLst>
            <pc:docMk/>
            <pc:sldMk cId="3631185760" sldId="359"/>
            <ac:spMk id="13" creationId="{C7F0B04F-8E62-E9E0-3074-B5F31631AF0D}"/>
          </ac:spMkLst>
        </pc:spChg>
        <pc:graphicFrameChg chg="add mod modGraphic">
          <ac:chgData name="Lindsay Ward" userId="8f2e855a-579b-4a8f-b9f1-39f7b0944a86" providerId="ADAL" clId="{E079316F-E1D7-4641-A078-F9FEF1ED5977}" dt="2022-10-10T00:31:45.460" v="1770" actId="207"/>
          <ac:graphicFrameMkLst>
            <pc:docMk/>
            <pc:sldMk cId="3631185760" sldId="359"/>
            <ac:graphicFrameMk id="5" creationId="{43C947B5-233C-0C8F-71B2-430F496A8E78}"/>
          </ac:graphicFrameMkLst>
        </pc:graphicFrameChg>
      </pc:sldChg>
      <pc:sldChg chg="new del">
        <pc:chgData name="Lindsay Ward" userId="8f2e855a-579b-4a8f-b9f1-39f7b0944a86" providerId="ADAL" clId="{E079316F-E1D7-4641-A078-F9FEF1ED5977}" dt="2022-10-10T01:38:01.615" v="1949" actId="2696"/>
        <pc:sldMkLst>
          <pc:docMk/>
          <pc:sldMk cId="1173816763" sldId="360"/>
        </pc:sldMkLst>
      </pc:sldChg>
      <pc:sldChg chg="new del">
        <pc:chgData name="Lindsay Ward" userId="8f2e855a-579b-4a8f-b9f1-39f7b0944a86" providerId="ADAL" clId="{E079316F-E1D7-4641-A078-F9FEF1ED5977}" dt="2022-10-10T02:39:49.936" v="1955" actId="2696"/>
        <pc:sldMkLst>
          <pc:docMk/>
          <pc:sldMk cId="1796404328" sldId="360"/>
        </pc:sldMkLst>
      </pc:sldChg>
      <pc:sldChg chg="modSp add del">
        <pc:chgData name="Lindsay Ward" userId="8f2e855a-579b-4a8f-b9f1-39f7b0944a86" providerId="ADAL" clId="{E079316F-E1D7-4641-A078-F9FEF1ED5977}" dt="2022-10-10T00:13:03.407" v="1615" actId="2696"/>
        <pc:sldMkLst>
          <pc:docMk/>
          <pc:sldMk cId="3752894768" sldId="360"/>
        </pc:sldMkLst>
        <pc:graphicFrameChg chg="mod">
          <ac:chgData name="Lindsay Ward" userId="8f2e855a-579b-4a8f-b9f1-39f7b0944a86" providerId="ADAL" clId="{E079316F-E1D7-4641-A078-F9FEF1ED5977}" dt="2022-10-10T00:09:59.857" v="1603"/>
          <ac:graphicFrameMkLst>
            <pc:docMk/>
            <pc:sldMk cId="3752894768" sldId="360"/>
            <ac:graphicFrameMk id="5" creationId="{43C947B5-233C-0C8F-71B2-430F496A8E78}"/>
          </ac:graphicFrameMkLst>
        </pc:graphicFrameChg>
      </pc:sldChg>
      <pc:sldChg chg="modSp add mod">
        <pc:chgData name="Lindsay Ward" userId="8f2e855a-579b-4a8f-b9f1-39f7b0944a86" providerId="ADAL" clId="{E079316F-E1D7-4641-A078-F9FEF1ED5977}" dt="2022-10-10T02:41:02.406" v="2220" actId="20577"/>
        <pc:sldMkLst>
          <pc:docMk/>
          <pc:sldMk cId="1404985400" sldId="361"/>
        </pc:sldMkLst>
        <pc:spChg chg="mod">
          <ac:chgData name="Lindsay Ward" userId="8f2e855a-579b-4a8f-b9f1-39f7b0944a86" providerId="ADAL" clId="{E079316F-E1D7-4641-A078-F9FEF1ED5977}" dt="2022-10-10T02:41:02.406" v="2220" actId="20577"/>
          <ac:spMkLst>
            <pc:docMk/>
            <pc:sldMk cId="1404985400" sldId="361"/>
            <ac:spMk id="3" creationId="{A0637578-3129-A94B-928F-11240213834C}"/>
          </ac:spMkLst>
        </pc:spChg>
      </pc:sldChg>
      <pc:sldMasterChg chg="delSldLayout">
        <pc:chgData name="Lindsay Ward" userId="8f2e855a-579b-4a8f-b9f1-39f7b0944a86" providerId="ADAL" clId="{E079316F-E1D7-4641-A078-F9FEF1ED5977}" dt="2022-10-07T10:37:38.337" v="707" actId="2696"/>
        <pc:sldMasterMkLst>
          <pc:docMk/>
          <pc:sldMasterMk cId="387402740" sldId="2147483661"/>
        </pc:sldMasterMkLst>
        <pc:sldLayoutChg chg="del">
          <pc:chgData name="Lindsay Ward" userId="8f2e855a-579b-4a8f-b9f1-39f7b0944a86" providerId="ADAL" clId="{E079316F-E1D7-4641-A078-F9FEF1ED5977}" dt="2022-10-07T10:37:38.337" v="707" actId="2696"/>
          <pc:sldLayoutMkLst>
            <pc:docMk/>
            <pc:sldMasterMk cId="387402740" sldId="2147483661"/>
            <pc:sldLayoutMk cId="898461981" sldId="214748367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80A09-E926-0C40-812F-D9485122B75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D881CC-AEF6-B445-B84A-DD1FBC279458}">
      <dgm:prSet phldrT="[Text]"/>
      <dgm:spPr>
        <a:ln>
          <a:noFill/>
        </a:ln>
      </dgm:spPr>
      <dgm:t>
        <a:bodyPr/>
        <a:lstStyle/>
        <a:p>
          <a:r>
            <a:rPr lang="en-GB" dirty="0" err="1">
              <a:solidFill>
                <a:schemeClr val="bg1"/>
              </a:solidFill>
            </a:rPr>
            <a:t>my_subjects</a:t>
          </a:r>
          <a:endParaRPr lang="en-GB" dirty="0">
            <a:solidFill>
              <a:schemeClr val="bg1"/>
            </a:solidFill>
          </a:endParaRPr>
        </a:p>
      </dgm:t>
    </dgm:pt>
    <dgm:pt modelId="{894C53AF-C1FE-414D-B502-0607B7537E93}" type="parTrans" cxnId="{69348B43-A4EE-C140-98D3-6FE6A858CB63}">
      <dgm:prSet/>
      <dgm:spPr/>
      <dgm:t>
        <a:bodyPr/>
        <a:lstStyle/>
        <a:p>
          <a:endParaRPr lang="en-GB"/>
        </a:p>
      </dgm:t>
    </dgm:pt>
    <dgm:pt modelId="{850BAFA3-D845-8745-9AAB-6AD4E849FF31}" type="sibTrans" cxnId="{69348B43-A4EE-C140-98D3-6FE6A858CB63}">
      <dgm:prSet/>
      <dgm:spPr/>
      <dgm:t>
        <a:bodyPr/>
        <a:lstStyle/>
        <a:p>
          <a:endParaRPr lang="en-GB"/>
        </a:p>
      </dgm:t>
    </dgm:pt>
    <dgm:pt modelId="{4DABBAB2-CA51-494B-AEF5-8467C4C56009}">
      <dgm:prSet phldrT="[Text]"/>
      <dgm:spPr>
        <a:ln>
          <a:noFill/>
        </a:ln>
      </dgm:spPr>
      <dgm:t>
        <a:bodyPr/>
        <a:lstStyle/>
        <a:p>
          <a:r>
            <a:rPr lang="en-GB" dirty="0" err="1">
              <a:solidFill>
                <a:schemeClr val="bg1"/>
              </a:solidFill>
            </a:rPr>
            <a:t>your_subjects</a:t>
          </a:r>
          <a:endParaRPr lang="en-GB" dirty="0">
            <a:solidFill>
              <a:schemeClr val="bg1"/>
            </a:solidFill>
          </a:endParaRPr>
        </a:p>
      </dgm:t>
    </dgm:pt>
    <dgm:pt modelId="{3EA72D10-A6F6-A940-9F66-40F7A5E1C726}" type="parTrans" cxnId="{0FFCD0BB-5BD1-FE4E-915F-5A0762B4A200}">
      <dgm:prSet/>
      <dgm:spPr/>
      <dgm:t>
        <a:bodyPr/>
        <a:lstStyle/>
        <a:p>
          <a:endParaRPr lang="en-GB"/>
        </a:p>
      </dgm:t>
    </dgm:pt>
    <dgm:pt modelId="{97134FC1-7449-FA43-AED1-3852355B750C}" type="sibTrans" cxnId="{0FFCD0BB-5BD1-FE4E-915F-5A0762B4A200}">
      <dgm:prSet/>
      <dgm:spPr/>
      <dgm:t>
        <a:bodyPr/>
        <a:lstStyle/>
        <a:p>
          <a:endParaRPr lang="en-GB"/>
        </a:p>
      </dgm:t>
    </dgm:pt>
    <dgm:pt modelId="{9CC7A342-9187-9045-A13B-0DCD416737F4}" type="pres">
      <dgm:prSet presAssocID="{13580A09-E926-0C40-812F-D9485122B753}" presName="compositeShape" presStyleCnt="0">
        <dgm:presLayoutVars>
          <dgm:chMax val="7"/>
          <dgm:dir/>
          <dgm:resizeHandles val="exact"/>
        </dgm:presLayoutVars>
      </dgm:prSet>
      <dgm:spPr/>
    </dgm:pt>
    <dgm:pt modelId="{2B3DB748-C00C-0A48-AFB2-7BFF22976227}" type="pres">
      <dgm:prSet presAssocID="{84D881CC-AEF6-B445-B84A-DD1FBC279458}" presName="circ1" presStyleLbl="vennNode1" presStyleIdx="0" presStyleCnt="2"/>
      <dgm:spPr/>
    </dgm:pt>
    <dgm:pt modelId="{80C49756-29AC-F54A-892C-79E0B4624993}" type="pres">
      <dgm:prSet presAssocID="{84D881CC-AEF6-B445-B84A-DD1FBC2794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28815D5-78A1-B646-827C-1FBCE9EA6000}" type="pres">
      <dgm:prSet presAssocID="{4DABBAB2-CA51-494B-AEF5-8467C4C56009}" presName="circ2" presStyleLbl="vennNode1" presStyleIdx="1" presStyleCnt="2"/>
      <dgm:spPr/>
    </dgm:pt>
    <dgm:pt modelId="{16F2FEF5-F661-6A46-952C-31E027AAA215}" type="pres">
      <dgm:prSet presAssocID="{4DABBAB2-CA51-494B-AEF5-8467C4C560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30D821F-0426-9E47-B871-76B6CCCCD528}" type="presOf" srcId="{84D881CC-AEF6-B445-B84A-DD1FBC279458}" destId="{80C49756-29AC-F54A-892C-79E0B4624993}" srcOrd="1" destOrd="0" presId="urn:microsoft.com/office/officeart/2005/8/layout/venn1"/>
    <dgm:cxn modelId="{87CDEC34-830C-404D-8863-D7BADDA299CA}" type="presOf" srcId="{13580A09-E926-0C40-812F-D9485122B753}" destId="{9CC7A342-9187-9045-A13B-0DCD416737F4}" srcOrd="0" destOrd="0" presId="urn:microsoft.com/office/officeart/2005/8/layout/venn1"/>
    <dgm:cxn modelId="{69348B43-A4EE-C140-98D3-6FE6A858CB63}" srcId="{13580A09-E926-0C40-812F-D9485122B753}" destId="{84D881CC-AEF6-B445-B84A-DD1FBC279458}" srcOrd="0" destOrd="0" parTransId="{894C53AF-C1FE-414D-B502-0607B7537E93}" sibTransId="{850BAFA3-D845-8745-9AAB-6AD4E849FF31}"/>
    <dgm:cxn modelId="{346FB454-DAE4-BA4B-8290-551382B6AEC2}" type="presOf" srcId="{84D881CC-AEF6-B445-B84A-DD1FBC279458}" destId="{2B3DB748-C00C-0A48-AFB2-7BFF22976227}" srcOrd="0" destOrd="0" presId="urn:microsoft.com/office/officeart/2005/8/layout/venn1"/>
    <dgm:cxn modelId="{7011E875-D92C-674E-8F87-13A2D507AB66}" type="presOf" srcId="{4DABBAB2-CA51-494B-AEF5-8467C4C56009}" destId="{D28815D5-78A1-B646-827C-1FBCE9EA6000}" srcOrd="0" destOrd="0" presId="urn:microsoft.com/office/officeart/2005/8/layout/venn1"/>
    <dgm:cxn modelId="{0FFCD0BB-5BD1-FE4E-915F-5A0762B4A200}" srcId="{13580A09-E926-0C40-812F-D9485122B753}" destId="{4DABBAB2-CA51-494B-AEF5-8467C4C56009}" srcOrd="1" destOrd="0" parTransId="{3EA72D10-A6F6-A940-9F66-40F7A5E1C726}" sibTransId="{97134FC1-7449-FA43-AED1-3852355B750C}"/>
    <dgm:cxn modelId="{0C2EFDFF-D984-F546-9E1E-C4BE298E0549}" type="presOf" srcId="{4DABBAB2-CA51-494B-AEF5-8467C4C56009}" destId="{16F2FEF5-F661-6A46-952C-31E027AAA215}" srcOrd="1" destOrd="0" presId="urn:microsoft.com/office/officeart/2005/8/layout/venn1"/>
    <dgm:cxn modelId="{068FFE72-CDBD-BB4E-BD61-BFD370153877}" type="presParOf" srcId="{9CC7A342-9187-9045-A13B-0DCD416737F4}" destId="{2B3DB748-C00C-0A48-AFB2-7BFF22976227}" srcOrd="0" destOrd="0" presId="urn:microsoft.com/office/officeart/2005/8/layout/venn1"/>
    <dgm:cxn modelId="{88A4A9AA-39FB-2D44-9EF1-E246A4E58ED1}" type="presParOf" srcId="{9CC7A342-9187-9045-A13B-0DCD416737F4}" destId="{80C49756-29AC-F54A-892C-79E0B4624993}" srcOrd="1" destOrd="0" presId="urn:microsoft.com/office/officeart/2005/8/layout/venn1"/>
    <dgm:cxn modelId="{4E661596-4711-5B47-A0B5-3EB0C6E12242}" type="presParOf" srcId="{9CC7A342-9187-9045-A13B-0DCD416737F4}" destId="{D28815D5-78A1-B646-827C-1FBCE9EA6000}" srcOrd="2" destOrd="0" presId="urn:microsoft.com/office/officeart/2005/8/layout/venn1"/>
    <dgm:cxn modelId="{190A46EB-4D4C-F242-85C0-16791F8A8054}" type="presParOf" srcId="{9CC7A342-9187-9045-A13B-0DCD416737F4}" destId="{16F2FEF5-F661-6A46-952C-31E027AAA21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DB748-C00C-0A48-AFB2-7BFF22976227}">
      <dsp:nvSpPr>
        <dsp:cNvPr id="0" name=""/>
        <dsp:cNvSpPr/>
      </dsp:nvSpPr>
      <dsp:spPr>
        <a:xfrm>
          <a:off x="1000728" y="14193"/>
          <a:ext cx="5189725" cy="51897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>
              <a:solidFill>
                <a:schemeClr val="bg1"/>
              </a:solidFill>
            </a:rPr>
            <a:t>my_subjects</a:t>
          </a:r>
          <a:endParaRPr lang="en-GB" sz="3800" kern="1200" dirty="0">
            <a:solidFill>
              <a:schemeClr val="bg1"/>
            </a:solidFill>
          </a:endParaRPr>
        </a:p>
      </dsp:txBody>
      <dsp:txXfrm>
        <a:off x="1725419" y="626173"/>
        <a:ext cx="2992274" cy="3965765"/>
      </dsp:txXfrm>
    </dsp:sp>
    <dsp:sp modelId="{D28815D5-78A1-B646-827C-1FBCE9EA6000}">
      <dsp:nvSpPr>
        <dsp:cNvPr id="0" name=""/>
        <dsp:cNvSpPr/>
      </dsp:nvSpPr>
      <dsp:spPr>
        <a:xfrm>
          <a:off x="4741071" y="14193"/>
          <a:ext cx="5189725" cy="51897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>
              <a:solidFill>
                <a:schemeClr val="bg1"/>
              </a:solidFill>
            </a:rPr>
            <a:t>your_subjects</a:t>
          </a:r>
          <a:endParaRPr lang="en-GB" sz="3800" kern="1200" dirty="0">
            <a:solidFill>
              <a:schemeClr val="bg1"/>
            </a:solidFill>
          </a:endParaRPr>
        </a:p>
      </dsp:txBody>
      <dsp:txXfrm>
        <a:off x="6213831" y="626173"/>
        <a:ext cx="2992274" cy="396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003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04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What do you think of this technique?</a:t>
            </a:r>
          </a:p>
          <a:p>
            <a:pPr lvl="0">
              <a:spcBef>
                <a:spcPts val="0"/>
              </a:spcBef>
              <a:buNone/>
            </a:pPr>
            <a:r>
              <a:rPr lang="en-AU" dirty="0"/>
              <a:t>Functions (multiple parameters), sorting, what if instead of 2 lists we wanted 10 pieces of data? Gets messy.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3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7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Calibri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14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3</a:t>
            </a:r>
            <a:r>
              <a:rPr lang="en-US" baseline="30000" dirty="0"/>
              <a:t>rd</a:t>
            </a:r>
            <a:r>
              <a:rPr lang="en-US" dirty="0"/>
              <a:t> version of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8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9601" y="274651"/>
            <a:ext cx="9961199" cy="11432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algn="l" rtl="0"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1417951"/>
            <a:ext cx="10972800" cy="51497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>
            <a:lvl1pPr rtl="0">
              <a:spcBef>
                <a:spcPts val="0"/>
              </a:spcBef>
              <a:spcAft>
                <a:spcPts val="1000"/>
              </a:spcAft>
              <a:defRPr sz="2400"/>
            </a:lvl1pPr>
            <a:lvl2pPr rtl="0">
              <a:spcBef>
                <a:spcPts val="0"/>
              </a:spcBef>
              <a:spcAft>
                <a:spcPts val="1000"/>
              </a:spcAft>
              <a:defRPr/>
            </a:lvl2pPr>
            <a:lvl3pPr rtl="0">
              <a:spcBef>
                <a:spcPts val="0"/>
              </a:spcBef>
              <a:spcAft>
                <a:spcPts val="1000"/>
              </a:spcAft>
              <a:defRPr/>
            </a:lvl3pPr>
            <a:lvl4pPr rtl="0">
              <a:spcBef>
                <a:spcPts val="0"/>
              </a:spcBef>
              <a:spcAft>
                <a:spcPts val="1000"/>
              </a:spcAft>
              <a:defRPr/>
            </a:lvl4pPr>
            <a:lvl5pPr rtl="0">
              <a:spcBef>
                <a:spcPts val="0"/>
              </a:spcBef>
              <a:spcAft>
                <a:spcPts val="1000"/>
              </a:spcAft>
              <a:defRPr/>
            </a:lvl5pPr>
            <a:lvl6pPr rtl="0">
              <a:spcBef>
                <a:spcPts val="0"/>
              </a:spcBef>
              <a:spcAft>
                <a:spcPts val="1000"/>
              </a:spcAft>
              <a:defRPr/>
            </a:lvl6pPr>
            <a:lvl7pPr rtl="0">
              <a:spcBef>
                <a:spcPts val="0"/>
              </a:spcBef>
              <a:spcAft>
                <a:spcPts val="1000"/>
              </a:spcAft>
              <a:defRPr/>
            </a:lvl7pPr>
            <a:lvl8pPr rtl="0">
              <a:spcBef>
                <a:spcPts val="0"/>
              </a:spcBef>
              <a:spcAft>
                <a:spcPts val="1000"/>
              </a:spcAft>
              <a:defRPr/>
            </a:lvl8pPr>
            <a:lvl9pPr rtl="0"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5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5</a:t>
            </a:r>
            <a:br>
              <a:rPr lang="en-US" dirty="0"/>
            </a:br>
            <a:r>
              <a:rPr lang="en-US" dirty="0"/>
              <a:t>Dictionaries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28F2D-1617-091B-F929-8CDBF37CA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test, three ways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752600" y="4953000"/>
            <a:ext cx="5334000" cy="4900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333399"/>
                </a:solidFill>
                <a:latin typeface="+mj-lt"/>
                <a:ea typeface="+mj-ea"/>
                <a:cs typeface="Calibri"/>
              </a:defRPr>
            </a:lvl1pPr>
          </a:lstStyle>
          <a:p>
            <a:r>
              <a:rPr lang="en-US" sz="2400" dirty="0">
                <a:latin typeface="+mn-lt"/>
              </a:rPr>
              <a:t>LBYL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553200" y="4953000"/>
            <a:ext cx="3954744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333399"/>
                </a:solidFill>
                <a:latin typeface="+mj-lt"/>
                <a:ea typeface="+mj-ea"/>
                <a:cs typeface="Calibri"/>
              </a:defRPr>
            </a:lvl1pPr>
          </a:lstStyle>
          <a:p>
            <a:r>
              <a:rPr lang="en-US" sz="2400" dirty="0">
                <a:latin typeface="+mn-lt"/>
              </a:rPr>
              <a:t>EAFP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847" y="1519809"/>
            <a:ext cx="58334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word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words: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word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[word] += </a:t>
            </a: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[word] = </a:t>
            </a: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0616" y="1504622"/>
            <a:ext cx="60174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word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words: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[word] += </a:t>
            </a: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except </a:t>
            </a:r>
            <a:r>
              <a:rPr lang="en-US" sz="2400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KeyError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[word] = </a:t>
            </a:r>
            <a: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hape 222">
            <a:extLst>
              <a:ext uri="{FF2B5EF4-FFF2-40B4-BE49-F238E27FC236}">
                <a16:creationId xmlns:a16="http://schemas.microsoft.com/office/drawing/2014/main" id="{9BD1B227-A888-C820-0668-54CAB672DEC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57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 retrieves with a default, no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returns the value for a key</a:t>
            </a:r>
          </a:p>
          <a:p>
            <a:r>
              <a:rPr lang="en-US" dirty="0"/>
              <a:t>If the key does not exist, it returns the second argument, or None</a:t>
            </a:r>
          </a:p>
          <a:p>
            <a:r>
              <a:rPr lang="en-US" dirty="0"/>
              <a:t>get does not raise an exception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9182B-9D9B-8743-9D51-CD80A93CC796}"/>
              </a:ext>
            </a:extLst>
          </p:cNvPr>
          <p:cNvSpPr/>
          <p:nvPr/>
        </p:nvSpPr>
        <p:spPr>
          <a:xfrm>
            <a:off x="293225" y="3429000"/>
            <a:ext cx="112837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{}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word </a:t>
            </a:r>
            <a:r>
              <a:rPr lang="en-US" sz="28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words: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word_to_count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[word]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word_to_count.get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(word, 0) + </a:t>
            </a:r>
            <a:r>
              <a:rPr lang="en-US" sz="28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sz="28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hape 222">
            <a:extLst>
              <a:ext uri="{FF2B5EF4-FFF2-40B4-BE49-F238E27FC236}">
                <a16:creationId xmlns:a16="http://schemas.microsoft.com/office/drawing/2014/main" id="{19460633-723C-82D6-A713-5E506D3C706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2775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now: Use a dictionary</a:t>
            </a:r>
            <a:endParaRPr lang="en" dirty="0"/>
          </a:p>
        </p:txBody>
      </p:sp>
      <p:sp>
        <p:nvSpPr>
          <p:cNvPr id="359" name="Shape 359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Given the existing dictionary:</a:t>
            </a: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name_to_age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"Sven"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/>
              <a:t>Write code to prompt the user for a new name and age, add these to the dictionary, then display all of the data nicely. </a:t>
            </a:r>
            <a:br>
              <a:rPr lang="en-AU" dirty="0"/>
            </a:br>
            <a:r>
              <a:rPr lang="en-AU" dirty="0"/>
              <a:t>Sample: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Name: Mario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Age: 34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Bill 	 -	 21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Jane 	 -	  4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Sven	 -	 56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Mario	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-	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34</a:t>
            </a:r>
          </a:p>
          <a:p>
            <a:endParaRPr lang="en-AU" dirty="0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7C4C1DC2-134D-FF7F-8277-097485FD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F4F3C-658E-C946-9557-3541D4AFA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D2EFD8-8708-6DBC-7FDA-49A52952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4F104-0A28-3DBD-B40A-BBACD7B6F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 store unordered, unique values</a:t>
            </a:r>
          </a:p>
        </p:txBody>
      </p:sp>
    </p:spTree>
    <p:extLst>
      <p:ext uri="{BB962C8B-B14F-4D97-AF65-F5344CB8AC3E}">
        <p14:creationId xmlns:p14="http://schemas.microsoft.com/office/powerpoint/2010/main" val="385912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allow us to do various operations: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my_subjects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'CP1401'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'CP1404'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'MA1000'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'CP1404'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'MA1008'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'NM1010'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"union: 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my_subjects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"difference: 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my_subjects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"intersection: 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my_subjects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"symmetric difference: 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my_subjects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^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your_subjects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Shape 222">
            <a:extLst>
              <a:ext uri="{FF2B5EF4-FFF2-40B4-BE49-F238E27FC236}">
                <a16:creationId xmlns:a16="http://schemas.microsoft.com/office/drawing/2014/main" id="{46A6125E-0823-C3EE-1AF3-3625E0C4D15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544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AE-4A26-4043-F498-E6FAFE59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 help us understand set operations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C947B5-233C-0C8F-71B2-430F496A8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216744"/>
              </p:ext>
            </p:extLst>
          </p:nvPr>
        </p:nvGraphicFramePr>
        <p:xfrm>
          <a:off x="614363" y="1446213"/>
          <a:ext cx="10931525" cy="521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DA3C-C660-740C-6134-D78413DC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97A6C-A413-C54A-5096-A20980B00755}"/>
              </a:ext>
            </a:extLst>
          </p:cNvPr>
          <p:cNvSpPr txBox="1"/>
          <p:nvPr/>
        </p:nvSpPr>
        <p:spPr>
          <a:xfrm>
            <a:off x="-1" y="1042058"/>
            <a:ext cx="34312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union</a:t>
            </a:r>
            <a:endParaRPr lang="en-AU" sz="200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000" dirty="0">
                <a:effectLst/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 intersection</a:t>
            </a:r>
          </a:p>
          <a:p>
            <a:r>
              <a:rPr lang="en-AU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 difference</a:t>
            </a:r>
            <a:endParaRPr lang="en-AU" sz="2000" dirty="0">
              <a:effectLst/>
              <a:highlight>
                <a:srgbClr val="FF00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 symmetric difference</a:t>
            </a:r>
            <a:endParaRPr lang="en-AU" sz="2000" dirty="0">
              <a:effectLst/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00A2B-C68C-E329-E086-842AB59B978F}"/>
              </a:ext>
            </a:extLst>
          </p:cNvPr>
          <p:cNvSpPr txBox="1"/>
          <p:nvPr/>
        </p:nvSpPr>
        <p:spPr>
          <a:xfrm>
            <a:off x="2664372" y="2806078"/>
            <a:ext cx="149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effectLst/>
              </a:rPr>
              <a:t>CP1401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E12A3-A3FF-5C28-E4D2-0875E210F4D4}"/>
              </a:ext>
            </a:extLst>
          </p:cNvPr>
          <p:cNvSpPr txBox="1"/>
          <p:nvPr/>
        </p:nvSpPr>
        <p:spPr>
          <a:xfrm>
            <a:off x="5410095" y="3427193"/>
            <a:ext cx="149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effectLst/>
              </a:rPr>
              <a:t>CP1404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77258-A1E0-D750-EFB4-599B8A7669F7}"/>
              </a:ext>
            </a:extLst>
          </p:cNvPr>
          <p:cNvSpPr txBox="1"/>
          <p:nvPr/>
        </p:nvSpPr>
        <p:spPr>
          <a:xfrm>
            <a:off x="3090040" y="5042455"/>
            <a:ext cx="1836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/>
              <a:t>MA1000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DB199-7C2D-6B3A-C0AB-31E5822D5EE2}"/>
              </a:ext>
            </a:extLst>
          </p:cNvPr>
          <p:cNvSpPr txBox="1"/>
          <p:nvPr/>
        </p:nvSpPr>
        <p:spPr>
          <a:xfrm>
            <a:off x="7651531" y="2382548"/>
            <a:ext cx="149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effectLst/>
              </a:rPr>
              <a:t>CC2511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0B04F-8E62-E9E0-3074-B5F31631AF0D}"/>
              </a:ext>
            </a:extLst>
          </p:cNvPr>
          <p:cNvSpPr txBox="1"/>
          <p:nvPr/>
        </p:nvSpPr>
        <p:spPr>
          <a:xfrm>
            <a:off x="7225862" y="5537911"/>
            <a:ext cx="149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effectLst/>
              </a:rPr>
              <a:t>EG1012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11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dictionary comprehensions to create new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 comprehensions, you can write shortcuts that generate either: a dictionary or a set, with the same control</a:t>
            </a:r>
          </a:p>
          <a:p>
            <a:r>
              <a:rPr lang="en-US" dirty="0"/>
              <a:t>both are enclosed with {} </a:t>
            </a:r>
            <a:br>
              <a:rPr lang="en-US" dirty="0"/>
            </a:br>
            <a:r>
              <a:rPr lang="en-US" dirty="0"/>
              <a:t>difference is if the collected item is a : separated pair or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222">
            <a:extLst>
              <a:ext uri="{FF2B5EF4-FFF2-40B4-BE49-F238E27FC236}">
                <a16:creationId xmlns:a16="http://schemas.microsoft.com/office/drawing/2014/main" id="{E24E424B-DE31-B3AA-32E9-D51962E1686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8619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zip to create dictionaries from lists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creates a list of tuple pairs from two parallel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yields [('a', 1), ('b', 2), ('c', 3)]</a:t>
            </a:r>
            <a:br>
              <a:rPr lang="en-AU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  <a:p>
            <a:r>
              <a:rPr lang="en-US" dirty="0"/>
              <a:t>That</a:t>
            </a:r>
            <a:r>
              <a:rPr lang="fr-FR" dirty="0"/>
              <a:t>'</a:t>
            </a:r>
            <a:r>
              <a:rPr lang="en-US" dirty="0"/>
              <a:t>s good for building dictionaries. We call the </a:t>
            </a:r>
            <a:r>
              <a:rPr lang="en-US" dirty="0" err="1"/>
              <a:t>dict</a:t>
            </a:r>
            <a:r>
              <a:rPr lang="en-US" dirty="0"/>
              <a:t> function which takes a list of pairs to make a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]))  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yields {'a': 1, 'c': 3, 'b': 2}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hape 222">
            <a:extLst>
              <a:ext uri="{FF2B5EF4-FFF2-40B4-BE49-F238E27FC236}">
                <a16:creationId xmlns:a16="http://schemas.microsoft.com/office/drawing/2014/main" id="{4D7532B8-BA06-BC21-B4CD-C84F18DEA77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841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669-D3C2-342D-C76B-A511E03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 and Python dictionaries are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97B4-B3B7-F3CA-DC82-2A82A0CF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/>
              <a:t> module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-US" dirty="0"/>
              <a:t> function to convert text to a dictionary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dumps</a:t>
            </a:r>
            <a:r>
              <a:rPr lang="en-US" dirty="0"/>
              <a:t> function to convert dictionary to 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2541-E861-4A39-0EA4-3F4B129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247E-B6D8-1B4D-AB00-95B5A54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do these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7578-3129-A94B-928F-1124021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experiment until you "get it". Try out all the things, either in the console or in full programs:</a:t>
            </a:r>
          </a:p>
          <a:p>
            <a:pPr lvl="1"/>
            <a:r>
              <a:rPr lang="en-US" dirty="0"/>
              <a:t>Dictionaries and sets: creating, accessing, adding, removing…</a:t>
            </a:r>
          </a:p>
          <a:p>
            <a:pPr lvl="1"/>
            <a:r>
              <a:rPr lang="en-US" dirty="0"/>
              <a:t>Comprehensions</a:t>
            </a:r>
          </a:p>
          <a:p>
            <a:pPr lvl="1"/>
            <a:r>
              <a:rPr lang="en-US" dirty="0"/>
              <a:t>JSON and the requests module (if you're keen)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50FF-B6B1-0A47-A1B1-52B5E1B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AA7174-9F9F-1FC9-E0DA-D8763E4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- you will be able to: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130BA-E659-8919-77EB-5F3137F6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dictionaries and sets when they are appropriate data structures</a:t>
            </a:r>
          </a:p>
          <a:p>
            <a:r>
              <a:rPr lang="en-US" dirty="0"/>
              <a:t>Create dictionaries, add key-value pairs, modify values</a:t>
            </a:r>
          </a:p>
          <a:p>
            <a:r>
              <a:rPr lang="en-US" dirty="0"/>
              <a:t>Use the </a:t>
            </a:r>
            <a:r>
              <a:rPr lang="en-US" dirty="0" err="1"/>
              <a:t>json</a:t>
            </a:r>
            <a:r>
              <a:rPr lang="en-US" dirty="0"/>
              <a:t> library to work with JSON (text) data</a:t>
            </a:r>
          </a:p>
          <a:p>
            <a:r>
              <a:rPr lang="en-US" dirty="0"/>
              <a:t>Create sets, add and remove values, perform set operations</a:t>
            </a:r>
          </a:p>
          <a:p>
            <a:r>
              <a:rPr lang="en-US" dirty="0"/>
              <a:t>Use dictionary and set comprehensions to create new objects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934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for a function that takes two lists:</a:t>
            </a:r>
          </a:p>
          <a:p>
            <a:pPr lvl="1"/>
            <a:r>
              <a:rPr lang="en-US" dirty="0"/>
              <a:t>a list of names</a:t>
            </a:r>
          </a:p>
          <a:p>
            <a:pPr lvl="1"/>
            <a:r>
              <a:rPr lang="en-US" dirty="0"/>
              <a:t>a corresponding list of ages</a:t>
            </a:r>
          </a:p>
          <a:p>
            <a:r>
              <a:rPr lang="en-US" dirty="0"/>
              <a:t>Elements at the same list index represent the same person.</a:t>
            </a:r>
          </a:p>
          <a:p>
            <a:r>
              <a:rPr lang="en-US" dirty="0"/>
              <a:t>The function will return the name of the oldest person in the list.</a:t>
            </a:r>
            <a:br>
              <a:rPr lang="en-US" dirty="0"/>
            </a:br>
            <a:r>
              <a:rPr lang="en-US" dirty="0"/>
              <a:t>If multiple people have the same oldest age, return the first name.</a:t>
            </a:r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3344A630-DEFB-087C-64BB-DFC5C8BD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C8F9F-72E0-8C2C-E3B9-1BC45D69E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B79BB0C-F64E-A1C3-3E00-DD3FC78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store a collection of </a:t>
            </a:r>
            <a:br>
              <a:rPr lang="en-US" dirty="0"/>
            </a:br>
            <a:r>
              <a:rPr lang="en-US" dirty="0"/>
              <a:t>names </a:t>
            </a:r>
            <a:r>
              <a:rPr lang="en-US" b="1" dirty="0"/>
              <a:t>and </a:t>
            </a:r>
            <a:r>
              <a:rPr lang="en-US" dirty="0"/>
              <a:t>ages?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One way to store related sequences of data is to use parallel lists: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names = [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"Sven"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ages = [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(names[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"is"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ages[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"years old"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/>
              <a:t>So, related data have the same index.</a:t>
            </a:r>
            <a:endParaRPr lang="en-AU" dirty="0">
              <a:sym typeface="Consolas"/>
            </a:endParaRPr>
          </a:p>
          <a:p>
            <a:r>
              <a:rPr lang="en-AU" dirty="0"/>
              <a:t>Then when you add/modify one ‘pair’, you need to make sure you do so for both lists… </a:t>
            </a:r>
          </a:p>
        </p:txBody>
      </p:sp>
      <p:sp>
        <p:nvSpPr>
          <p:cNvPr id="11" name="Shape 222">
            <a:extLst>
              <a:ext uri="{FF2B5EF4-FFF2-40B4-BE49-F238E27FC236}">
                <a16:creationId xmlns:a16="http://schemas.microsoft.com/office/drawing/2014/main" id="{F24D9C4C-697D-7979-22C4-C79AA4648C0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99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dictionary is a key-value map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also known as an associative array or a </a:t>
            </a:r>
            <a:r>
              <a:rPr lang="en-US" b="1" dirty="0"/>
              <a:t>map</a:t>
            </a:r>
            <a:endParaRPr lang="en-US" dirty="0"/>
          </a:p>
          <a:p>
            <a:r>
              <a:rPr lang="en-US" dirty="0"/>
              <a:t>A collection of key-value pairs: the first element of the pair, the key, is used to retrieve the second element, the value</a:t>
            </a:r>
          </a:p>
          <a:p>
            <a:r>
              <a:rPr lang="en-US" dirty="0"/>
              <a:t>We map a key to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name_to_age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"Sven"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hape 222">
            <a:extLst>
              <a:ext uri="{FF2B5EF4-FFF2-40B4-BE49-F238E27FC236}">
                <a16:creationId xmlns:a16="http://schemas.microsoft.com/office/drawing/2014/main" id="{C3E8A78A-54B3-208B-4814-5F58E95EAA8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store in a dictionary?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where there's a relationship (map) between key and value</a:t>
            </a:r>
          </a:p>
          <a:p>
            <a:r>
              <a:rPr lang="en-US" dirty="0"/>
              <a:t>Key must be immutable</a:t>
            </a:r>
          </a:p>
          <a:p>
            <a:pPr lvl="1"/>
            <a:r>
              <a:rPr lang="en-US" dirty="0"/>
              <a:t>strings, integers, tuples are fine</a:t>
            </a:r>
          </a:p>
          <a:p>
            <a:pPr lvl="1"/>
            <a:r>
              <a:rPr lang="en-US" dirty="0"/>
              <a:t>lists are NOT allowed</a:t>
            </a:r>
          </a:p>
          <a:p>
            <a:r>
              <a:rPr lang="en-US" dirty="0"/>
              <a:t>Value can be anything</a:t>
            </a:r>
          </a:p>
          <a:p>
            <a:r>
              <a:rPr lang="en-US" altLang="en-US" dirty="0"/>
              <a:t>Dictionaries are mutable objects</a:t>
            </a:r>
          </a:p>
        </p:txBody>
      </p:sp>
      <p:sp>
        <p:nvSpPr>
          <p:cNvPr id="4" name="Shape 222">
            <a:extLst>
              <a:ext uri="{FF2B5EF4-FFF2-40B4-BE49-F238E27FC236}">
                <a16:creationId xmlns:a16="http://schemas.microsoft.com/office/drawing/2014/main" id="{B63880BE-FCDA-77B3-1269-E6E791219BB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0F92178-EFFD-4A95-84D3-554D18D1D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and remove dictionary elements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06396EA-CF41-4022-B67E-CC419B5A6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dictionary[key] = value</a:t>
            </a:r>
          </a:p>
          <a:p>
            <a:r>
              <a:rPr lang="en-US" altLang="en-US" dirty="0"/>
              <a:t>If key exists in the dictionary, the value associated with it will be changed</a:t>
            </a:r>
          </a:p>
          <a:p>
            <a:pPr>
              <a:buFontTx/>
              <a:buChar char="•"/>
            </a:pPr>
            <a:r>
              <a:rPr lang="en-US" altLang="en-US" dirty="0"/>
              <a:t>To delete a key-value pair: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del dictionary[key]</a:t>
            </a:r>
          </a:p>
          <a:p>
            <a:r>
              <a:rPr lang="en-US" altLang="en-US" dirty="0"/>
              <a:t>If key is not in the dictionary,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exception is raised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hape 222">
            <a:extLst>
              <a:ext uri="{FF2B5EF4-FFF2-40B4-BE49-F238E27FC236}">
                <a16:creationId xmlns:a16="http://schemas.microsoft.com/office/drawing/2014/main" id="{9DDB645D-80DC-DF6D-05CD-22C5EF5B49A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content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.keys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	– all the keys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	– all the values</a:t>
            </a: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	– all the key/value pairs as tuples</a:t>
            </a:r>
          </a:p>
          <a:p>
            <a:endParaRPr lang="en-US" dirty="0"/>
          </a:p>
          <a:p>
            <a:r>
              <a:rPr lang="en-US" dirty="0"/>
              <a:t>These return what is called a dictionary view.</a:t>
            </a:r>
          </a:p>
          <a:p>
            <a:r>
              <a:rPr lang="en-US" dirty="0"/>
              <a:t>They are dynamically updated with changes</a:t>
            </a:r>
          </a:p>
          <a:p>
            <a:r>
              <a:rPr lang="en-US" dirty="0"/>
              <a:t>They are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6" name="Shape 222">
            <a:extLst>
              <a:ext uri="{FF2B5EF4-FFF2-40B4-BE49-F238E27FC236}">
                <a16:creationId xmlns:a16="http://schemas.microsoft.com/office/drawing/2014/main" id="{0CB422F2-8E29-881A-3815-FCD75D002FB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57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0DFFA7-3C48-ED4E-8572-7CC8A0DF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dictionaries is harder than simple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6EB0-EE3F-C549-8C45-F825E717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Every name should be meaningful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	What's d?</a:t>
            </a:r>
          </a:p>
          <a:p>
            <a:r>
              <a:rPr lang="en-US" dirty="0"/>
              <a:t>Avoid disinformation (e.g., </a:t>
            </a:r>
            <a:r>
              <a:rPr lang="en-US" dirty="0" err="1"/>
              <a:t>i</a:t>
            </a:r>
            <a:r>
              <a:rPr lang="en-US" dirty="0"/>
              <a:t> implies int, not str)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dirty="0"/>
              <a:t> 	sounds like a </a:t>
            </a:r>
            <a:r>
              <a:rPr lang="en-US" i="1" dirty="0"/>
              <a:t>list</a:t>
            </a:r>
            <a:r>
              <a:rPr lang="en-US" dirty="0"/>
              <a:t> of names</a:t>
            </a:r>
          </a:p>
          <a:p>
            <a:r>
              <a:rPr lang="en-US" dirty="0"/>
              <a:t>Dictionaries always have two parts, key &amp; value, </a:t>
            </a:r>
            <a:br>
              <a:rPr lang="en-US" dirty="0"/>
            </a:br>
            <a:r>
              <a:rPr lang="en-US" dirty="0"/>
              <a:t>so, one good strategy is to use both parts in the 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name_to_age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grade_to_score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Shape 222">
            <a:extLst>
              <a:ext uri="{FF2B5EF4-FFF2-40B4-BE49-F238E27FC236}">
                <a16:creationId xmlns:a16="http://schemas.microsoft.com/office/drawing/2014/main" id="{A197673E-E72E-6698-4770-D988553D4F6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6523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09DEDB-2618-4CCC-BAE1-B0E561CC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http://schemas.microsoft.com/office/infopath/2007/PartnerControls"/>
    <ds:schemaRef ds:uri="http://purl.org/dc/elements/1.1/"/>
    <ds:schemaRef ds:uri="http://www.w3.org/XML/1998/namespace"/>
    <ds:schemaRef ds:uri="c64b295e-e158-430a-a9fe-95bbf17b9d7d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f5e39c8-e5a1-4a0d-b53f-9134be983d1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1552</TotalTime>
  <Words>1229</Words>
  <Application>Microsoft Macintosh PowerPoint</Application>
  <PresentationFormat>Widescreen</PresentationFormat>
  <Paragraphs>133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Playfair Display</vt:lpstr>
      <vt:lpstr>1_Office Theme</vt:lpstr>
      <vt:lpstr>Custom Design</vt:lpstr>
      <vt:lpstr>CP1404 Module 5 Dictionaries</vt:lpstr>
      <vt:lpstr>Learning outcomes - you will be able to:</vt:lpstr>
      <vt:lpstr>Do this now</vt:lpstr>
      <vt:lpstr>How would you store a collection of  names and ages?</vt:lpstr>
      <vt:lpstr>A dictionary is a key-value map</vt:lpstr>
      <vt:lpstr>What can you store in a dictionary?</vt:lpstr>
      <vt:lpstr>Add and remove dictionary elements</vt:lpstr>
      <vt:lpstr>Dictionary content methods</vt:lpstr>
      <vt:lpstr>Naming dictionaries is harder than simple types</vt:lpstr>
      <vt:lpstr>Membership test, three ways</vt:lpstr>
      <vt:lpstr>get method retrieves with a default, no exception</vt:lpstr>
      <vt:lpstr>Do this now: Use a dictionary</vt:lpstr>
      <vt:lpstr>Sets</vt:lpstr>
      <vt:lpstr>Sets allow us to do various operations: set theory</vt:lpstr>
      <vt:lpstr>Venn diagrams help us understand set operations</vt:lpstr>
      <vt:lpstr>Use dictionary comprehensions to create new dictionaries</vt:lpstr>
      <vt:lpstr>Use zip to create dictionaries from lists</vt:lpstr>
      <vt:lpstr>JSON (JavaScript Object Notation) and Python dictionaries are friends</vt:lpstr>
      <vt:lpstr>Now do these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CP1404 Version Control with Git and GitHub</dc:title>
  <dc:creator>Lindsay Ward</dc:creator>
  <cp:lastModifiedBy>Lindsay Ward</cp:lastModifiedBy>
  <cp:revision>1</cp:revision>
  <dcterms:created xsi:type="dcterms:W3CDTF">2022-09-20T05:02:40Z</dcterms:created>
  <dcterms:modified xsi:type="dcterms:W3CDTF">2022-10-10T02:41:05Z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