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49"/>
  </p:notesMasterIdLst>
  <p:sldIdLst>
    <p:sldId id="416" r:id="rId6"/>
    <p:sldId id="276" r:id="rId7"/>
    <p:sldId id="462" r:id="rId8"/>
    <p:sldId id="330" r:id="rId9"/>
    <p:sldId id="266" r:id="rId10"/>
    <p:sldId id="258" r:id="rId11"/>
    <p:sldId id="355" r:id="rId12"/>
    <p:sldId id="466" r:id="rId13"/>
    <p:sldId id="345" r:id="rId14"/>
    <p:sldId id="464" r:id="rId15"/>
    <p:sldId id="314" r:id="rId16"/>
    <p:sldId id="486" r:id="rId17"/>
    <p:sldId id="338" r:id="rId18"/>
    <p:sldId id="485" r:id="rId19"/>
    <p:sldId id="342" r:id="rId20"/>
    <p:sldId id="287" r:id="rId21"/>
    <p:sldId id="300" r:id="rId22"/>
    <p:sldId id="311" r:id="rId23"/>
    <p:sldId id="299" r:id="rId24"/>
    <p:sldId id="476" r:id="rId25"/>
    <p:sldId id="340" r:id="rId26"/>
    <p:sldId id="272" r:id="rId27"/>
    <p:sldId id="477" r:id="rId28"/>
    <p:sldId id="350" r:id="rId29"/>
    <p:sldId id="285" r:id="rId30"/>
    <p:sldId id="326" r:id="rId31"/>
    <p:sldId id="349" r:id="rId32"/>
    <p:sldId id="353" r:id="rId33"/>
    <p:sldId id="469" r:id="rId34"/>
    <p:sldId id="333" r:id="rId35"/>
    <p:sldId id="301" r:id="rId36"/>
    <p:sldId id="347" r:id="rId37"/>
    <p:sldId id="317" r:id="rId38"/>
    <p:sldId id="479" r:id="rId39"/>
    <p:sldId id="346" r:id="rId40"/>
    <p:sldId id="324" r:id="rId41"/>
    <p:sldId id="323" r:id="rId42"/>
    <p:sldId id="487" r:id="rId43"/>
    <p:sldId id="481" r:id="rId44"/>
    <p:sldId id="478" r:id="rId45"/>
    <p:sldId id="343" r:id="rId46"/>
    <p:sldId id="344" r:id="rId47"/>
    <p:sldId id="36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F672B-C094-9F42-A300-3B1384AABCBA}" v="512" dt="2022-09-29T02:29:56.842"/>
    <p1510:client id="{9333686A-E729-F341-BFB7-7A5584FC8F8B}" v="14" dt="2022-09-28T03:47:05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1"/>
    <p:restoredTop sz="93289"/>
  </p:normalViewPr>
  <p:slideViewPr>
    <p:cSldViewPr snapToGrid="0">
      <p:cViewPr varScale="1">
        <p:scale>
          <a:sx n="145" d="100"/>
          <a:sy n="145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Ward" userId="8f2e855a-579b-4a8f-b9f1-39f7b0944a86" providerId="ADAL" clId="{478F672B-C094-9F42-A300-3B1384AABCBA}"/>
    <pc:docChg chg="undo custSel addSld delSld modSld sldOrd">
      <pc:chgData name="Lindsay Ward" userId="8f2e855a-579b-4a8f-b9f1-39f7b0944a86" providerId="ADAL" clId="{478F672B-C094-9F42-A300-3B1384AABCBA}" dt="2022-09-29T02:29:56.842" v="3303"/>
      <pc:docMkLst>
        <pc:docMk/>
      </pc:docMkLst>
      <pc:sldChg chg="addSp modSp mod">
        <pc:chgData name="Lindsay Ward" userId="8f2e855a-579b-4a8f-b9f1-39f7b0944a86" providerId="ADAL" clId="{478F672B-C094-9F42-A300-3B1384AABCBA}" dt="2022-09-28T06:15:53.815" v="1749"/>
        <pc:sldMkLst>
          <pc:docMk/>
          <pc:sldMk cId="166167756" sldId="258"/>
        </pc:sldMkLst>
        <pc:spChg chg="add mod">
          <ac:chgData name="Lindsay Ward" userId="8f2e855a-579b-4a8f-b9f1-39f7b0944a86" providerId="ADAL" clId="{478F672B-C094-9F42-A300-3B1384AABCBA}" dt="2022-09-28T06:15:53.815" v="1749"/>
          <ac:spMkLst>
            <pc:docMk/>
            <pc:sldMk cId="166167756" sldId="258"/>
            <ac:spMk id="2" creationId="{125FC4F2-A600-45B0-F8DD-17F2C4D970A1}"/>
          </ac:spMkLst>
        </pc:spChg>
        <pc:spChg chg="mod">
          <ac:chgData name="Lindsay Ward" userId="8f2e855a-579b-4a8f-b9f1-39f7b0944a86" providerId="ADAL" clId="{478F672B-C094-9F42-A300-3B1384AABCBA}" dt="2022-09-28T03:59:30.128" v="358" actId="20577"/>
          <ac:spMkLst>
            <pc:docMk/>
            <pc:sldMk cId="166167756" sldId="258"/>
            <ac:spMk id="28674" creationId="{FC394831-5B8F-AA46-900A-CD2518202625}"/>
          </ac:spMkLst>
        </pc:spChg>
      </pc:sldChg>
      <pc:sldChg chg="addSp modSp mod">
        <pc:chgData name="Lindsay Ward" userId="8f2e855a-579b-4a8f-b9f1-39f7b0944a86" providerId="ADAL" clId="{478F672B-C094-9F42-A300-3B1384AABCBA}" dt="2022-09-28T06:18:14.695" v="1806" actId="6549"/>
        <pc:sldMkLst>
          <pc:docMk/>
          <pc:sldMk cId="0" sldId="266"/>
        </pc:sldMkLst>
        <pc:spChg chg="mod">
          <ac:chgData name="Lindsay Ward" userId="8f2e855a-579b-4a8f-b9f1-39f7b0944a86" providerId="ADAL" clId="{478F672B-C094-9F42-A300-3B1384AABCBA}" dt="2022-09-28T06:18:14.695" v="1806" actId="6549"/>
          <ac:spMkLst>
            <pc:docMk/>
            <pc:sldMk cId="0" sldId="266"/>
            <ac:spMk id="2" creationId="{00000000-0000-0000-0000-000000000000}"/>
          </ac:spMkLst>
        </pc:spChg>
        <pc:spChg chg="mod">
          <ac:chgData name="Lindsay Ward" userId="8f2e855a-579b-4a8f-b9f1-39f7b0944a86" providerId="ADAL" clId="{478F672B-C094-9F42-A300-3B1384AABCBA}" dt="2022-09-28T03:58:05.449" v="278" actId="20577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Lindsay Ward" userId="8f2e855a-579b-4a8f-b9f1-39f7b0944a86" providerId="ADAL" clId="{478F672B-C094-9F42-A300-3B1384AABCBA}" dt="2022-09-28T06:15:51.440" v="1748"/>
          <ac:spMkLst>
            <pc:docMk/>
            <pc:sldMk cId="0" sldId="266"/>
            <ac:spMk id="4" creationId="{2A8CC30B-A664-F5CE-468D-CAAD217FB68B}"/>
          </ac:spMkLst>
        </pc:spChg>
      </pc:sldChg>
      <pc:sldChg chg="addSp modSp mod">
        <pc:chgData name="Lindsay Ward" userId="8f2e855a-579b-4a8f-b9f1-39f7b0944a86" providerId="ADAL" clId="{478F672B-C094-9F42-A300-3B1384AABCBA}" dt="2022-09-28T06:57:07.279" v="2572" actId="20577"/>
        <pc:sldMkLst>
          <pc:docMk/>
          <pc:sldMk cId="2553144228" sldId="272"/>
        </pc:sldMkLst>
        <pc:spChg chg="mod">
          <ac:chgData name="Lindsay Ward" userId="8f2e855a-579b-4a8f-b9f1-39f7b0944a86" providerId="ADAL" clId="{478F672B-C094-9F42-A300-3B1384AABCBA}" dt="2022-09-28T06:57:07.279" v="2572" actId="20577"/>
          <ac:spMkLst>
            <pc:docMk/>
            <pc:sldMk cId="2553144228" sldId="272"/>
            <ac:spMk id="2" creationId="{00000000-0000-0000-0000-000000000000}"/>
          </ac:spMkLst>
        </pc:spChg>
        <pc:spChg chg="add mod">
          <ac:chgData name="Lindsay Ward" userId="8f2e855a-579b-4a8f-b9f1-39f7b0944a86" providerId="ADAL" clId="{478F672B-C094-9F42-A300-3B1384AABCBA}" dt="2022-09-28T06:16:12.487" v="1763"/>
          <ac:spMkLst>
            <pc:docMk/>
            <pc:sldMk cId="2553144228" sldId="272"/>
            <ac:spMk id="4" creationId="{9B97EDD8-8608-51EA-0772-035ED4D20454}"/>
          </ac:spMkLst>
        </pc:spChg>
      </pc:sldChg>
      <pc:sldChg chg="del">
        <pc:chgData name="Lindsay Ward" userId="8f2e855a-579b-4a8f-b9f1-39f7b0944a86" providerId="ADAL" clId="{478F672B-C094-9F42-A300-3B1384AABCBA}" dt="2022-09-28T05:55:11.034" v="1202" actId="2696"/>
        <pc:sldMkLst>
          <pc:docMk/>
          <pc:sldMk cId="0" sldId="273"/>
        </pc:sldMkLst>
      </pc:sldChg>
      <pc:sldChg chg="modSp mod">
        <pc:chgData name="Lindsay Ward" userId="8f2e855a-579b-4a8f-b9f1-39f7b0944a86" providerId="ADAL" clId="{478F672B-C094-9F42-A300-3B1384AABCBA}" dt="2022-09-28T06:14:43.184" v="1743" actId="20577"/>
        <pc:sldMkLst>
          <pc:docMk/>
          <pc:sldMk cId="3242200464" sldId="276"/>
        </pc:sldMkLst>
        <pc:spChg chg="mod">
          <ac:chgData name="Lindsay Ward" userId="8f2e855a-579b-4a8f-b9f1-39f7b0944a86" providerId="ADAL" clId="{478F672B-C094-9F42-A300-3B1384AABCBA}" dt="2022-09-28T06:14:43.184" v="1743" actId="20577"/>
          <ac:spMkLst>
            <pc:docMk/>
            <pc:sldMk cId="3242200464" sldId="276"/>
            <ac:spMk id="3" creationId="{955D9647-F485-0340-8A2B-A1C3E65F30DB}"/>
          </ac:spMkLst>
        </pc:spChg>
      </pc:sldChg>
      <pc:sldChg chg="del">
        <pc:chgData name="Lindsay Ward" userId="8f2e855a-579b-4a8f-b9f1-39f7b0944a86" providerId="ADAL" clId="{478F672B-C094-9F42-A300-3B1384AABCBA}" dt="2022-09-28T05:57:15.211" v="1275" actId="2696"/>
        <pc:sldMkLst>
          <pc:docMk/>
          <pc:sldMk cId="1475852922" sldId="281"/>
        </pc:sldMkLst>
      </pc:sldChg>
      <pc:sldChg chg="modSp del mod">
        <pc:chgData name="Lindsay Ward" userId="8f2e855a-579b-4a8f-b9f1-39f7b0944a86" providerId="ADAL" clId="{478F672B-C094-9F42-A300-3B1384AABCBA}" dt="2022-09-28T05:57:54.402" v="1286" actId="2696"/>
        <pc:sldMkLst>
          <pc:docMk/>
          <pc:sldMk cId="1775704090" sldId="282"/>
        </pc:sldMkLst>
        <pc:spChg chg="mod">
          <ac:chgData name="Lindsay Ward" userId="8f2e855a-579b-4a8f-b9f1-39f7b0944a86" providerId="ADAL" clId="{478F672B-C094-9F42-A300-3B1384AABCBA}" dt="2022-09-28T05:57:53.020" v="1285" actId="21"/>
          <ac:spMkLst>
            <pc:docMk/>
            <pc:sldMk cId="1775704090" sldId="282"/>
            <ac:spMk id="3" creationId="{00000000-0000-0000-0000-000000000000}"/>
          </ac:spMkLst>
        </pc:spChg>
      </pc:sldChg>
      <pc:sldChg chg="del">
        <pc:chgData name="Lindsay Ward" userId="8f2e855a-579b-4a8f-b9f1-39f7b0944a86" providerId="ADAL" clId="{478F672B-C094-9F42-A300-3B1384AABCBA}" dt="2022-09-28T05:59:37.004" v="1302" actId="2696"/>
        <pc:sldMkLst>
          <pc:docMk/>
          <pc:sldMk cId="1216559401" sldId="283"/>
        </pc:sldMkLst>
      </pc:sldChg>
      <pc:sldChg chg="addSp modSp mod">
        <pc:chgData name="Lindsay Ward" userId="8f2e855a-579b-4a8f-b9f1-39f7b0944a86" providerId="ADAL" clId="{478F672B-C094-9F42-A300-3B1384AABCBA}" dt="2022-09-28T06:16:15.483" v="1766"/>
        <pc:sldMkLst>
          <pc:docMk/>
          <pc:sldMk cId="2107223181" sldId="285"/>
        </pc:sldMkLst>
        <pc:spChg chg="mod">
          <ac:chgData name="Lindsay Ward" userId="8f2e855a-579b-4a8f-b9f1-39f7b0944a86" providerId="ADAL" clId="{478F672B-C094-9F42-A300-3B1384AABCBA}" dt="2022-09-28T06:10:47.288" v="1638" actId="113"/>
          <ac:spMkLst>
            <pc:docMk/>
            <pc:sldMk cId="2107223181" sldId="285"/>
            <ac:spMk id="2" creationId="{00000000-0000-0000-0000-000000000000}"/>
          </ac:spMkLst>
        </pc:spChg>
        <pc:spChg chg="mod">
          <ac:chgData name="Lindsay Ward" userId="8f2e855a-579b-4a8f-b9f1-39f7b0944a86" providerId="ADAL" clId="{478F672B-C094-9F42-A300-3B1384AABCBA}" dt="2022-09-28T06:10:01.609" v="1581" actId="20577"/>
          <ac:spMkLst>
            <pc:docMk/>
            <pc:sldMk cId="2107223181" sldId="285"/>
            <ac:spMk id="3" creationId="{00000000-0000-0000-0000-000000000000}"/>
          </ac:spMkLst>
        </pc:spChg>
        <pc:spChg chg="add mod">
          <ac:chgData name="Lindsay Ward" userId="8f2e855a-579b-4a8f-b9f1-39f7b0944a86" providerId="ADAL" clId="{478F672B-C094-9F42-A300-3B1384AABCBA}" dt="2022-09-28T06:16:15.483" v="1766"/>
          <ac:spMkLst>
            <pc:docMk/>
            <pc:sldMk cId="2107223181" sldId="285"/>
            <ac:spMk id="4" creationId="{E65F91AD-7BE6-36BA-3614-60D98BB86FAC}"/>
          </ac:spMkLst>
        </pc:spChg>
      </pc:sldChg>
      <pc:sldChg chg="del">
        <pc:chgData name="Lindsay Ward" userId="8f2e855a-579b-4a8f-b9f1-39f7b0944a86" providerId="ADAL" clId="{478F672B-C094-9F42-A300-3B1384AABCBA}" dt="2022-09-28T05:59:47.502" v="1303" actId="2696"/>
        <pc:sldMkLst>
          <pc:docMk/>
          <pc:sldMk cId="1583308574" sldId="286"/>
        </pc:sldMkLst>
      </pc:sldChg>
      <pc:sldChg chg="addSp modSp add mod">
        <pc:chgData name="Lindsay Ward" userId="8f2e855a-579b-4a8f-b9f1-39f7b0944a86" providerId="ADAL" clId="{478F672B-C094-9F42-A300-3B1384AABCBA}" dt="2022-09-28T06:49:52.607" v="2090" actId="20577"/>
        <pc:sldMkLst>
          <pc:docMk/>
          <pc:sldMk cId="1543485934" sldId="287"/>
        </pc:sldMkLst>
        <pc:spChg chg="mod">
          <ac:chgData name="Lindsay Ward" userId="8f2e855a-579b-4a8f-b9f1-39f7b0944a86" providerId="ADAL" clId="{478F672B-C094-9F42-A300-3B1384AABCBA}" dt="2022-09-28T06:49:52.607" v="2090" actId="20577"/>
          <ac:spMkLst>
            <pc:docMk/>
            <pc:sldMk cId="1543485934" sldId="287"/>
            <ac:spMk id="2" creationId="{00000000-0000-0000-0000-000000000000}"/>
          </ac:spMkLst>
        </pc:spChg>
        <pc:spChg chg="mod">
          <ac:chgData name="Lindsay Ward" userId="8f2e855a-579b-4a8f-b9f1-39f7b0944a86" providerId="ADAL" clId="{478F672B-C094-9F42-A300-3B1384AABCBA}" dt="2022-09-28T06:05:00.429" v="1451" actId="20577"/>
          <ac:spMkLst>
            <pc:docMk/>
            <pc:sldMk cId="1543485934" sldId="287"/>
            <ac:spMk id="3" creationId="{00000000-0000-0000-0000-000000000000}"/>
          </ac:spMkLst>
        </pc:spChg>
        <pc:spChg chg="add mod">
          <ac:chgData name="Lindsay Ward" userId="8f2e855a-579b-4a8f-b9f1-39f7b0944a86" providerId="ADAL" clId="{478F672B-C094-9F42-A300-3B1384AABCBA}" dt="2022-09-28T06:16:06.583" v="1759"/>
          <ac:spMkLst>
            <pc:docMk/>
            <pc:sldMk cId="1543485934" sldId="287"/>
            <ac:spMk id="4" creationId="{03F4689A-D351-E842-97BE-DD3349EFCCE7}"/>
          </ac:spMkLst>
        </pc:spChg>
      </pc:sldChg>
      <pc:sldChg chg="del">
        <pc:chgData name="Lindsay Ward" userId="8f2e855a-579b-4a8f-b9f1-39f7b0944a86" providerId="ADAL" clId="{478F672B-C094-9F42-A300-3B1384AABCBA}" dt="2022-09-28T06:02:24.391" v="1423" actId="2696"/>
        <pc:sldMkLst>
          <pc:docMk/>
          <pc:sldMk cId="1851331998" sldId="287"/>
        </pc:sldMkLst>
      </pc:sldChg>
      <pc:sldChg chg="add">
        <pc:chgData name="Lindsay Ward" userId="8f2e855a-579b-4a8f-b9f1-39f7b0944a86" providerId="ADAL" clId="{478F672B-C094-9F42-A300-3B1384AABCBA}" dt="2022-09-28T06:27:19.690" v="2055"/>
        <pc:sldMkLst>
          <pc:docMk/>
          <pc:sldMk cId="343703656" sldId="299"/>
        </pc:sldMkLst>
      </pc:sldChg>
      <pc:sldChg chg="addSp modSp del mod">
        <pc:chgData name="Lindsay Ward" userId="8f2e855a-579b-4a8f-b9f1-39f7b0944a86" providerId="ADAL" clId="{478F672B-C094-9F42-A300-3B1384AABCBA}" dt="2022-09-28T06:26:52.997" v="2054" actId="2696"/>
        <pc:sldMkLst>
          <pc:docMk/>
          <pc:sldMk cId="2236988898" sldId="299"/>
        </pc:sldMkLst>
        <pc:spChg chg="add mod">
          <ac:chgData name="Lindsay Ward" userId="8f2e855a-579b-4a8f-b9f1-39f7b0944a86" providerId="ADAL" clId="{478F672B-C094-9F42-A300-3B1384AABCBA}" dt="2022-09-28T06:15:54.837" v="1750"/>
          <ac:spMkLst>
            <pc:docMk/>
            <pc:sldMk cId="2236988898" sldId="299"/>
            <ac:spMk id="2" creationId="{6BE08194-109A-C8AB-E07F-61A2B7645564}"/>
          </ac:spMkLst>
        </pc:spChg>
        <pc:spChg chg="mod">
          <ac:chgData name="Lindsay Ward" userId="8f2e855a-579b-4a8f-b9f1-39f7b0944a86" providerId="ADAL" clId="{478F672B-C094-9F42-A300-3B1384AABCBA}" dt="2022-09-28T04:00:30.358" v="371" actId="20577"/>
          <ac:spMkLst>
            <pc:docMk/>
            <pc:sldMk cId="2236988898" sldId="299"/>
            <ac:spMk id="5" creationId="{53895AEB-89A5-984B-9A75-63D7534A555E}"/>
          </ac:spMkLst>
        </pc:spChg>
      </pc:sldChg>
      <pc:sldChg chg="addSp modSp mod">
        <pc:chgData name="Lindsay Ward" userId="8f2e855a-579b-4a8f-b9f1-39f7b0944a86" providerId="ADAL" clId="{478F672B-C094-9F42-A300-3B1384AABCBA}" dt="2022-09-28T06:16:07.618" v="1760"/>
        <pc:sldMkLst>
          <pc:docMk/>
          <pc:sldMk cId="1348095095" sldId="300"/>
        </pc:sldMkLst>
        <pc:spChg chg="add mod">
          <ac:chgData name="Lindsay Ward" userId="8f2e855a-579b-4a8f-b9f1-39f7b0944a86" providerId="ADAL" clId="{478F672B-C094-9F42-A300-3B1384AABCBA}" dt="2022-09-28T06:16:07.618" v="1760"/>
          <ac:spMkLst>
            <pc:docMk/>
            <pc:sldMk cId="1348095095" sldId="300"/>
            <ac:spMk id="2" creationId="{2D57B3A8-E5C8-50A1-877A-497B9AE0F358}"/>
          </ac:spMkLst>
        </pc:spChg>
        <pc:spChg chg="mod">
          <ac:chgData name="Lindsay Ward" userId="8f2e855a-579b-4a8f-b9f1-39f7b0944a86" providerId="ADAL" clId="{478F672B-C094-9F42-A300-3B1384AABCBA}" dt="2022-09-28T05:53:48.113" v="1196" actId="6549"/>
          <ac:spMkLst>
            <pc:docMk/>
            <pc:sldMk cId="1348095095" sldId="300"/>
            <ac:spMk id="30722" creationId="{411E0B50-BB6B-EB43-98DD-6347A536C692}"/>
          </ac:spMkLst>
        </pc:spChg>
      </pc:sldChg>
      <pc:sldChg chg="addSp modSp">
        <pc:chgData name="Lindsay Ward" userId="8f2e855a-579b-4a8f-b9f1-39f7b0944a86" providerId="ADAL" clId="{478F672B-C094-9F42-A300-3B1384AABCBA}" dt="2022-09-28T06:16:26.709" v="1770"/>
        <pc:sldMkLst>
          <pc:docMk/>
          <pc:sldMk cId="31328874" sldId="301"/>
        </pc:sldMkLst>
        <pc:spChg chg="add mod">
          <ac:chgData name="Lindsay Ward" userId="8f2e855a-579b-4a8f-b9f1-39f7b0944a86" providerId="ADAL" clId="{478F672B-C094-9F42-A300-3B1384AABCBA}" dt="2022-09-28T06:16:26.709" v="1770"/>
          <ac:spMkLst>
            <pc:docMk/>
            <pc:sldMk cId="31328874" sldId="301"/>
            <ac:spMk id="2" creationId="{9EC957C8-7BDC-C94C-B312-C362F7D53154}"/>
          </ac:spMkLst>
        </pc:spChg>
      </pc:sldChg>
      <pc:sldChg chg="addSp modSp mod">
        <pc:chgData name="Lindsay Ward" userId="8f2e855a-579b-4a8f-b9f1-39f7b0944a86" providerId="ADAL" clId="{478F672B-C094-9F42-A300-3B1384AABCBA}" dt="2022-09-28T06:16:08.648" v="1761"/>
        <pc:sldMkLst>
          <pc:docMk/>
          <pc:sldMk cId="1627146168" sldId="311"/>
        </pc:sldMkLst>
        <pc:spChg chg="add mod">
          <ac:chgData name="Lindsay Ward" userId="8f2e855a-579b-4a8f-b9f1-39f7b0944a86" providerId="ADAL" clId="{478F672B-C094-9F42-A300-3B1384AABCBA}" dt="2022-09-28T06:16:08.648" v="1761"/>
          <ac:spMkLst>
            <pc:docMk/>
            <pc:sldMk cId="1627146168" sldId="311"/>
            <ac:spMk id="2" creationId="{E66DF6A5-A2C6-EA45-CE83-C62E54DD8463}"/>
          </ac:spMkLst>
        </pc:spChg>
        <pc:spChg chg="mod">
          <ac:chgData name="Lindsay Ward" userId="8f2e855a-579b-4a8f-b9f1-39f7b0944a86" providerId="ADAL" clId="{478F672B-C094-9F42-A300-3B1384AABCBA}" dt="2022-09-28T06:03:36.692" v="1443" actId="5793"/>
          <ac:spMkLst>
            <pc:docMk/>
            <pc:sldMk cId="1627146168" sldId="311"/>
            <ac:spMk id="166" creationId="{00000000-0000-0000-0000-000000000000}"/>
          </ac:spMkLst>
        </pc:spChg>
      </pc:sldChg>
      <pc:sldChg chg="addSp delSp modSp mod">
        <pc:chgData name="Lindsay Ward" userId="8f2e855a-579b-4a8f-b9f1-39f7b0944a86" providerId="ADAL" clId="{478F672B-C094-9F42-A300-3B1384AABCBA}" dt="2022-09-28T06:21:19.228" v="2053" actId="478"/>
        <pc:sldMkLst>
          <pc:docMk/>
          <pc:sldMk cId="2741259398" sldId="314"/>
        </pc:sldMkLst>
        <pc:spChg chg="add mod">
          <ac:chgData name="Lindsay Ward" userId="8f2e855a-579b-4a8f-b9f1-39f7b0944a86" providerId="ADAL" clId="{478F672B-C094-9F42-A300-3B1384AABCBA}" dt="2022-09-28T06:16:02.243" v="1755"/>
          <ac:spMkLst>
            <pc:docMk/>
            <pc:sldMk cId="2741259398" sldId="314"/>
            <ac:spMk id="2" creationId="{1D82B4E0-B729-E420-A6DF-E54C7255EBED}"/>
          </ac:spMkLst>
        </pc:spChg>
        <pc:picChg chg="del">
          <ac:chgData name="Lindsay Ward" userId="8f2e855a-579b-4a8f-b9f1-39f7b0944a86" providerId="ADAL" clId="{478F672B-C094-9F42-A300-3B1384AABCBA}" dt="2022-09-28T06:21:19.228" v="2053" actId="478"/>
          <ac:picMkLst>
            <pc:docMk/>
            <pc:sldMk cId="2741259398" sldId="314"/>
            <ac:picMk id="6" creationId="{84EE226C-4958-BB4A-B0B7-94023642DD81}"/>
          </ac:picMkLst>
        </pc:picChg>
      </pc:sldChg>
      <pc:sldChg chg="addSp modSp add mod ord">
        <pc:chgData name="Lindsay Ward" userId="8f2e855a-579b-4a8f-b9f1-39f7b0944a86" providerId="ADAL" clId="{478F672B-C094-9F42-A300-3B1384AABCBA}" dt="2022-09-28T07:41:56.008" v="2582"/>
        <pc:sldMkLst>
          <pc:docMk/>
          <pc:sldMk cId="3279024012" sldId="317"/>
        </pc:sldMkLst>
        <pc:spChg chg="mod">
          <ac:chgData name="Lindsay Ward" userId="8f2e855a-579b-4a8f-b9f1-39f7b0944a86" providerId="ADAL" clId="{478F672B-C094-9F42-A300-3B1384AABCBA}" dt="2022-09-28T06:14:54.497" v="1746" actId="20577"/>
          <ac:spMkLst>
            <pc:docMk/>
            <pc:sldMk cId="3279024012" sldId="317"/>
            <ac:spMk id="2" creationId="{736E9DC5-3398-5647-AE15-D884A4C17FED}"/>
          </ac:spMkLst>
        </pc:spChg>
        <pc:spChg chg="add mod">
          <ac:chgData name="Lindsay Ward" userId="8f2e855a-579b-4a8f-b9f1-39f7b0944a86" providerId="ADAL" clId="{478F672B-C094-9F42-A300-3B1384AABCBA}" dt="2022-09-28T06:16:29.841" v="1772"/>
          <ac:spMkLst>
            <pc:docMk/>
            <pc:sldMk cId="3279024012" sldId="317"/>
            <ac:spMk id="4" creationId="{9B00BC49-E754-8CB5-5AAF-D20D9E56CB4A}"/>
          </ac:spMkLst>
        </pc:spChg>
        <pc:picChg chg="add mod">
          <ac:chgData name="Lindsay Ward" userId="8f2e855a-579b-4a8f-b9f1-39f7b0944a86" providerId="ADAL" clId="{478F672B-C094-9F42-A300-3B1384AABCBA}" dt="2022-09-28T07:41:56.008" v="2582"/>
          <ac:picMkLst>
            <pc:docMk/>
            <pc:sldMk cId="3279024012" sldId="317"/>
            <ac:picMk id="5" creationId="{E7B6D6C1-25A3-2E6C-DCD7-BCFEBD6D0446}"/>
          </ac:picMkLst>
        </pc:picChg>
      </pc:sldChg>
      <pc:sldChg chg="del">
        <pc:chgData name="Lindsay Ward" userId="8f2e855a-579b-4a8f-b9f1-39f7b0944a86" providerId="ADAL" clId="{478F672B-C094-9F42-A300-3B1384AABCBA}" dt="2022-09-28T03:54:05.101" v="82" actId="2696"/>
        <pc:sldMkLst>
          <pc:docMk/>
          <pc:sldMk cId="3488158438" sldId="317"/>
        </pc:sldMkLst>
      </pc:sldChg>
      <pc:sldChg chg="del">
        <pc:chgData name="Lindsay Ward" userId="8f2e855a-579b-4a8f-b9f1-39f7b0944a86" providerId="ADAL" clId="{478F672B-C094-9F42-A300-3B1384AABCBA}" dt="2022-09-28T05:42:53.266" v="1161" actId="2696"/>
        <pc:sldMkLst>
          <pc:docMk/>
          <pc:sldMk cId="3231102628" sldId="319"/>
        </pc:sldMkLst>
      </pc:sldChg>
      <pc:sldChg chg="addSp modSp del mod chgLayout">
        <pc:chgData name="Lindsay Ward" userId="8f2e855a-579b-4a8f-b9f1-39f7b0944a86" providerId="ADAL" clId="{478F672B-C094-9F42-A300-3B1384AABCBA}" dt="2022-09-29T01:07:55.236" v="3113" actId="2696"/>
        <pc:sldMkLst>
          <pc:docMk/>
          <pc:sldMk cId="0" sldId="321"/>
        </pc:sldMkLst>
        <pc:spChg chg="add mod">
          <ac:chgData name="Lindsay Ward" userId="8f2e855a-579b-4a8f-b9f1-39f7b0944a86" providerId="ADAL" clId="{478F672B-C094-9F42-A300-3B1384AABCBA}" dt="2022-09-28T06:16:40.408" v="1775"/>
          <ac:spMkLst>
            <pc:docMk/>
            <pc:sldMk cId="0" sldId="321"/>
            <ac:spMk id="2" creationId="{A586BCE4-9A32-5680-C6C1-BF2E89673124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21"/>
            <ac:spMk id="73735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21"/>
            <ac:spMk id="73736" creationId="{00000000-0000-0000-0000-000000000000}"/>
          </ac:spMkLst>
        </pc:spChg>
        <pc:spChg chg="mod">
          <ac:chgData name="Lindsay Ward" userId="8f2e855a-579b-4a8f-b9f1-39f7b0944a86" providerId="ADAL" clId="{478F672B-C094-9F42-A300-3B1384AABCBA}" dt="2022-09-29T01:07:46.137" v="3112" actId="20577"/>
          <ac:spMkLst>
            <pc:docMk/>
            <pc:sldMk cId="0" sldId="321"/>
            <ac:spMk id="73738" creationId="{00000000-0000-0000-0000-000000000000}"/>
          </ac:spMkLst>
        </pc:spChg>
      </pc:sldChg>
      <pc:sldChg chg="del">
        <pc:chgData name="Lindsay Ward" userId="8f2e855a-579b-4a8f-b9f1-39f7b0944a86" providerId="ADAL" clId="{478F672B-C094-9F42-A300-3B1384AABCBA}" dt="2022-09-28T04:18:37.797" v="896" actId="2696"/>
        <pc:sldMkLst>
          <pc:docMk/>
          <pc:sldMk cId="3327350582" sldId="322"/>
        </pc:sldMkLst>
      </pc:sldChg>
      <pc:sldChg chg="addSp modSp mod ord chgLayout">
        <pc:chgData name="Lindsay Ward" userId="8f2e855a-579b-4a8f-b9f1-39f7b0944a86" providerId="ADAL" clId="{478F672B-C094-9F42-A300-3B1384AABCBA}" dt="2022-09-29T01:52:36.903" v="3180" actId="6549"/>
        <pc:sldMkLst>
          <pc:docMk/>
          <pc:sldMk cId="0" sldId="323"/>
        </pc:sldMkLst>
        <pc:spChg chg="add mod">
          <ac:chgData name="Lindsay Ward" userId="8f2e855a-579b-4a8f-b9f1-39f7b0944a86" providerId="ADAL" clId="{478F672B-C094-9F42-A300-3B1384AABCBA}" dt="2022-09-28T06:16:42.518" v="1777"/>
          <ac:spMkLst>
            <pc:docMk/>
            <pc:sldMk cId="0" sldId="323"/>
            <ac:spMk id="2" creationId="{C297FB02-82B2-A927-34B2-ADAE944AF24E}"/>
          </ac:spMkLst>
        </pc:spChg>
        <pc:spChg chg="mod ord">
          <ac:chgData name="Lindsay Ward" userId="8f2e855a-579b-4a8f-b9f1-39f7b0944a86" providerId="ADAL" clId="{478F672B-C094-9F42-A300-3B1384AABCBA}" dt="2022-09-29T01:52:36.903" v="3180" actId="6549"/>
          <ac:spMkLst>
            <pc:docMk/>
            <pc:sldMk cId="0" sldId="323"/>
            <ac:spMk id="39939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9T01:02:44.851" v="2753" actId="20577"/>
          <ac:spMkLst>
            <pc:docMk/>
            <pc:sldMk cId="0" sldId="323"/>
            <ac:spMk id="75779" creationId="{00000000-0000-0000-0000-000000000000}"/>
          </ac:spMkLst>
        </pc:spChg>
      </pc:sldChg>
      <pc:sldChg chg="addSp modSp mod chgLayout">
        <pc:chgData name="Lindsay Ward" userId="8f2e855a-579b-4a8f-b9f1-39f7b0944a86" providerId="ADAL" clId="{478F672B-C094-9F42-A300-3B1384AABCBA}" dt="2022-09-29T01:10:24.050" v="3167" actId="700"/>
        <pc:sldMkLst>
          <pc:docMk/>
          <pc:sldMk cId="0" sldId="324"/>
        </pc:sldMkLst>
        <pc:spChg chg="add mod ord">
          <ac:chgData name="Lindsay Ward" userId="8f2e855a-579b-4a8f-b9f1-39f7b0944a86" providerId="ADAL" clId="{478F672B-C094-9F42-A300-3B1384AABCBA}" dt="2022-09-29T01:10:24.050" v="3167" actId="700"/>
          <ac:spMkLst>
            <pc:docMk/>
            <pc:sldMk cId="0" sldId="324"/>
            <ac:spMk id="2" creationId="{6A21DA32-CF3A-B510-EFE3-ABE6527FAC64}"/>
          </ac:spMkLst>
        </pc:spChg>
        <pc:spChg chg="mod ord">
          <ac:chgData name="Lindsay Ward" userId="8f2e855a-579b-4a8f-b9f1-39f7b0944a86" providerId="ADAL" clId="{478F672B-C094-9F42-A300-3B1384AABCBA}" dt="2022-09-29T01:10:24.050" v="3167" actId="700"/>
          <ac:spMkLst>
            <pc:docMk/>
            <pc:sldMk cId="0" sldId="324"/>
            <ac:spMk id="40963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9T01:10:24.050" v="3167" actId="700"/>
          <ac:spMkLst>
            <pc:docMk/>
            <pc:sldMk cId="0" sldId="324"/>
            <ac:spMk id="76803" creationId="{00000000-0000-0000-0000-000000000000}"/>
          </ac:spMkLst>
        </pc:spChg>
      </pc:sldChg>
      <pc:sldChg chg="addSp modSp mod">
        <pc:chgData name="Lindsay Ward" userId="8f2e855a-579b-4a8f-b9f1-39f7b0944a86" providerId="ADAL" clId="{478F672B-C094-9F42-A300-3B1384AABCBA}" dt="2022-09-28T06:16:16.477" v="1767"/>
        <pc:sldMkLst>
          <pc:docMk/>
          <pc:sldMk cId="894488702" sldId="326"/>
        </pc:sldMkLst>
        <pc:spChg chg="mod">
          <ac:chgData name="Lindsay Ward" userId="8f2e855a-579b-4a8f-b9f1-39f7b0944a86" providerId="ADAL" clId="{478F672B-C094-9F42-A300-3B1384AABCBA}" dt="2022-09-28T06:10:44.157" v="1637" actId="113"/>
          <ac:spMkLst>
            <pc:docMk/>
            <pc:sldMk cId="894488702" sldId="326"/>
            <ac:spMk id="2" creationId="{00000000-0000-0000-0000-000000000000}"/>
          </ac:spMkLst>
        </pc:spChg>
        <pc:spChg chg="mod">
          <ac:chgData name="Lindsay Ward" userId="8f2e855a-579b-4a8f-b9f1-39f7b0944a86" providerId="ADAL" clId="{478F672B-C094-9F42-A300-3B1384AABCBA}" dt="2022-09-28T06:11:01.546" v="1649" actId="20577"/>
          <ac:spMkLst>
            <pc:docMk/>
            <pc:sldMk cId="894488702" sldId="326"/>
            <ac:spMk id="3" creationId="{00000000-0000-0000-0000-000000000000}"/>
          </ac:spMkLst>
        </pc:spChg>
        <pc:spChg chg="add mod">
          <ac:chgData name="Lindsay Ward" userId="8f2e855a-579b-4a8f-b9f1-39f7b0944a86" providerId="ADAL" clId="{478F672B-C094-9F42-A300-3B1384AABCBA}" dt="2022-09-28T06:16:16.477" v="1767"/>
          <ac:spMkLst>
            <pc:docMk/>
            <pc:sldMk cId="894488702" sldId="326"/>
            <ac:spMk id="4" creationId="{43909855-F22F-AAC8-DEAD-C597BC72E63F}"/>
          </ac:spMkLst>
        </pc:spChg>
        <pc:spChg chg="mod">
          <ac:chgData name="Lindsay Ward" userId="8f2e855a-579b-4a8f-b9f1-39f7b0944a86" providerId="ADAL" clId="{478F672B-C094-9F42-A300-3B1384AABCBA}" dt="2022-09-28T06:11:24.098" v="1651" actId="14100"/>
          <ac:spMkLst>
            <pc:docMk/>
            <pc:sldMk cId="894488702" sldId="326"/>
            <ac:spMk id="5" creationId="{8A005FD8-89A5-6B4D-B1A9-66EEC6097486}"/>
          </ac:spMkLst>
        </pc:spChg>
        <pc:spChg chg="mod">
          <ac:chgData name="Lindsay Ward" userId="8f2e855a-579b-4a8f-b9f1-39f7b0944a86" providerId="ADAL" clId="{478F672B-C094-9F42-A300-3B1384AABCBA}" dt="2022-09-28T06:11:29.554" v="1652" actId="1076"/>
          <ac:spMkLst>
            <pc:docMk/>
            <pc:sldMk cId="894488702" sldId="326"/>
            <ac:spMk id="6" creationId="{2DE6640A-60D4-6842-AA88-49DCD290AE9C}"/>
          </ac:spMkLst>
        </pc:spChg>
      </pc:sldChg>
      <pc:sldChg chg="addSp modSp modAnim">
        <pc:chgData name="Lindsay Ward" userId="8f2e855a-579b-4a8f-b9f1-39f7b0944a86" providerId="ADAL" clId="{478F672B-C094-9F42-A300-3B1384AABCBA}" dt="2022-09-28T06:15:49.384" v="1747"/>
        <pc:sldMkLst>
          <pc:docMk/>
          <pc:sldMk cId="1218952846" sldId="330"/>
        </pc:sldMkLst>
        <pc:spChg chg="add mod">
          <ac:chgData name="Lindsay Ward" userId="8f2e855a-579b-4a8f-b9f1-39f7b0944a86" providerId="ADAL" clId="{478F672B-C094-9F42-A300-3B1384AABCBA}" dt="2022-09-28T06:15:49.384" v="1747"/>
          <ac:spMkLst>
            <pc:docMk/>
            <pc:sldMk cId="1218952846" sldId="330"/>
            <ac:spMk id="3" creationId="{DB650C99-A941-C486-1821-7105C3ED68BB}"/>
          </ac:spMkLst>
        </pc:spChg>
        <pc:spChg chg="mod">
          <ac:chgData name="Lindsay Ward" userId="8f2e855a-579b-4a8f-b9f1-39f7b0944a86" providerId="ADAL" clId="{478F672B-C094-9F42-A300-3B1384AABCBA}" dt="2022-09-28T05:43:22.871" v="1182" actId="20577"/>
          <ac:spMkLst>
            <pc:docMk/>
            <pc:sldMk cId="1218952846" sldId="330"/>
            <ac:spMk id="6147" creationId="{3D83DAF5-E9F3-5748-AF7F-0285BED6ADAB}"/>
          </ac:spMkLst>
        </pc:spChg>
        <pc:spChg chg="mod">
          <ac:chgData name="Lindsay Ward" userId="8f2e855a-579b-4a8f-b9f1-39f7b0944a86" providerId="ADAL" clId="{478F672B-C094-9F42-A300-3B1384AABCBA}" dt="2022-09-28T05:43:11.842" v="1169" actId="20577"/>
          <ac:spMkLst>
            <pc:docMk/>
            <pc:sldMk cId="1218952846" sldId="330"/>
            <ac:spMk id="29697" creationId="{1A591CAD-6F8D-DB4C-9BD7-E936276A3A38}"/>
          </ac:spMkLst>
        </pc:spChg>
      </pc:sldChg>
      <pc:sldChg chg="addSp modSp">
        <pc:chgData name="Lindsay Ward" userId="8f2e855a-579b-4a8f-b9f1-39f7b0944a86" providerId="ADAL" clId="{478F672B-C094-9F42-A300-3B1384AABCBA}" dt="2022-09-28T06:16:25.573" v="1769"/>
        <pc:sldMkLst>
          <pc:docMk/>
          <pc:sldMk cId="62032353" sldId="333"/>
        </pc:sldMkLst>
        <pc:spChg chg="add mod">
          <ac:chgData name="Lindsay Ward" userId="8f2e855a-579b-4a8f-b9f1-39f7b0944a86" providerId="ADAL" clId="{478F672B-C094-9F42-A300-3B1384AABCBA}" dt="2022-09-28T06:16:25.573" v="1769"/>
          <ac:spMkLst>
            <pc:docMk/>
            <pc:sldMk cId="62032353" sldId="333"/>
            <ac:spMk id="2" creationId="{33F1B3A1-BF64-DA26-D6D8-743D8B44DB7C}"/>
          </ac:spMkLst>
        </pc:spChg>
      </pc:sldChg>
      <pc:sldChg chg="addSp modSp del mod chgLayout">
        <pc:chgData name="Lindsay Ward" userId="8f2e855a-579b-4a8f-b9f1-39f7b0944a86" providerId="ADAL" clId="{478F672B-C094-9F42-A300-3B1384AABCBA}" dt="2022-09-29T00:57:31.803" v="2590" actId="2696"/>
        <pc:sldMkLst>
          <pc:docMk/>
          <pc:sldMk cId="0" sldId="334"/>
        </pc:sldMkLst>
        <pc:spChg chg="add mod">
          <ac:chgData name="Lindsay Ward" userId="8f2e855a-579b-4a8f-b9f1-39f7b0944a86" providerId="ADAL" clId="{478F672B-C094-9F42-A300-3B1384AABCBA}" dt="2022-09-28T06:16:46.339" v="1780"/>
          <ac:spMkLst>
            <pc:docMk/>
            <pc:sldMk cId="0" sldId="334"/>
            <ac:spMk id="2" creationId="{AD4CA862-DB54-8C4F-DEEF-7609B6FC17AE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34"/>
            <ac:spMk id="25602" creationId="{85767C17-5939-48A7-9DD1-B409F761BF4F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34"/>
            <ac:spMk id="25603" creationId="{048AE812-DDA7-4F2D-A7BB-5C7CAE0CC8CC}"/>
          </ac:spMkLst>
        </pc:spChg>
      </pc:sldChg>
      <pc:sldChg chg="addSp modSp del mod modClrScheme chgLayout">
        <pc:chgData name="Lindsay Ward" userId="8f2e855a-579b-4a8f-b9f1-39f7b0944a86" providerId="ADAL" clId="{478F672B-C094-9F42-A300-3B1384AABCBA}" dt="2022-09-29T00:57:51.059" v="2592" actId="2696"/>
        <pc:sldMkLst>
          <pc:docMk/>
          <pc:sldMk cId="0" sldId="336"/>
        </pc:sldMkLst>
        <pc:spChg chg="add 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36"/>
            <ac:spMk id="2" creationId="{B66D9128-7423-1DE1-F308-CD4DF7168C14}"/>
          </ac:spMkLst>
        </pc:spChg>
        <pc:spChg chg="add mod">
          <ac:chgData name="Lindsay Ward" userId="8f2e855a-579b-4a8f-b9f1-39f7b0944a86" providerId="ADAL" clId="{478F672B-C094-9F42-A300-3B1384AABCBA}" dt="2022-09-28T06:16:48.335" v="1782"/>
          <ac:spMkLst>
            <pc:docMk/>
            <pc:sldMk cId="0" sldId="336"/>
            <ac:spMk id="3" creationId="{10E71830-EE9C-ED0B-038E-03513C012798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36"/>
            <ac:spMk id="27650" creationId="{8C3A3DC4-2321-4A34-8844-91AB740797CE}"/>
          </ac:spMkLst>
        </pc:spChg>
      </pc:sldChg>
      <pc:sldChg chg="addSp modSp del mod modClrScheme chgLayout">
        <pc:chgData name="Lindsay Ward" userId="8f2e855a-579b-4a8f-b9f1-39f7b0944a86" providerId="ADAL" clId="{478F672B-C094-9F42-A300-3B1384AABCBA}" dt="2022-09-29T00:57:55.707" v="2593" actId="2696"/>
        <pc:sldMkLst>
          <pc:docMk/>
          <pc:sldMk cId="0" sldId="337"/>
        </pc:sldMkLst>
        <pc:spChg chg="add 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37"/>
            <ac:spMk id="2" creationId="{A5B4C696-9187-E9B1-6B70-6AD50A21B624}"/>
          </ac:spMkLst>
        </pc:spChg>
        <pc:spChg chg="add mod">
          <ac:chgData name="Lindsay Ward" userId="8f2e855a-579b-4a8f-b9f1-39f7b0944a86" providerId="ADAL" clId="{478F672B-C094-9F42-A300-3B1384AABCBA}" dt="2022-09-28T06:16:49.380" v="1783"/>
          <ac:spMkLst>
            <pc:docMk/>
            <pc:sldMk cId="0" sldId="337"/>
            <ac:spMk id="3" creationId="{5ED2943F-F188-E55F-F632-8BAC05AB0C21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37"/>
            <ac:spMk id="28674" creationId="{BEB99D2A-EDBE-485F-A0FE-7A78F01DA88F}"/>
          </ac:spMkLst>
        </pc:spChg>
      </pc:sldChg>
      <pc:sldChg chg="addSp delSp modSp mod delAnim">
        <pc:chgData name="Lindsay Ward" userId="8f2e855a-579b-4a8f-b9f1-39f7b0944a86" providerId="ADAL" clId="{478F672B-C094-9F42-A300-3B1384AABCBA}" dt="2022-09-28T06:16:03.359" v="1756"/>
        <pc:sldMkLst>
          <pc:docMk/>
          <pc:sldMk cId="1366711291" sldId="338"/>
        </pc:sldMkLst>
        <pc:spChg chg="add mod">
          <ac:chgData name="Lindsay Ward" userId="8f2e855a-579b-4a8f-b9f1-39f7b0944a86" providerId="ADAL" clId="{478F672B-C094-9F42-A300-3B1384AABCBA}" dt="2022-09-28T06:16:03.359" v="1756"/>
          <ac:spMkLst>
            <pc:docMk/>
            <pc:sldMk cId="1366711291" sldId="338"/>
            <ac:spMk id="2" creationId="{B9F34DA6-9455-E99B-D954-2922B7E21BDD}"/>
          </ac:spMkLst>
        </pc:spChg>
        <pc:spChg chg="mod">
          <ac:chgData name="Lindsay Ward" userId="8f2e855a-579b-4a8f-b9f1-39f7b0944a86" providerId="ADAL" clId="{478F672B-C094-9F42-A300-3B1384AABCBA}" dt="2022-09-28T05:50:14.171" v="1190" actId="20577"/>
          <ac:spMkLst>
            <pc:docMk/>
            <pc:sldMk cId="1366711291" sldId="338"/>
            <ac:spMk id="14339" creationId="{3BA096C7-4565-7846-9E7F-DD4950621DEB}"/>
          </ac:spMkLst>
        </pc:spChg>
        <pc:spChg chg="del">
          <ac:chgData name="Lindsay Ward" userId="8f2e855a-579b-4a8f-b9f1-39f7b0944a86" providerId="ADAL" clId="{478F672B-C094-9F42-A300-3B1384AABCBA}" dt="2022-09-28T04:20:19.367" v="911" actId="478"/>
          <ac:spMkLst>
            <pc:docMk/>
            <pc:sldMk cId="1366711291" sldId="338"/>
            <ac:spMk id="33795" creationId="{899F8962-57CA-FA42-AAC0-669AACDD40C7}"/>
          </ac:spMkLst>
        </pc:spChg>
        <pc:spChg chg="mod">
          <ac:chgData name="Lindsay Ward" userId="8f2e855a-579b-4a8f-b9f1-39f7b0944a86" providerId="ADAL" clId="{478F672B-C094-9F42-A300-3B1384AABCBA}" dt="2022-09-28T05:50:37.053" v="1192" actId="113"/>
          <ac:spMkLst>
            <pc:docMk/>
            <pc:sldMk cId="1366711291" sldId="338"/>
            <ac:spMk id="53249" creationId="{B3C768C3-7365-0E46-94D9-02EDF799BEFA}"/>
          </ac:spMkLst>
        </pc:spChg>
      </pc:sldChg>
      <pc:sldChg chg="addSp modSp del mod modClrScheme chgLayout">
        <pc:chgData name="Lindsay Ward" userId="8f2e855a-579b-4a8f-b9f1-39f7b0944a86" providerId="ADAL" clId="{478F672B-C094-9F42-A300-3B1384AABCBA}" dt="2022-09-29T00:58:13.821" v="2595" actId="2696"/>
        <pc:sldMkLst>
          <pc:docMk/>
          <pc:sldMk cId="0" sldId="339"/>
        </pc:sldMkLst>
        <pc:spChg chg="add 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39"/>
            <ac:spMk id="2" creationId="{F4F83720-EED7-A7B2-F11D-3BBE42D4748F}"/>
          </ac:spMkLst>
        </pc:spChg>
        <pc:spChg chg="add mod">
          <ac:chgData name="Lindsay Ward" userId="8f2e855a-579b-4a8f-b9f1-39f7b0944a86" providerId="ADAL" clId="{478F672B-C094-9F42-A300-3B1384AABCBA}" dt="2022-09-28T06:16:51.546" v="1785"/>
          <ac:spMkLst>
            <pc:docMk/>
            <pc:sldMk cId="0" sldId="339"/>
            <ac:spMk id="3" creationId="{B1620274-5EB7-B785-F413-8666400FC4AA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339"/>
            <ac:spMk id="30722" creationId="{FC6AF1A8-2FCB-4729-9636-1F7B45D76596}"/>
          </ac:spMkLst>
        </pc:spChg>
      </pc:sldChg>
      <pc:sldChg chg="addSp modSp mod">
        <pc:chgData name="Lindsay Ward" userId="8f2e855a-579b-4a8f-b9f1-39f7b0944a86" providerId="ADAL" clId="{478F672B-C094-9F42-A300-3B1384AABCBA}" dt="2022-09-28T06:56:44.716" v="2540" actId="2711"/>
        <pc:sldMkLst>
          <pc:docMk/>
          <pc:sldMk cId="0" sldId="340"/>
        </pc:sldMkLst>
        <pc:spChg chg="add mod">
          <ac:chgData name="Lindsay Ward" userId="8f2e855a-579b-4a8f-b9f1-39f7b0944a86" providerId="ADAL" clId="{478F672B-C094-9F42-A300-3B1384AABCBA}" dt="2022-09-28T06:16:11.076" v="1762"/>
          <ac:spMkLst>
            <pc:docMk/>
            <pc:sldMk cId="0" sldId="340"/>
            <ac:spMk id="2" creationId="{D5909443-198B-250C-2374-8CF7BA37E3B4}"/>
          </ac:spMkLst>
        </pc:spChg>
        <pc:spChg chg="mod">
          <ac:chgData name="Lindsay Ward" userId="8f2e855a-579b-4a8f-b9f1-39f7b0944a86" providerId="ADAL" clId="{478F672B-C094-9F42-A300-3B1384AABCBA}" dt="2022-09-28T06:54:26.851" v="2415" actId="6549"/>
          <ac:spMkLst>
            <pc:docMk/>
            <pc:sldMk cId="0" sldId="340"/>
            <ac:spMk id="31746" creationId="{2F3EE7C9-E90E-4BA9-B4A1-37224761CDBC}"/>
          </ac:spMkLst>
        </pc:spChg>
        <pc:spChg chg="mod">
          <ac:chgData name="Lindsay Ward" userId="8f2e855a-579b-4a8f-b9f1-39f7b0944a86" providerId="ADAL" clId="{478F672B-C094-9F42-A300-3B1384AABCBA}" dt="2022-09-28T06:56:44.716" v="2540" actId="2711"/>
          <ac:spMkLst>
            <pc:docMk/>
            <pc:sldMk cId="0" sldId="340"/>
            <ac:spMk id="31747" creationId="{433339AA-91C9-4951-8AEE-DB44285281A4}"/>
          </ac:spMkLst>
        </pc:spChg>
      </pc:sldChg>
      <pc:sldChg chg="addSp modSp modAnim">
        <pc:chgData name="Lindsay Ward" userId="8f2e855a-579b-4a8f-b9f1-39f7b0944a86" providerId="ADAL" clId="{478F672B-C094-9F42-A300-3B1384AABCBA}" dt="2022-09-28T06:49:26.029" v="2057"/>
        <pc:sldMkLst>
          <pc:docMk/>
          <pc:sldMk cId="1182809073" sldId="342"/>
        </pc:sldMkLst>
        <pc:spChg chg="add mod">
          <ac:chgData name="Lindsay Ward" userId="8f2e855a-579b-4a8f-b9f1-39f7b0944a86" providerId="ADAL" clId="{478F672B-C094-9F42-A300-3B1384AABCBA}" dt="2022-09-28T06:16:05.543" v="1758"/>
          <ac:spMkLst>
            <pc:docMk/>
            <pc:sldMk cId="1182809073" sldId="342"/>
            <ac:spMk id="2" creationId="{2CC29C66-ED51-66A3-740E-39B504DE5239}"/>
          </ac:spMkLst>
        </pc:spChg>
        <pc:spChg chg="mod">
          <ac:chgData name="Lindsay Ward" userId="8f2e855a-579b-4a8f-b9f1-39f7b0944a86" providerId="ADAL" clId="{478F672B-C094-9F42-A300-3B1384AABCBA}" dt="2022-09-28T05:58:52.183" v="1301" actId="14"/>
          <ac:spMkLst>
            <pc:docMk/>
            <pc:sldMk cId="1182809073" sldId="342"/>
            <ac:spMk id="51202" creationId="{B5A93521-F8F9-5A40-9D19-94EF942B6604}"/>
          </ac:spMkLst>
        </pc:spChg>
      </pc:sldChg>
      <pc:sldChg chg="del">
        <pc:chgData name="Lindsay Ward" userId="8f2e855a-579b-4a8f-b9f1-39f7b0944a86" providerId="ADAL" clId="{478F672B-C094-9F42-A300-3B1384AABCBA}" dt="2022-09-28T06:12:44.544" v="1653" actId="2696"/>
        <pc:sldMkLst>
          <pc:docMk/>
          <pc:sldMk cId="815927250" sldId="343"/>
        </pc:sldMkLst>
      </pc:sldChg>
      <pc:sldChg chg="addSp modSp add mod modClrScheme modAnim chgLayout">
        <pc:chgData name="Lindsay Ward" userId="8f2e855a-579b-4a8f-b9f1-39f7b0944a86" providerId="ADAL" clId="{478F672B-C094-9F42-A300-3B1384AABCBA}" dt="2022-09-29T02:29:56.842" v="3303"/>
        <pc:sldMkLst>
          <pc:docMk/>
          <pc:sldMk cId="2973471530" sldId="343"/>
        </pc:sldMkLst>
        <pc:spChg chg="add mod">
          <ac:chgData name="Lindsay Ward" userId="8f2e855a-579b-4a8f-b9f1-39f7b0944a86" providerId="ADAL" clId="{478F672B-C094-9F42-A300-3B1384AABCBA}" dt="2022-09-28T06:17:23.335" v="1794"/>
          <ac:spMkLst>
            <pc:docMk/>
            <pc:sldMk cId="2973471530" sldId="343"/>
            <ac:spMk id="2" creationId="{E0C435F4-DC06-EAA8-B8B8-FEFF5E7926CC}"/>
          </ac:spMkLst>
        </pc:spChg>
        <pc:spChg chg="mod ord">
          <ac:chgData name="Lindsay Ward" userId="8f2e855a-579b-4a8f-b9f1-39f7b0944a86" providerId="ADAL" clId="{478F672B-C094-9F42-A300-3B1384AABCBA}" dt="2022-09-29T02:29:28.431" v="3301" actId="20577"/>
          <ac:spMkLst>
            <pc:docMk/>
            <pc:sldMk cId="2973471530" sldId="343"/>
            <ac:spMk id="240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8T06:13:10.047" v="1655" actId="700"/>
          <ac:spMkLst>
            <pc:docMk/>
            <pc:sldMk cId="2973471530" sldId="343"/>
            <ac:spMk id="241" creationId="{00000000-0000-0000-0000-000000000000}"/>
          </ac:spMkLst>
        </pc:spChg>
      </pc:sldChg>
      <pc:sldChg chg="del">
        <pc:chgData name="Lindsay Ward" userId="8f2e855a-579b-4a8f-b9f1-39f7b0944a86" providerId="ADAL" clId="{478F672B-C094-9F42-A300-3B1384AABCBA}" dt="2022-09-28T06:12:44.544" v="1653" actId="2696"/>
        <pc:sldMkLst>
          <pc:docMk/>
          <pc:sldMk cId="3332635043" sldId="344"/>
        </pc:sldMkLst>
      </pc:sldChg>
      <pc:sldChg chg="addSp modSp add mod modClrScheme chgLayout">
        <pc:chgData name="Lindsay Ward" userId="8f2e855a-579b-4a8f-b9f1-39f7b0944a86" providerId="ADAL" clId="{478F672B-C094-9F42-A300-3B1384AABCBA}" dt="2022-09-29T01:00:49.688" v="2688" actId="20577"/>
        <pc:sldMkLst>
          <pc:docMk/>
          <pc:sldMk cId="3858455400" sldId="344"/>
        </pc:sldMkLst>
        <pc:spChg chg="add mod">
          <ac:chgData name="Lindsay Ward" userId="8f2e855a-579b-4a8f-b9f1-39f7b0944a86" providerId="ADAL" clId="{478F672B-C094-9F42-A300-3B1384AABCBA}" dt="2022-09-28T06:17:24.330" v="1795"/>
          <ac:spMkLst>
            <pc:docMk/>
            <pc:sldMk cId="3858455400" sldId="344"/>
            <ac:spMk id="2" creationId="{F14D19DB-1712-0005-7588-85BE896D6A48}"/>
          </ac:spMkLst>
        </pc:spChg>
        <pc:spChg chg="mod ord">
          <ac:chgData name="Lindsay Ward" userId="8f2e855a-579b-4a8f-b9f1-39f7b0944a86" providerId="ADAL" clId="{478F672B-C094-9F42-A300-3B1384AABCBA}" dt="2022-09-28T06:13:10.047" v="1655" actId="700"/>
          <ac:spMkLst>
            <pc:docMk/>
            <pc:sldMk cId="3858455400" sldId="344"/>
            <ac:spMk id="246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9T01:00:49.688" v="2688" actId="20577"/>
          <ac:spMkLst>
            <pc:docMk/>
            <pc:sldMk cId="3858455400" sldId="344"/>
            <ac:spMk id="247" creationId="{00000000-0000-0000-0000-000000000000}"/>
          </ac:spMkLst>
        </pc:spChg>
      </pc:sldChg>
      <pc:sldChg chg="addSp modSp mod chgLayout">
        <pc:chgData name="Lindsay Ward" userId="8f2e855a-579b-4a8f-b9f1-39f7b0944a86" providerId="ADAL" clId="{478F672B-C094-9F42-A300-3B1384AABCBA}" dt="2022-09-28T06:15:59.463" v="1754"/>
        <pc:sldMkLst>
          <pc:docMk/>
          <pc:sldMk cId="163161343" sldId="345"/>
        </pc:sldMkLst>
        <pc:spChg chg="add mod">
          <ac:chgData name="Lindsay Ward" userId="8f2e855a-579b-4a8f-b9f1-39f7b0944a86" providerId="ADAL" clId="{478F672B-C094-9F42-A300-3B1384AABCBA}" dt="2022-09-28T06:15:59.463" v="1754"/>
          <ac:spMkLst>
            <pc:docMk/>
            <pc:sldMk cId="163161343" sldId="345"/>
            <ac:spMk id="3" creationId="{466672BC-980B-40B9-4BC5-B362B53E86C1}"/>
          </ac:spMkLst>
        </pc:spChg>
        <pc:spChg chg="mod ord">
          <ac:chgData name="Lindsay Ward" userId="8f2e855a-579b-4a8f-b9f1-39f7b0944a86" providerId="ADAL" clId="{478F672B-C094-9F42-A300-3B1384AABCBA}" dt="2022-09-28T04:06:31.588" v="666" actId="700"/>
          <ac:spMkLst>
            <pc:docMk/>
            <pc:sldMk cId="163161343" sldId="345"/>
            <ac:spMk id="258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8T04:11:47.577" v="869" actId="20577"/>
          <ac:spMkLst>
            <pc:docMk/>
            <pc:sldMk cId="163161343" sldId="345"/>
            <ac:spMk id="259" creationId="{00000000-0000-0000-0000-000000000000}"/>
          </ac:spMkLst>
        </pc:spChg>
        <pc:graphicFrameChg chg="add mod modGraphic">
          <ac:chgData name="Lindsay Ward" userId="8f2e855a-579b-4a8f-b9f1-39f7b0944a86" providerId="ADAL" clId="{478F672B-C094-9F42-A300-3B1384AABCBA}" dt="2022-09-28T04:11:59.550" v="871" actId="14100"/>
          <ac:graphicFrameMkLst>
            <pc:docMk/>
            <pc:sldMk cId="163161343" sldId="345"/>
            <ac:graphicFrameMk id="2" creationId="{A2A7E8CE-3BFA-0EB3-9A45-2B53B453BBF8}"/>
          </ac:graphicFrameMkLst>
        </pc:graphicFrameChg>
      </pc:sldChg>
      <pc:sldChg chg="addSp modSp mod modClrScheme modAnim chgLayout">
        <pc:chgData name="Lindsay Ward" userId="8f2e855a-579b-4a8f-b9f1-39f7b0944a86" providerId="ADAL" clId="{478F672B-C094-9F42-A300-3B1384AABCBA}" dt="2022-09-29T01:10:27.729" v="3168" actId="700"/>
        <pc:sldMkLst>
          <pc:docMk/>
          <pc:sldMk cId="566484449" sldId="346"/>
        </pc:sldMkLst>
        <pc:spChg chg="add mod ord">
          <ac:chgData name="Lindsay Ward" userId="8f2e855a-579b-4a8f-b9f1-39f7b0944a86" providerId="ADAL" clId="{478F672B-C094-9F42-A300-3B1384AABCBA}" dt="2022-09-29T01:10:27.729" v="3168" actId="700"/>
          <ac:spMkLst>
            <pc:docMk/>
            <pc:sldMk cId="566484449" sldId="346"/>
            <ac:spMk id="2" creationId="{9CEB7C9B-55CE-A959-C7EA-0C3DA997570E}"/>
          </ac:spMkLst>
        </pc:spChg>
        <pc:spChg chg="mod ord">
          <ac:chgData name="Lindsay Ward" userId="8f2e855a-579b-4a8f-b9f1-39f7b0944a86" providerId="ADAL" clId="{478F672B-C094-9F42-A300-3B1384AABCBA}" dt="2022-09-29T01:10:27.729" v="3168" actId="700"/>
          <ac:spMkLst>
            <pc:docMk/>
            <pc:sldMk cId="566484449" sldId="346"/>
            <ac:spMk id="308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9T01:10:27.729" v="3168" actId="700"/>
          <ac:spMkLst>
            <pc:docMk/>
            <pc:sldMk cId="566484449" sldId="346"/>
            <ac:spMk id="309" creationId="{00000000-0000-0000-0000-000000000000}"/>
          </ac:spMkLst>
        </pc:spChg>
      </pc:sldChg>
      <pc:sldChg chg="addSp delSp modSp mod modClrScheme modAnim chgLayout">
        <pc:chgData name="Lindsay Ward" userId="8f2e855a-579b-4a8f-b9f1-39f7b0944a86" providerId="ADAL" clId="{478F672B-C094-9F42-A300-3B1384AABCBA}" dt="2022-09-28T07:27:02.345" v="2580"/>
        <pc:sldMkLst>
          <pc:docMk/>
          <pc:sldMk cId="942659984" sldId="347"/>
        </pc:sldMkLst>
        <pc:spChg chg="add mod">
          <ac:chgData name="Lindsay Ward" userId="8f2e855a-579b-4a8f-b9f1-39f7b0944a86" providerId="ADAL" clId="{478F672B-C094-9F42-A300-3B1384AABCBA}" dt="2022-09-28T06:16:28.382" v="1771"/>
          <ac:spMkLst>
            <pc:docMk/>
            <pc:sldMk cId="942659984" sldId="347"/>
            <ac:spMk id="2" creationId="{C32693CB-D49C-7DD0-541F-E2367D8D34E8}"/>
          </ac:spMkLst>
        </pc:spChg>
        <pc:spChg chg="mod ord">
          <ac:chgData name="Lindsay Ward" userId="8f2e855a-579b-4a8f-b9f1-39f7b0944a86" providerId="ADAL" clId="{478F672B-C094-9F42-A300-3B1384AABCBA}" dt="2022-09-28T07:26:09.751" v="2573" actId="20577"/>
          <ac:spMkLst>
            <pc:docMk/>
            <pc:sldMk cId="942659984" sldId="347"/>
            <ac:spMk id="320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8T07:26:26.027" v="2577" actId="20577"/>
          <ac:spMkLst>
            <pc:docMk/>
            <pc:sldMk cId="942659984" sldId="347"/>
            <ac:spMk id="321" creationId="{00000000-0000-0000-0000-000000000000}"/>
          </ac:spMkLst>
        </pc:spChg>
        <pc:picChg chg="del">
          <ac:chgData name="Lindsay Ward" userId="8f2e855a-579b-4a8f-b9f1-39f7b0944a86" providerId="ADAL" clId="{478F672B-C094-9F42-A300-3B1384AABCBA}" dt="2022-09-28T07:26:30.158" v="2578" actId="478"/>
          <ac:picMkLst>
            <pc:docMk/>
            <pc:sldMk cId="942659984" sldId="347"/>
            <ac:picMk id="5" creationId="{00000000-0000-0000-0000-000000000000}"/>
          </ac:picMkLst>
        </pc:picChg>
      </pc:sldChg>
      <pc:sldChg chg="modSp del mod">
        <pc:chgData name="Lindsay Ward" userId="8f2e855a-579b-4a8f-b9f1-39f7b0944a86" providerId="ADAL" clId="{478F672B-C094-9F42-A300-3B1384AABCBA}" dt="2022-09-28T03:51:21.807" v="5" actId="2696"/>
        <pc:sldMkLst>
          <pc:docMk/>
          <pc:sldMk cId="68561865" sldId="348"/>
        </pc:sldMkLst>
        <pc:spChg chg="mod">
          <ac:chgData name="Lindsay Ward" userId="8f2e855a-579b-4a8f-b9f1-39f7b0944a86" providerId="ADAL" clId="{478F672B-C094-9F42-A300-3B1384AABCBA}" dt="2022-09-28T03:51:20.258" v="4" actId="21"/>
          <ac:spMkLst>
            <pc:docMk/>
            <pc:sldMk cId="68561865" sldId="348"/>
            <ac:spMk id="3" creationId="{00000000-0000-0000-0000-000000000000}"/>
          </ac:spMkLst>
        </pc:spChg>
      </pc:sldChg>
      <pc:sldChg chg="addSp modSp">
        <pc:chgData name="Lindsay Ward" userId="8f2e855a-579b-4a8f-b9f1-39f7b0944a86" providerId="ADAL" clId="{478F672B-C094-9F42-A300-3B1384AABCBA}" dt="2022-09-28T06:16:17.538" v="1768"/>
        <pc:sldMkLst>
          <pc:docMk/>
          <pc:sldMk cId="1583417526" sldId="349"/>
        </pc:sldMkLst>
        <pc:spChg chg="add mod">
          <ac:chgData name="Lindsay Ward" userId="8f2e855a-579b-4a8f-b9f1-39f7b0944a86" providerId="ADAL" clId="{478F672B-C094-9F42-A300-3B1384AABCBA}" dt="2022-09-28T06:16:17.538" v="1768"/>
          <ac:spMkLst>
            <pc:docMk/>
            <pc:sldMk cId="1583417526" sldId="349"/>
            <ac:spMk id="2" creationId="{3AFA44F7-5965-B1A8-99EA-2592F92E30E0}"/>
          </ac:spMkLst>
        </pc:spChg>
      </pc:sldChg>
      <pc:sldChg chg="addSp modSp mod">
        <pc:chgData name="Lindsay Ward" userId="8f2e855a-579b-4a8f-b9f1-39f7b0944a86" providerId="ADAL" clId="{478F672B-C094-9F42-A300-3B1384AABCBA}" dt="2022-09-28T06:16:14.411" v="1765"/>
        <pc:sldMkLst>
          <pc:docMk/>
          <pc:sldMk cId="2193923087" sldId="350"/>
        </pc:sldMkLst>
        <pc:spChg chg="mod">
          <ac:chgData name="Lindsay Ward" userId="8f2e855a-579b-4a8f-b9f1-39f7b0944a86" providerId="ADAL" clId="{478F672B-C094-9F42-A300-3B1384AABCBA}" dt="2022-09-28T06:06:38.761" v="1469" actId="20577"/>
          <ac:spMkLst>
            <pc:docMk/>
            <pc:sldMk cId="2193923087" sldId="350"/>
            <ac:spMk id="3" creationId="{00000000-0000-0000-0000-000000000000}"/>
          </ac:spMkLst>
        </pc:spChg>
        <pc:spChg chg="add mod">
          <ac:chgData name="Lindsay Ward" userId="8f2e855a-579b-4a8f-b9f1-39f7b0944a86" providerId="ADAL" clId="{478F672B-C094-9F42-A300-3B1384AABCBA}" dt="2022-09-28T06:16:14.411" v="1765"/>
          <ac:spMkLst>
            <pc:docMk/>
            <pc:sldMk cId="2193923087" sldId="350"/>
            <ac:spMk id="4" creationId="{78A92666-CD14-D4A4-304E-2E264A04799D}"/>
          </ac:spMkLst>
        </pc:spChg>
      </pc:sldChg>
      <pc:sldChg chg="addSp delSp modSp del">
        <pc:chgData name="Lindsay Ward" userId="8f2e855a-579b-4a8f-b9f1-39f7b0944a86" providerId="ADAL" clId="{478F672B-C094-9F42-A300-3B1384AABCBA}" dt="2022-09-28T06:50:36.699" v="2091" actId="2696"/>
        <pc:sldMkLst>
          <pc:docMk/>
          <pc:sldMk cId="802845095" sldId="352"/>
        </pc:sldMkLst>
        <pc:picChg chg="add del mod">
          <ac:chgData name="Lindsay Ward" userId="8f2e855a-579b-4a8f-b9f1-39f7b0944a86" providerId="ADAL" clId="{478F672B-C094-9F42-A300-3B1384AABCBA}" dt="2022-09-28T06:17:36.293" v="1797"/>
          <ac:picMkLst>
            <pc:docMk/>
            <pc:sldMk cId="802845095" sldId="352"/>
            <ac:picMk id="2" creationId="{D968638B-E200-1536-14ED-97FB876F8DA0}"/>
          </ac:picMkLst>
        </pc:picChg>
      </pc:sldChg>
      <pc:sldChg chg="addSp modSp mod">
        <pc:chgData name="Lindsay Ward" userId="8f2e855a-579b-4a8f-b9f1-39f7b0944a86" providerId="ADAL" clId="{478F672B-C094-9F42-A300-3B1384AABCBA}" dt="2022-09-28T07:41:53.835" v="2581"/>
        <pc:sldMkLst>
          <pc:docMk/>
          <pc:sldMk cId="836263518" sldId="353"/>
        </pc:sldMkLst>
        <pc:spChg chg="mod">
          <ac:chgData name="Lindsay Ward" userId="8f2e855a-579b-4a8f-b9f1-39f7b0944a86" providerId="ADAL" clId="{478F672B-C094-9F42-A300-3B1384AABCBA}" dt="2022-09-28T06:53:27.685" v="2413" actId="20577"/>
          <ac:spMkLst>
            <pc:docMk/>
            <pc:sldMk cId="836263518" sldId="353"/>
            <ac:spMk id="47106" creationId="{E9B30899-1B60-DA4D-9EC7-CE5DB6EEB662}"/>
          </ac:spMkLst>
        </pc:spChg>
        <pc:picChg chg="add mod">
          <ac:chgData name="Lindsay Ward" userId="8f2e855a-579b-4a8f-b9f1-39f7b0944a86" providerId="ADAL" clId="{478F672B-C094-9F42-A300-3B1384AABCBA}" dt="2022-09-28T07:41:53.835" v="2581"/>
          <ac:picMkLst>
            <pc:docMk/>
            <pc:sldMk cId="836263518" sldId="353"/>
            <ac:picMk id="2" creationId="{04CF3AD7-468B-A594-248D-DB1559542E78}"/>
          </ac:picMkLst>
        </pc:picChg>
      </pc:sldChg>
      <pc:sldChg chg="addSp delSp modSp mod">
        <pc:chgData name="Lindsay Ward" userId="8f2e855a-579b-4a8f-b9f1-39f7b0944a86" providerId="ADAL" clId="{478F672B-C094-9F42-A300-3B1384AABCBA}" dt="2022-09-28T06:15:55.784" v="1751"/>
        <pc:sldMkLst>
          <pc:docMk/>
          <pc:sldMk cId="3784134325" sldId="355"/>
        </pc:sldMkLst>
        <pc:spChg chg="mod">
          <ac:chgData name="Lindsay Ward" userId="8f2e855a-579b-4a8f-b9f1-39f7b0944a86" providerId="ADAL" clId="{478F672B-C094-9F42-A300-3B1384AABCBA}" dt="2022-09-28T04:00:59.295" v="395" actId="20577"/>
          <ac:spMkLst>
            <pc:docMk/>
            <pc:sldMk cId="3784134325" sldId="355"/>
            <ac:spMk id="3" creationId="{70CE6BB8-9A36-5B4E-AC58-398EFC83D7A3}"/>
          </ac:spMkLst>
        </pc:spChg>
        <pc:spChg chg="add del mod">
          <ac:chgData name="Lindsay Ward" userId="8f2e855a-579b-4a8f-b9f1-39f7b0944a86" providerId="ADAL" clId="{478F672B-C094-9F42-A300-3B1384AABCBA}" dt="2022-09-28T04:01:42.910" v="399" actId="22"/>
          <ac:spMkLst>
            <pc:docMk/>
            <pc:sldMk cId="3784134325" sldId="355"/>
            <ac:spMk id="4" creationId="{6D24E355-0B39-0B08-9AD6-7A297A8363FF}"/>
          </ac:spMkLst>
        </pc:spChg>
        <pc:spChg chg="add mod">
          <ac:chgData name="Lindsay Ward" userId="8f2e855a-579b-4a8f-b9f1-39f7b0944a86" providerId="ADAL" clId="{478F672B-C094-9F42-A300-3B1384AABCBA}" dt="2022-09-28T06:15:55.784" v="1751"/>
          <ac:spMkLst>
            <pc:docMk/>
            <pc:sldMk cId="3784134325" sldId="355"/>
            <ac:spMk id="5" creationId="{4A12BAE6-22CE-0324-ADE1-C2327A55DB36}"/>
          </ac:spMkLst>
        </pc:spChg>
        <pc:spChg chg="mod">
          <ac:chgData name="Lindsay Ward" userId="8f2e855a-579b-4a8f-b9f1-39f7b0944a86" providerId="ADAL" clId="{478F672B-C094-9F42-A300-3B1384AABCBA}" dt="2022-09-28T04:00:46.351" v="382" actId="20577"/>
          <ac:spMkLst>
            <pc:docMk/>
            <pc:sldMk cId="3784134325" sldId="355"/>
            <ac:spMk id="32769" creationId="{739A3CB3-858E-7A40-AA34-1937F604D8A7}"/>
          </ac:spMkLst>
        </pc:spChg>
      </pc:sldChg>
      <pc:sldChg chg="modSp mod">
        <pc:chgData name="Lindsay Ward" userId="8f2e855a-579b-4a8f-b9f1-39f7b0944a86" providerId="ADAL" clId="{478F672B-C094-9F42-A300-3B1384AABCBA}" dt="2022-09-29T01:54:17.760" v="3298" actId="20577"/>
        <pc:sldMkLst>
          <pc:docMk/>
          <pc:sldMk cId="1404985400" sldId="360"/>
        </pc:sldMkLst>
        <pc:spChg chg="mod">
          <ac:chgData name="Lindsay Ward" userId="8f2e855a-579b-4a8f-b9f1-39f7b0944a86" providerId="ADAL" clId="{478F672B-C094-9F42-A300-3B1384AABCBA}" dt="2022-09-29T01:54:17.760" v="3298" actId="20577"/>
          <ac:spMkLst>
            <pc:docMk/>
            <pc:sldMk cId="1404985400" sldId="360"/>
            <ac:spMk id="3" creationId="{A0637578-3129-A94B-928F-11240213834C}"/>
          </ac:spMkLst>
        </pc:spChg>
      </pc:sldChg>
      <pc:sldChg chg="delSp modSp del mod delAnim">
        <pc:chgData name="Lindsay Ward" userId="8f2e855a-579b-4a8f-b9f1-39f7b0944a86" providerId="ADAL" clId="{478F672B-C094-9F42-A300-3B1384AABCBA}" dt="2022-09-28T03:53:25.913" v="10" actId="2696"/>
        <pc:sldMkLst>
          <pc:docMk/>
          <pc:sldMk cId="3131613875" sldId="408"/>
        </pc:sldMkLst>
        <pc:spChg chg="mod">
          <ac:chgData name="Lindsay Ward" userId="8f2e855a-579b-4a8f-b9f1-39f7b0944a86" providerId="ADAL" clId="{478F672B-C094-9F42-A300-3B1384AABCBA}" dt="2022-09-28T03:51:25.159" v="8"/>
          <ac:spMkLst>
            <pc:docMk/>
            <pc:sldMk cId="3131613875" sldId="408"/>
            <ac:spMk id="3" creationId="{959E57C2-C989-8F4A-B52E-6F59CD01577F}"/>
          </ac:spMkLst>
        </pc:spChg>
        <pc:spChg chg="del">
          <ac:chgData name="Lindsay Ward" userId="8f2e855a-579b-4a8f-b9f1-39f7b0944a86" providerId="ADAL" clId="{478F672B-C094-9F42-A300-3B1384AABCBA}" dt="2022-09-28T03:51:31.696" v="9" actId="478"/>
          <ac:spMkLst>
            <pc:docMk/>
            <pc:sldMk cId="3131613875" sldId="408"/>
            <ac:spMk id="6" creationId="{8F6D5A12-E9F4-C149-91BF-1611A904058D}"/>
          </ac:spMkLst>
        </pc:spChg>
        <pc:graphicFrameChg chg="del">
          <ac:chgData name="Lindsay Ward" userId="8f2e855a-579b-4a8f-b9f1-39f7b0944a86" providerId="ADAL" clId="{478F672B-C094-9F42-A300-3B1384AABCBA}" dt="2022-09-28T03:51:31.696" v="9" actId="478"/>
          <ac:graphicFrameMkLst>
            <pc:docMk/>
            <pc:sldMk cId="3131613875" sldId="408"/>
            <ac:graphicFrameMk id="5" creationId="{BA6E7E81-FE16-AF49-B18B-22D65FDF1A8D}"/>
          </ac:graphicFrameMkLst>
        </pc:graphicFrameChg>
      </pc:sldChg>
      <pc:sldChg chg="modSp mod">
        <pc:chgData name="Lindsay Ward" userId="8f2e855a-579b-4a8f-b9f1-39f7b0944a86" providerId="ADAL" clId="{478F672B-C094-9F42-A300-3B1384AABCBA}" dt="2022-09-28T03:50:47.967" v="2" actId="20577"/>
        <pc:sldMkLst>
          <pc:docMk/>
          <pc:sldMk cId="1107455263" sldId="416"/>
        </pc:sldMkLst>
        <pc:spChg chg="mod">
          <ac:chgData name="Lindsay Ward" userId="8f2e855a-579b-4a8f-b9f1-39f7b0944a86" providerId="ADAL" clId="{478F672B-C094-9F42-A300-3B1384AABCBA}" dt="2022-09-28T03:50:47.967" v="2" actId="20577"/>
          <ac:spMkLst>
            <pc:docMk/>
            <pc:sldMk cId="1107455263" sldId="416"/>
            <ac:spMk id="2" creationId="{372FAFEC-2C9E-7043-A4DA-4632AC669554}"/>
          </ac:spMkLst>
        </pc:spChg>
      </pc:sldChg>
      <pc:sldChg chg="del">
        <pc:chgData name="Lindsay Ward" userId="8f2e855a-579b-4a8f-b9f1-39f7b0944a86" providerId="ADAL" clId="{478F672B-C094-9F42-A300-3B1384AABCBA}" dt="2022-09-28T05:50:55.115" v="1193" actId="2696"/>
        <pc:sldMkLst>
          <pc:docMk/>
          <pc:sldMk cId="3977858853" sldId="461"/>
        </pc:sldMkLst>
      </pc:sldChg>
      <pc:sldChg chg="modSp mod">
        <pc:chgData name="Lindsay Ward" userId="8f2e855a-579b-4a8f-b9f1-39f7b0944a86" providerId="ADAL" clId="{478F672B-C094-9F42-A300-3B1384AABCBA}" dt="2022-09-28T03:54:43.221" v="87" actId="20577"/>
        <pc:sldMkLst>
          <pc:docMk/>
          <pc:sldMk cId="137377704" sldId="462"/>
        </pc:sldMkLst>
        <pc:spChg chg="mod">
          <ac:chgData name="Lindsay Ward" userId="8f2e855a-579b-4a8f-b9f1-39f7b0944a86" providerId="ADAL" clId="{478F672B-C094-9F42-A300-3B1384AABCBA}" dt="2022-09-28T03:54:43.221" v="87" actId="20577"/>
          <ac:spMkLst>
            <pc:docMk/>
            <pc:sldMk cId="137377704" sldId="462"/>
            <ac:spMk id="3" creationId="{40FBCB13-1C95-D845-859F-CA8853CB7073}"/>
          </ac:spMkLst>
        </pc:spChg>
      </pc:sldChg>
      <pc:sldChg chg="addSp delSp modSp mod delAnim modAnim">
        <pc:chgData name="Lindsay Ward" userId="8f2e855a-579b-4a8f-b9f1-39f7b0944a86" providerId="ADAL" clId="{478F672B-C094-9F42-A300-3B1384AABCBA}" dt="2022-09-28T04:14:43.132" v="895"/>
        <pc:sldMkLst>
          <pc:docMk/>
          <pc:sldMk cId="432639063" sldId="464"/>
        </pc:sldMkLst>
        <pc:spChg chg="mod">
          <ac:chgData name="Lindsay Ward" userId="8f2e855a-579b-4a8f-b9f1-39f7b0944a86" providerId="ADAL" clId="{478F672B-C094-9F42-A300-3B1384AABCBA}" dt="2022-09-28T04:12:22.749" v="872" actId="20577"/>
          <ac:spMkLst>
            <pc:docMk/>
            <pc:sldMk cId="432639063" sldId="464"/>
            <ac:spMk id="3" creationId="{EFC42AA9-A167-2346-A313-7D43D769CFFC}"/>
          </ac:spMkLst>
        </pc:spChg>
        <pc:spChg chg="add">
          <ac:chgData name="Lindsay Ward" userId="8f2e855a-579b-4a8f-b9f1-39f7b0944a86" providerId="ADAL" clId="{478F672B-C094-9F42-A300-3B1384AABCBA}" dt="2022-09-28T04:13:36.714" v="887" actId="11529"/>
          <ac:spMkLst>
            <pc:docMk/>
            <pc:sldMk cId="432639063" sldId="464"/>
            <ac:spMk id="7" creationId="{1EA4CD66-1218-7556-207A-FE0639AB9F58}"/>
          </ac:spMkLst>
        </pc:spChg>
        <pc:graphicFrameChg chg="mod modGraphic">
          <ac:chgData name="Lindsay Ward" userId="8f2e855a-579b-4a8f-b9f1-39f7b0944a86" providerId="ADAL" clId="{478F672B-C094-9F42-A300-3B1384AABCBA}" dt="2022-09-28T04:13:17.806" v="885" actId="20577"/>
          <ac:graphicFrameMkLst>
            <pc:docMk/>
            <pc:sldMk cId="432639063" sldId="464"/>
            <ac:graphicFrameMk id="5" creationId="{41B7B798-9F44-E946-A1E0-76D4E4F73CE6}"/>
          </ac:graphicFrameMkLst>
        </pc:graphicFrameChg>
        <pc:graphicFrameChg chg="del mod">
          <ac:chgData name="Lindsay Ward" userId="8f2e855a-579b-4a8f-b9f1-39f7b0944a86" providerId="ADAL" clId="{478F672B-C094-9F42-A300-3B1384AABCBA}" dt="2022-09-28T04:13:20.755" v="886" actId="478"/>
          <ac:graphicFrameMkLst>
            <pc:docMk/>
            <pc:sldMk cId="432639063" sldId="464"/>
            <ac:graphicFrameMk id="6" creationId="{1B09A2DF-81E5-244D-9B9A-24B9AC8C4320}"/>
          </ac:graphicFrameMkLst>
        </pc:graphicFrameChg>
      </pc:sldChg>
      <pc:sldChg chg="addSp modSp mod addAnim delAnim modAnim">
        <pc:chgData name="Lindsay Ward" userId="8f2e855a-579b-4a8f-b9f1-39f7b0944a86" providerId="ADAL" clId="{478F672B-C094-9F42-A300-3B1384AABCBA}" dt="2022-09-28T06:15:57.501" v="1753" actId="1036"/>
        <pc:sldMkLst>
          <pc:docMk/>
          <pc:sldMk cId="4110927994" sldId="466"/>
        </pc:sldMkLst>
        <pc:spChg chg="add mod">
          <ac:chgData name="Lindsay Ward" userId="8f2e855a-579b-4a8f-b9f1-39f7b0944a86" providerId="ADAL" clId="{478F672B-C094-9F42-A300-3B1384AABCBA}" dt="2022-09-28T06:15:57.501" v="1753" actId="1036"/>
          <ac:spMkLst>
            <pc:docMk/>
            <pc:sldMk cId="4110927994" sldId="466"/>
            <ac:spMk id="2" creationId="{C3651B53-E720-8589-EC43-D7F7371DCC11}"/>
          </ac:spMkLst>
        </pc:spChg>
        <pc:spChg chg="mod">
          <ac:chgData name="Lindsay Ward" userId="8f2e855a-579b-4a8f-b9f1-39f7b0944a86" providerId="ADAL" clId="{478F672B-C094-9F42-A300-3B1384AABCBA}" dt="2022-09-28T04:05:38.753" v="650" actId="2711"/>
          <ac:spMkLst>
            <pc:docMk/>
            <pc:sldMk cId="4110927994" sldId="466"/>
            <ac:spMk id="3" creationId="{70CE6BB8-9A36-5B4E-AC58-398EFC83D7A3}"/>
          </ac:spMkLst>
        </pc:spChg>
        <pc:spChg chg="mod">
          <ac:chgData name="Lindsay Ward" userId="8f2e855a-579b-4a8f-b9f1-39f7b0944a86" providerId="ADAL" clId="{478F672B-C094-9F42-A300-3B1384AABCBA}" dt="2022-09-28T05:44:35.663" v="1187" actId="113"/>
          <ac:spMkLst>
            <pc:docMk/>
            <pc:sldMk cId="4110927994" sldId="466"/>
            <ac:spMk id="32769" creationId="{739A3CB3-858E-7A40-AA34-1937F604D8A7}"/>
          </ac:spMkLst>
        </pc:spChg>
      </pc:sldChg>
      <pc:sldChg chg="addSp modSp mod">
        <pc:chgData name="Lindsay Ward" userId="8f2e855a-579b-4a8f-b9f1-39f7b0944a86" providerId="ADAL" clId="{478F672B-C094-9F42-A300-3B1384AABCBA}" dt="2022-09-28T06:16:13.425" v="1764"/>
        <pc:sldMkLst>
          <pc:docMk/>
          <pc:sldMk cId="3212949211" sldId="477"/>
        </pc:sldMkLst>
        <pc:spChg chg="mod">
          <ac:chgData name="Lindsay Ward" userId="8f2e855a-579b-4a8f-b9f1-39f7b0944a86" providerId="ADAL" clId="{478F672B-C094-9F42-A300-3B1384AABCBA}" dt="2022-09-28T06:04:36.563" v="1448" actId="20577"/>
          <ac:spMkLst>
            <pc:docMk/>
            <pc:sldMk cId="3212949211" sldId="477"/>
            <ac:spMk id="3" creationId="{00000000-0000-0000-0000-000000000000}"/>
          </ac:spMkLst>
        </pc:spChg>
        <pc:spChg chg="add mod">
          <ac:chgData name="Lindsay Ward" userId="8f2e855a-579b-4a8f-b9f1-39f7b0944a86" providerId="ADAL" clId="{478F672B-C094-9F42-A300-3B1384AABCBA}" dt="2022-09-28T06:16:13.425" v="1764"/>
          <ac:spMkLst>
            <pc:docMk/>
            <pc:sldMk cId="3212949211" sldId="477"/>
            <ac:spMk id="4" creationId="{04A49758-E1BE-F2C7-63E5-F4048B7B2F5B}"/>
          </ac:spMkLst>
        </pc:spChg>
      </pc:sldChg>
      <pc:sldChg chg="addSp modSp add mod modClrScheme modAnim chgLayout">
        <pc:chgData name="Lindsay Ward" userId="8f2e855a-579b-4a8f-b9f1-39f7b0944a86" providerId="ADAL" clId="{478F672B-C094-9F42-A300-3B1384AABCBA}" dt="2022-09-29T02:29:45.670" v="3302"/>
        <pc:sldMkLst>
          <pc:docMk/>
          <pc:sldMk cId="549846834" sldId="478"/>
        </pc:sldMkLst>
        <pc:spChg chg="add mod">
          <ac:chgData name="Lindsay Ward" userId="8f2e855a-579b-4a8f-b9f1-39f7b0944a86" providerId="ADAL" clId="{478F672B-C094-9F42-A300-3B1384AABCBA}" dt="2022-09-28T06:17:22.161" v="1793"/>
          <ac:spMkLst>
            <pc:docMk/>
            <pc:sldMk cId="549846834" sldId="478"/>
            <ac:spMk id="2" creationId="{57FE2BBC-2C99-9A50-9AA8-E16459819674}"/>
          </ac:spMkLst>
        </pc:spChg>
        <pc:spChg chg="mod ord">
          <ac:chgData name="Lindsay Ward" userId="8f2e855a-579b-4a8f-b9f1-39f7b0944a86" providerId="ADAL" clId="{478F672B-C094-9F42-A300-3B1384AABCBA}" dt="2022-09-29T00:59:03.989" v="2631" actId="20577"/>
          <ac:spMkLst>
            <pc:docMk/>
            <pc:sldMk cId="549846834" sldId="478"/>
            <ac:spMk id="234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9T00:59:16.217" v="2638" actId="20577"/>
          <ac:spMkLst>
            <pc:docMk/>
            <pc:sldMk cId="549846834" sldId="478"/>
            <ac:spMk id="235" creationId="{00000000-0000-0000-0000-000000000000}"/>
          </ac:spMkLst>
        </pc:spChg>
      </pc:sldChg>
      <pc:sldChg chg="del">
        <pc:chgData name="Lindsay Ward" userId="8f2e855a-579b-4a8f-b9f1-39f7b0944a86" providerId="ADAL" clId="{478F672B-C094-9F42-A300-3B1384AABCBA}" dt="2022-09-28T06:12:44.544" v="1653" actId="2696"/>
        <pc:sldMkLst>
          <pc:docMk/>
          <pc:sldMk cId="2322833860" sldId="478"/>
        </pc:sldMkLst>
      </pc:sldChg>
      <pc:sldChg chg="addSp delSp modSp mod modClrScheme chgLayout">
        <pc:chgData name="Lindsay Ward" userId="8f2e855a-579b-4a8f-b9f1-39f7b0944a86" providerId="ADAL" clId="{478F672B-C094-9F42-A300-3B1384AABCBA}" dt="2022-09-28T06:16:35.695" v="1773" actId="700"/>
        <pc:sldMkLst>
          <pc:docMk/>
          <pc:sldMk cId="0" sldId="479"/>
        </pc:sldMkLst>
        <pc:spChg chg="add mod ord">
          <ac:chgData name="Lindsay Ward" userId="8f2e855a-579b-4a8f-b9f1-39f7b0944a86" providerId="ADAL" clId="{478F672B-C094-9F42-A300-3B1384AABCBA}" dt="2022-09-28T06:16:35.695" v="1773" actId="700"/>
          <ac:spMkLst>
            <pc:docMk/>
            <pc:sldMk cId="0" sldId="479"/>
            <ac:spMk id="2" creationId="{A3D8B9A7-1FE1-9D1B-91E8-4FB93EF1DEBD}"/>
          </ac:spMkLst>
        </pc:spChg>
        <pc:spChg chg="mod ord">
          <ac:chgData name="Lindsay Ward" userId="8f2e855a-579b-4a8f-b9f1-39f7b0944a86" providerId="ADAL" clId="{478F672B-C094-9F42-A300-3B1384AABCBA}" dt="2022-09-28T06:16:35.695" v="1773" actId="700"/>
          <ac:spMkLst>
            <pc:docMk/>
            <pc:sldMk cId="0" sldId="479"/>
            <ac:spMk id="5" creationId="{00000000-0000-0000-0000-000000000000}"/>
          </ac:spMkLst>
        </pc:spChg>
        <pc:spChg chg="del mod ord">
          <ac:chgData name="Lindsay Ward" userId="8f2e855a-579b-4a8f-b9f1-39f7b0944a86" providerId="ADAL" clId="{478F672B-C094-9F42-A300-3B1384AABCBA}" dt="2022-09-28T06:16:35.695" v="1773" actId="700"/>
          <ac:spMkLst>
            <pc:docMk/>
            <pc:sldMk cId="0" sldId="479"/>
            <ac:spMk id="6" creationId="{00000000-0000-0000-0000-000000000000}"/>
          </ac:spMkLst>
        </pc:spChg>
      </pc:sldChg>
      <pc:sldChg chg="addSp modSp del mod chgLayout">
        <pc:chgData name="Lindsay Ward" userId="8f2e855a-579b-4a8f-b9f1-39f7b0944a86" providerId="ADAL" clId="{478F672B-C094-9F42-A300-3B1384AABCBA}" dt="2022-09-29T00:56:46.610" v="2587" actId="2696"/>
        <pc:sldMkLst>
          <pc:docMk/>
          <pc:sldMk cId="0" sldId="480"/>
        </pc:sldMkLst>
        <pc:spChg chg="add mod">
          <ac:chgData name="Lindsay Ward" userId="8f2e855a-579b-4a8f-b9f1-39f7b0944a86" providerId="ADAL" clId="{478F672B-C094-9F42-A300-3B1384AABCBA}" dt="2022-09-28T06:16:41.468" v="1776"/>
          <ac:spMkLst>
            <pc:docMk/>
            <pc:sldMk cId="0" sldId="480"/>
            <ac:spMk id="2" creationId="{7D1C7056-81B4-99C4-6C05-217E0CAC08D5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480"/>
            <ac:spMk id="74755" creationId="{00000000-0000-0000-0000-000000000000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480"/>
            <ac:spMk id="74756" creationId="{00000000-0000-0000-0000-000000000000}"/>
          </ac:spMkLst>
        </pc:spChg>
      </pc:sldChg>
      <pc:sldChg chg="addSp modSp mod">
        <pc:chgData name="Lindsay Ward" userId="8f2e855a-579b-4a8f-b9f1-39f7b0944a86" providerId="ADAL" clId="{478F672B-C094-9F42-A300-3B1384AABCBA}" dt="2022-09-29T01:01:07.894" v="2689"/>
        <pc:sldMkLst>
          <pc:docMk/>
          <pc:sldMk cId="3395786428" sldId="481"/>
        </pc:sldMkLst>
        <pc:spChg chg="mod">
          <ac:chgData name="Lindsay Ward" userId="8f2e855a-579b-4a8f-b9f1-39f7b0944a86" providerId="ADAL" clId="{478F672B-C094-9F42-A300-3B1384AABCBA}" dt="2022-09-28T06:16:59.011" v="1789" actId="20577"/>
          <ac:spMkLst>
            <pc:docMk/>
            <pc:sldMk cId="3395786428" sldId="481"/>
            <ac:spMk id="2" creationId="{00000000-0000-0000-0000-000000000000}"/>
          </ac:spMkLst>
        </pc:spChg>
        <pc:spChg chg="mod">
          <ac:chgData name="Lindsay Ward" userId="8f2e855a-579b-4a8f-b9f1-39f7b0944a86" providerId="ADAL" clId="{478F672B-C094-9F42-A300-3B1384AABCBA}" dt="2022-09-29T00:58:32.726" v="2605" actId="5793"/>
          <ac:spMkLst>
            <pc:docMk/>
            <pc:sldMk cId="3395786428" sldId="481"/>
            <ac:spMk id="3" creationId="{00000000-0000-0000-0000-000000000000}"/>
          </ac:spMkLst>
        </pc:spChg>
        <pc:spChg chg="add mod">
          <ac:chgData name="Lindsay Ward" userId="8f2e855a-579b-4a8f-b9f1-39f7b0944a86" providerId="ADAL" clId="{478F672B-C094-9F42-A300-3B1384AABCBA}" dt="2022-09-28T06:16:54.485" v="1786"/>
          <ac:spMkLst>
            <pc:docMk/>
            <pc:sldMk cId="3395786428" sldId="481"/>
            <ac:spMk id="4" creationId="{CAD4232E-05FB-4A45-61FD-21A7E3377B65}"/>
          </ac:spMkLst>
        </pc:spChg>
        <pc:picChg chg="add mod">
          <ac:chgData name="Lindsay Ward" userId="8f2e855a-579b-4a8f-b9f1-39f7b0944a86" providerId="ADAL" clId="{478F672B-C094-9F42-A300-3B1384AABCBA}" dt="2022-09-28T06:17:41.145" v="1798"/>
          <ac:picMkLst>
            <pc:docMk/>
            <pc:sldMk cId="3395786428" sldId="481"/>
            <ac:picMk id="5" creationId="{A65FCCAC-9221-E113-1607-3838D026E292}"/>
          </ac:picMkLst>
        </pc:picChg>
        <pc:picChg chg="add mod">
          <ac:chgData name="Lindsay Ward" userId="8f2e855a-579b-4a8f-b9f1-39f7b0944a86" providerId="ADAL" clId="{478F672B-C094-9F42-A300-3B1384AABCBA}" dt="2022-09-29T01:01:07.894" v="2689"/>
          <ac:picMkLst>
            <pc:docMk/>
            <pc:sldMk cId="3395786428" sldId="481"/>
            <ac:picMk id="6" creationId="{D18B2B19-EFFB-7D8A-2201-4A700AD6DE79}"/>
          </ac:picMkLst>
        </pc:picChg>
      </pc:sldChg>
      <pc:sldChg chg="addSp modSp del mod chgLayout">
        <pc:chgData name="Lindsay Ward" userId="8f2e855a-579b-4a8f-b9f1-39f7b0944a86" providerId="ADAL" clId="{478F672B-C094-9F42-A300-3B1384AABCBA}" dt="2022-09-29T00:57:25.170" v="2589" actId="2696"/>
        <pc:sldMkLst>
          <pc:docMk/>
          <pc:sldMk cId="0" sldId="482"/>
        </pc:sldMkLst>
        <pc:spChg chg="add mod">
          <ac:chgData name="Lindsay Ward" userId="8f2e855a-579b-4a8f-b9f1-39f7b0944a86" providerId="ADAL" clId="{478F672B-C094-9F42-A300-3B1384AABCBA}" dt="2022-09-28T06:16:44.544" v="1779"/>
          <ac:spMkLst>
            <pc:docMk/>
            <pc:sldMk cId="0" sldId="482"/>
            <ac:spMk id="2" creationId="{CF79D5B1-A3C5-085B-1B24-B52E5F870D14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482"/>
            <ac:spMk id="24578" creationId="{0EE545FD-1360-42FF-B67E-6E7B57E6638D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482"/>
            <ac:spMk id="24579" creationId="{2E485AB4-109E-4155-AD1B-9651A286A77B}"/>
          </ac:spMkLst>
        </pc:spChg>
      </pc:sldChg>
      <pc:sldChg chg="addSp modSp del mod modClrScheme chgLayout">
        <pc:chgData name="Lindsay Ward" userId="8f2e855a-579b-4a8f-b9f1-39f7b0944a86" providerId="ADAL" clId="{478F672B-C094-9F42-A300-3B1384AABCBA}" dt="2022-09-29T00:57:45.256" v="2591" actId="2696"/>
        <pc:sldMkLst>
          <pc:docMk/>
          <pc:sldMk cId="1331004106" sldId="483"/>
        </pc:sldMkLst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1331004106" sldId="483"/>
            <ac:spMk id="2" creationId="{6C370E02-71E8-40F5-B322-5697F1CAA0A0}"/>
          </ac:spMkLst>
        </pc:spChg>
        <pc:spChg chg="add 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1331004106" sldId="483"/>
            <ac:spMk id="3" creationId="{8B2A0F08-C491-E81F-8F47-9DCAAA5149BB}"/>
          </ac:spMkLst>
        </pc:spChg>
        <pc:spChg chg="add mod">
          <ac:chgData name="Lindsay Ward" userId="8f2e855a-579b-4a8f-b9f1-39f7b0944a86" providerId="ADAL" clId="{478F672B-C094-9F42-A300-3B1384AABCBA}" dt="2022-09-28T06:16:47.273" v="1781"/>
          <ac:spMkLst>
            <pc:docMk/>
            <pc:sldMk cId="1331004106" sldId="483"/>
            <ac:spMk id="4" creationId="{3CFF4600-A0A3-BBC7-34BF-C4C634105E67}"/>
          </ac:spMkLst>
        </pc:spChg>
      </pc:sldChg>
      <pc:sldChg chg="addSp modSp del mod chgLayout">
        <pc:chgData name="Lindsay Ward" userId="8f2e855a-579b-4a8f-b9f1-39f7b0944a86" providerId="ADAL" clId="{478F672B-C094-9F42-A300-3B1384AABCBA}" dt="2022-09-29T00:58:10.028" v="2594" actId="2696"/>
        <pc:sldMkLst>
          <pc:docMk/>
          <pc:sldMk cId="0" sldId="484"/>
        </pc:sldMkLst>
        <pc:spChg chg="add mod">
          <ac:chgData name="Lindsay Ward" userId="8f2e855a-579b-4a8f-b9f1-39f7b0944a86" providerId="ADAL" clId="{478F672B-C094-9F42-A300-3B1384AABCBA}" dt="2022-09-28T06:16:50.397" v="1784"/>
          <ac:spMkLst>
            <pc:docMk/>
            <pc:sldMk cId="0" sldId="484"/>
            <ac:spMk id="2" creationId="{22AD08A0-5D74-4C68-6B11-DC9F2AA0ADB0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484"/>
            <ac:spMk id="29698" creationId="{E0A70586-93E5-4E17-92D0-E2991E37A805}"/>
          </ac:spMkLst>
        </pc:spChg>
        <pc:spChg chg="mod ord">
          <ac:chgData name="Lindsay Ward" userId="8f2e855a-579b-4a8f-b9f1-39f7b0944a86" providerId="ADAL" clId="{478F672B-C094-9F42-A300-3B1384AABCBA}" dt="2022-09-28T06:13:49.779" v="1657" actId="700"/>
          <ac:spMkLst>
            <pc:docMk/>
            <pc:sldMk cId="0" sldId="484"/>
            <ac:spMk id="29699" creationId="{9DFB7A1A-C888-4544-93B7-6DA8145F1DC1}"/>
          </ac:spMkLst>
        </pc:spChg>
      </pc:sldChg>
      <pc:sldChg chg="addSp modSp add mod modAnim">
        <pc:chgData name="Lindsay Ward" userId="8f2e855a-579b-4a8f-b9f1-39f7b0944a86" providerId="ADAL" clId="{478F672B-C094-9F42-A300-3B1384AABCBA}" dt="2022-09-28T06:16:04.427" v="1757"/>
        <pc:sldMkLst>
          <pc:docMk/>
          <pc:sldMk cId="2501291900" sldId="485"/>
        </pc:sldMkLst>
        <pc:spChg chg="add mod">
          <ac:chgData name="Lindsay Ward" userId="8f2e855a-579b-4a8f-b9f1-39f7b0944a86" providerId="ADAL" clId="{478F672B-C094-9F42-A300-3B1384AABCBA}" dt="2022-09-28T06:16:04.427" v="1757"/>
          <ac:spMkLst>
            <pc:docMk/>
            <pc:sldMk cId="2501291900" sldId="485"/>
            <ac:spMk id="2" creationId="{2C4F42A6-73B0-5C0A-7F59-5E1F19705FB2}"/>
          </ac:spMkLst>
        </pc:spChg>
        <pc:spChg chg="mod">
          <ac:chgData name="Lindsay Ward" userId="8f2e855a-579b-4a8f-b9f1-39f7b0944a86" providerId="ADAL" clId="{478F672B-C094-9F42-A300-3B1384AABCBA}" dt="2022-09-28T04:23:22.819" v="1131" actId="20577"/>
          <ac:spMkLst>
            <pc:docMk/>
            <pc:sldMk cId="2501291900" sldId="485"/>
            <ac:spMk id="14339" creationId="{3BA096C7-4565-7846-9E7F-DD4950621DEB}"/>
          </ac:spMkLst>
        </pc:spChg>
        <pc:spChg chg="mod">
          <ac:chgData name="Lindsay Ward" userId="8f2e855a-579b-4a8f-b9f1-39f7b0944a86" providerId="ADAL" clId="{478F672B-C094-9F42-A300-3B1384AABCBA}" dt="2022-09-28T05:50:23.037" v="1191" actId="20577"/>
          <ac:spMkLst>
            <pc:docMk/>
            <pc:sldMk cId="2501291900" sldId="485"/>
            <ac:spMk id="53249" creationId="{B3C768C3-7365-0E46-94D9-02EDF799BEFA}"/>
          </ac:spMkLst>
        </pc:spChg>
      </pc:sldChg>
      <pc:sldChg chg="addSp modSp new mod">
        <pc:chgData name="Lindsay Ward" userId="8f2e855a-579b-4a8f-b9f1-39f7b0944a86" providerId="ADAL" clId="{478F672B-C094-9F42-A300-3B1384AABCBA}" dt="2022-09-28T06:21:17.514" v="2052"/>
        <pc:sldMkLst>
          <pc:docMk/>
          <pc:sldMk cId="1922119776" sldId="486"/>
        </pc:sldMkLst>
        <pc:spChg chg="mod">
          <ac:chgData name="Lindsay Ward" userId="8f2e855a-579b-4a8f-b9f1-39f7b0944a86" providerId="ADAL" clId="{478F672B-C094-9F42-A300-3B1384AABCBA}" dt="2022-09-28T06:19:39.507" v="1819" actId="20577"/>
          <ac:spMkLst>
            <pc:docMk/>
            <pc:sldMk cId="1922119776" sldId="486"/>
            <ac:spMk id="2" creationId="{A81BE523-7078-09A0-6865-52F0B54F9154}"/>
          </ac:spMkLst>
        </pc:spChg>
        <pc:spChg chg="mod">
          <ac:chgData name="Lindsay Ward" userId="8f2e855a-579b-4a8f-b9f1-39f7b0944a86" providerId="ADAL" clId="{478F672B-C094-9F42-A300-3B1384AABCBA}" dt="2022-09-28T06:21:05.006" v="2051" actId="20577"/>
          <ac:spMkLst>
            <pc:docMk/>
            <pc:sldMk cId="1922119776" sldId="486"/>
            <ac:spMk id="3" creationId="{C9169AB0-A24F-1DB7-EC82-F5C67428269C}"/>
          </ac:spMkLst>
        </pc:spChg>
        <pc:picChg chg="add mod">
          <ac:chgData name="Lindsay Ward" userId="8f2e855a-579b-4a8f-b9f1-39f7b0944a86" providerId="ADAL" clId="{478F672B-C094-9F42-A300-3B1384AABCBA}" dt="2022-09-28T06:19:36.924" v="1808"/>
          <ac:picMkLst>
            <pc:docMk/>
            <pc:sldMk cId="1922119776" sldId="486"/>
            <ac:picMk id="5" creationId="{05927331-4F04-DB34-FAFB-615E61DC9D8D}"/>
          </ac:picMkLst>
        </pc:picChg>
        <pc:picChg chg="add mod">
          <ac:chgData name="Lindsay Ward" userId="8f2e855a-579b-4a8f-b9f1-39f7b0944a86" providerId="ADAL" clId="{478F672B-C094-9F42-A300-3B1384AABCBA}" dt="2022-09-28T06:21:17.514" v="2052"/>
          <ac:picMkLst>
            <pc:docMk/>
            <pc:sldMk cId="1922119776" sldId="486"/>
            <ac:picMk id="6" creationId="{46EEA79E-7783-96F8-552A-563603B59886}"/>
          </ac:picMkLst>
        </pc:picChg>
      </pc:sldChg>
      <pc:sldChg chg="modSp new mod">
        <pc:chgData name="Lindsay Ward" userId="8f2e855a-579b-4a8f-b9f1-39f7b0944a86" providerId="ADAL" clId="{478F672B-C094-9F42-A300-3B1384AABCBA}" dt="2022-09-29T01:07:28.538" v="3103" actId="20577"/>
        <pc:sldMkLst>
          <pc:docMk/>
          <pc:sldMk cId="195888305" sldId="487"/>
        </pc:sldMkLst>
        <pc:spChg chg="mod">
          <ac:chgData name="Lindsay Ward" userId="8f2e855a-579b-4a8f-b9f1-39f7b0944a86" providerId="ADAL" clId="{478F672B-C094-9F42-A300-3B1384AABCBA}" dt="2022-09-29T01:05:00.331" v="2904" actId="20577"/>
          <ac:spMkLst>
            <pc:docMk/>
            <pc:sldMk cId="195888305" sldId="487"/>
            <ac:spMk id="2" creationId="{67AF0CE4-A7EE-3B79-512D-E3D1FD07994B}"/>
          </ac:spMkLst>
        </pc:spChg>
        <pc:spChg chg="mod">
          <ac:chgData name="Lindsay Ward" userId="8f2e855a-579b-4a8f-b9f1-39f7b0944a86" providerId="ADAL" clId="{478F672B-C094-9F42-A300-3B1384AABCBA}" dt="2022-09-29T01:07:28.538" v="3103" actId="20577"/>
          <ac:spMkLst>
            <pc:docMk/>
            <pc:sldMk cId="195888305" sldId="487"/>
            <ac:spMk id="3" creationId="{706B4BBF-34ED-060D-4C52-7BF583CB422D}"/>
          </ac:spMkLst>
        </pc:spChg>
      </pc:sldChg>
    </pc:docChg>
  </pc:docChgLst>
  <pc:docChgLst>
    <pc:chgData name="Lindsay Ward" userId="8f2e855a-579b-4a8f-b9f1-39f7b0944a86" providerId="ADAL" clId="{9333686A-E729-F341-BFB7-7A5584FC8F8B}"/>
    <pc:docChg chg="undo custSel addSld delSld modSld">
      <pc:chgData name="Lindsay Ward" userId="8f2e855a-579b-4a8f-b9f1-39f7b0944a86" providerId="ADAL" clId="{9333686A-E729-F341-BFB7-7A5584FC8F8B}" dt="2022-09-28T03:47:08.912" v="131" actId="20577"/>
      <pc:docMkLst>
        <pc:docMk/>
      </pc:docMkLst>
      <pc:sldChg chg="modSp add mod">
        <pc:chgData name="Lindsay Ward" userId="8f2e855a-579b-4a8f-b9f1-39f7b0944a86" providerId="ADAL" clId="{9333686A-E729-F341-BFB7-7A5584FC8F8B}" dt="2022-09-28T03:37:17.914" v="64" actId="27636"/>
        <pc:sldMkLst>
          <pc:docMk/>
          <pc:sldMk cId="0" sldId="266"/>
        </pc:sldMkLst>
        <pc:spChg chg="mod">
          <ac:chgData name="Lindsay Ward" userId="8f2e855a-579b-4a8f-b9f1-39f7b0944a86" providerId="ADAL" clId="{9333686A-E729-F341-BFB7-7A5584FC8F8B}" dt="2022-09-28T03:37:17.914" v="64" actId="27636"/>
          <ac:spMkLst>
            <pc:docMk/>
            <pc:sldMk cId="0" sldId="266"/>
            <ac:spMk id="3" creationId="{00000000-0000-0000-0000-000000000000}"/>
          </ac:spMkLst>
        </pc:spChg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2553144228" sldId="272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2553144228" sldId="272"/>
        </pc:sldMkLst>
      </pc:sldChg>
      <pc:sldChg chg="modSp add mod">
        <pc:chgData name="Lindsay Ward" userId="8f2e855a-579b-4a8f-b9f1-39f7b0944a86" providerId="ADAL" clId="{9333686A-E729-F341-BFB7-7A5584FC8F8B}" dt="2022-09-28T03:39:05.788" v="121" actId="20577"/>
        <pc:sldMkLst>
          <pc:docMk/>
          <pc:sldMk cId="0" sldId="273"/>
        </pc:sldMkLst>
        <pc:spChg chg="mod">
          <ac:chgData name="Lindsay Ward" userId="8f2e855a-579b-4a8f-b9f1-39f7b0944a86" providerId="ADAL" clId="{9333686A-E729-F341-BFB7-7A5584FC8F8B}" dt="2022-09-28T03:39:05.788" v="121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Lindsay Ward" userId="8f2e855a-579b-4a8f-b9f1-39f7b0944a86" providerId="ADAL" clId="{9333686A-E729-F341-BFB7-7A5584FC8F8B}" dt="2022-09-28T03:36:26.757" v="62" actId="20577"/>
        <pc:sldMkLst>
          <pc:docMk/>
          <pc:sldMk cId="3242200464" sldId="276"/>
        </pc:sldMkLst>
        <pc:spChg chg="mod">
          <ac:chgData name="Lindsay Ward" userId="8f2e855a-579b-4a8f-b9f1-39f7b0944a86" providerId="ADAL" clId="{9333686A-E729-F341-BFB7-7A5584FC8F8B}" dt="2022-09-28T03:36:26.757" v="62" actId="20577"/>
          <ac:spMkLst>
            <pc:docMk/>
            <pc:sldMk cId="3242200464" sldId="276"/>
            <ac:spMk id="3" creationId="{955D9647-F485-0340-8A2B-A1C3E65F30DB}"/>
          </ac:spMkLst>
        </pc:spChg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1475852922" sldId="281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1475852922" sldId="281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1775704090" sldId="282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1775704090" sldId="282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1216559401" sldId="283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1216559401" sldId="283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2107223181" sldId="285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2107223181" sldId="285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1583308574" sldId="286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1583308574" sldId="286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1851331998" sldId="287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1851331998" sldId="287"/>
        </pc:sldMkLst>
      </pc:sldChg>
      <pc:sldChg chg="add">
        <pc:chgData name="Lindsay Ward" userId="8f2e855a-579b-4a8f-b9f1-39f7b0944a86" providerId="ADAL" clId="{9333686A-E729-F341-BFB7-7A5584FC8F8B}" dt="2022-09-28T03:42:57.168" v="127"/>
        <pc:sldMkLst>
          <pc:docMk/>
          <pc:sldMk cId="0" sldId="321"/>
        </pc:sldMkLst>
      </pc:sldChg>
      <pc:sldChg chg="add">
        <pc:chgData name="Lindsay Ward" userId="8f2e855a-579b-4a8f-b9f1-39f7b0944a86" providerId="ADAL" clId="{9333686A-E729-F341-BFB7-7A5584FC8F8B}" dt="2022-09-28T03:42:57.168" v="127"/>
        <pc:sldMkLst>
          <pc:docMk/>
          <pc:sldMk cId="0" sldId="323"/>
        </pc:sldMkLst>
      </pc:sldChg>
      <pc:sldChg chg="add">
        <pc:chgData name="Lindsay Ward" userId="8f2e855a-579b-4a8f-b9f1-39f7b0944a86" providerId="ADAL" clId="{9333686A-E729-F341-BFB7-7A5584FC8F8B}" dt="2022-09-28T03:42:57.168" v="127"/>
        <pc:sldMkLst>
          <pc:docMk/>
          <pc:sldMk cId="0" sldId="324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894488702" sldId="326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1292482291" sldId="326"/>
        </pc:sldMkLst>
      </pc:sldChg>
      <pc:sldChg chg="del">
        <pc:chgData name="Lindsay Ward" userId="8f2e855a-579b-4a8f-b9f1-39f7b0944a86" providerId="ADAL" clId="{9333686A-E729-F341-BFB7-7A5584FC8F8B}" dt="2022-09-28T03:32:32.245" v="34" actId="2696"/>
        <pc:sldMkLst>
          <pc:docMk/>
          <pc:sldMk cId="24117402" sldId="327"/>
        </pc:sldMkLst>
      </pc:sldChg>
      <pc:sldChg chg="del">
        <pc:chgData name="Lindsay Ward" userId="8f2e855a-579b-4a8f-b9f1-39f7b0944a86" providerId="ADAL" clId="{9333686A-E729-F341-BFB7-7A5584FC8F8B}" dt="2022-09-28T03:33:33.367" v="39" actId="2696"/>
        <pc:sldMkLst>
          <pc:docMk/>
          <pc:sldMk cId="1988601635" sldId="332"/>
        </pc:sldMkLst>
      </pc:sldChg>
      <pc:sldChg chg="add">
        <pc:chgData name="Lindsay Ward" userId="8f2e855a-579b-4a8f-b9f1-39f7b0944a86" providerId="ADAL" clId="{9333686A-E729-F341-BFB7-7A5584FC8F8B}" dt="2022-09-28T03:45:51.709" v="129"/>
        <pc:sldMkLst>
          <pc:docMk/>
          <pc:sldMk cId="0" sldId="334"/>
        </pc:sldMkLst>
      </pc:sldChg>
      <pc:sldChg chg="add">
        <pc:chgData name="Lindsay Ward" userId="8f2e855a-579b-4a8f-b9f1-39f7b0944a86" providerId="ADAL" clId="{9333686A-E729-F341-BFB7-7A5584FC8F8B}" dt="2022-09-28T03:45:51.709" v="129"/>
        <pc:sldMkLst>
          <pc:docMk/>
          <pc:sldMk cId="0" sldId="336"/>
        </pc:sldMkLst>
      </pc:sldChg>
      <pc:sldChg chg="add">
        <pc:chgData name="Lindsay Ward" userId="8f2e855a-579b-4a8f-b9f1-39f7b0944a86" providerId="ADAL" clId="{9333686A-E729-F341-BFB7-7A5584FC8F8B}" dt="2022-09-28T03:45:51.709" v="129"/>
        <pc:sldMkLst>
          <pc:docMk/>
          <pc:sldMk cId="0" sldId="337"/>
        </pc:sldMkLst>
      </pc:sldChg>
      <pc:sldChg chg="add">
        <pc:chgData name="Lindsay Ward" userId="8f2e855a-579b-4a8f-b9f1-39f7b0944a86" providerId="ADAL" clId="{9333686A-E729-F341-BFB7-7A5584FC8F8B}" dt="2022-09-28T03:45:51.709" v="129"/>
        <pc:sldMkLst>
          <pc:docMk/>
          <pc:sldMk cId="0" sldId="339"/>
        </pc:sldMkLst>
      </pc:sldChg>
      <pc:sldChg chg="modSp add mod">
        <pc:chgData name="Lindsay Ward" userId="8f2e855a-579b-4a8f-b9f1-39f7b0944a86" providerId="ADAL" clId="{9333686A-E729-F341-BFB7-7A5584FC8F8B}" dt="2022-09-28T03:47:08.912" v="131" actId="20577"/>
        <pc:sldMkLst>
          <pc:docMk/>
          <pc:sldMk cId="0" sldId="340"/>
        </pc:sldMkLst>
        <pc:spChg chg="mod">
          <ac:chgData name="Lindsay Ward" userId="8f2e855a-579b-4a8f-b9f1-39f7b0944a86" providerId="ADAL" clId="{9333686A-E729-F341-BFB7-7A5584FC8F8B}" dt="2022-09-28T03:47:08.912" v="131" actId="20577"/>
          <ac:spMkLst>
            <pc:docMk/>
            <pc:sldMk cId="0" sldId="340"/>
            <ac:spMk id="31746" creationId="{2F3EE7C9-E90E-4BA9-B4A1-37224761CDBC}"/>
          </ac:spMkLst>
        </pc:spChg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782668849" sldId="343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815927250" sldId="343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528319138" sldId="344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3332635043" sldId="344"/>
        </pc:sldMkLst>
      </pc:sldChg>
      <pc:sldChg chg="delSp modSp add mod delAnim">
        <pc:chgData name="Lindsay Ward" userId="8f2e855a-579b-4a8f-b9f1-39f7b0944a86" providerId="ADAL" clId="{9333686A-E729-F341-BFB7-7A5584FC8F8B}" dt="2022-09-28T03:38:30.821" v="117" actId="20577"/>
        <pc:sldMkLst>
          <pc:docMk/>
          <pc:sldMk cId="163161343" sldId="345"/>
        </pc:sldMkLst>
        <pc:spChg chg="mod">
          <ac:chgData name="Lindsay Ward" userId="8f2e855a-579b-4a8f-b9f1-39f7b0944a86" providerId="ADAL" clId="{9333686A-E729-F341-BFB7-7A5584FC8F8B}" dt="2022-09-28T03:38:14.336" v="95" actId="20577"/>
          <ac:spMkLst>
            <pc:docMk/>
            <pc:sldMk cId="163161343" sldId="345"/>
            <ac:spMk id="258" creationId="{00000000-0000-0000-0000-000000000000}"/>
          </ac:spMkLst>
        </pc:spChg>
        <pc:spChg chg="mod">
          <ac:chgData name="Lindsay Ward" userId="8f2e855a-579b-4a8f-b9f1-39f7b0944a86" providerId="ADAL" clId="{9333686A-E729-F341-BFB7-7A5584FC8F8B}" dt="2022-09-28T03:38:30.821" v="117" actId="20577"/>
          <ac:spMkLst>
            <pc:docMk/>
            <pc:sldMk cId="163161343" sldId="345"/>
            <ac:spMk id="259" creationId="{00000000-0000-0000-0000-000000000000}"/>
          </ac:spMkLst>
        </pc:spChg>
        <pc:spChg chg="del">
          <ac:chgData name="Lindsay Ward" userId="8f2e855a-579b-4a8f-b9f1-39f7b0944a86" providerId="ADAL" clId="{9333686A-E729-F341-BFB7-7A5584FC8F8B}" dt="2022-09-28T03:38:20.922" v="97" actId="478"/>
          <ac:spMkLst>
            <pc:docMk/>
            <pc:sldMk cId="163161343" sldId="345"/>
            <ac:spMk id="260" creationId="{00000000-0000-0000-0000-000000000000}"/>
          </ac:spMkLst>
        </pc:spChg>
      </pc:sldChg>
      <pc:sldChg chg="add">
        <pc:chgData name="Lindsay Ward" userId="8f2e855a-579b-4a8f-b9f1-39f7b0944a86" providerId="ADAL" clId="{9333686A-E729-F341-BFB7-7A5584FC8F8B}" dt="2022-09-28T03:42:57.168" v="127"/>
        <pc:sldMkLst>
          <pc:docMk/>
          <pc:sldMk cId="566484449" sldId="346"/>
        </pc:sldMkLst>
      </pc:sldChg>
      <pc:sldChg chg="add">
        <pc:chgData name="Lindsay Ward" userId="8f2e855a-579b-4a8f-b9f1-39f7b0944a86" providerId="ADAL" clId="{9333686A-E729-F341-BFB7-7A5584FC8F8B}" dt="2022-09-28T03:42:38.958" v="126"/>
        <pc:sldMkLst>
          <pc:docMk/>
          <pc:sldMk cId="942659984" sldId="347"/>
        </pc:sldMkLst>
      </pc:sldChg>
      <pc:sldChg chg="modSp add mod">
        <pc:chgData name="Lindsay Ward" userId="8f2e855a-579b-4a8f-b9f1-39f7b0944a86" providerId="ADAL" clId="{9333686A-E729-F341-BFB7-7A5584FC8F8B}" dt="2022-09-28T03:36:04.413" v="58" actId="114"/>
        <pc:sldMkLst>
          <pc:docMk/>
          <pc:sldMk cId="68561865" sldId="348"/>
        </pc:sldMkLst>
        <pc:spChg chg="mod">
          <ac:chgData name="Lindsay Ward" userId="8f2e855a-579b-4a8f-b9f1-39f7b0944a86" providerId="ADAL" clId="{9333686A-E729-F341-BFB7-7A5584FC8F8B}" dt="2022-09-28T03:36:04.413" v="58" actId="114"/>
          <ac:spMkLst>
            <pc:docMk/>
            <pc:sldMk cId="68561865" sldId="348"/>
            <ac:spMk id="3" creationId="{00000000-0000-0000-0000-000000000000}"/>
          </ac:spMkLst>
        </pc:spChg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793162782" sldId="350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2193923087" sldId="350"/>
        </pc:sldMkLst>
      </pc:sldChg>
      <pc:sldChg chg="del">
        <pc:chgData name="Lindsay Ward" userId="8f2e855a-579b-4a8f-b9f1-39f7b0944a86" providerId="ADAL" clId="{9333686A-E729-F341-BFB7-7A5584FC8F8B}" dt="2022-09-28T03:33:34.574" v="40" actId="2696"/>
        <pc:sldMkLst>
          <pc:docMk/>
          <pc:sldMk cId="1563886403" sldId="386"/>
        </pc:sldMkLst>
      </pc:sldChg>
      <pc:sldChg chg="del">
        <pc:chgData name="Lindsay Ward" userId="8f2e855a-579b-4a8f-b9f1-39f7b0944a86" providerId="ADAL" clId="{9333686A-E729-F341-BFB7-7A5584FC8F8B}" dt="2022-09-28T03:32:28.939" v="33" actId="2696"/>
        <pc:sldMkLst>
          <pc:docMk/>
          <pc:sldMk cId="2606701501" sldId="405"/>
        </pc:sldMkLst>
      </pc:sldChg>
      <pc:sldChg chg="del">
        <pc:chgData name="Lindsay Ward" userId="8f2e855a-579b-4a8f-b9f1-39f7b0944a86" providerId="ADAL" clId="{9333686A-E729-F341-BFB7-7A5584FC8F8B}" dt="2022-09-28T03:33:35.460" v="41" actId="2696"/>
        <pc:sldMkLst>
          <pc:docMk/>
          <pc:sldMk cId="3475192223" sldId="452"/>
        </pc:sldMkLst>
      </pc:sldChg>
      <pc:sldChg chg="modSp">
        <pc:chgData name="Lindsay Ward" userId="8f2e855a-579b-4a8f-b9f1-39f7b0944a86" providerId="ADAL" clId="{9333686A-E729-F341-BFB7-7A5584FC8F8B}" dt="2022-09-28T03:33:14.719" v="38" actId="20577"/>
        <pc:sldMkLst>
          <pc:docMk/>
          <pc:sldMk cId="3977858853" sldId="461"/>
        </pc:sldMkLst>
        <pc:spChg chg="mod">
          <ac:chgData name="Lindsay Ward" userId="8f2e855a-579b-4a8f-b9f1-39f7b0944a86" providerId="ADAL" clId="{9333686A-E729-F341-BFB7-7A5584FC8F8B}" dt="2022-09-28T03:33:14.719" v="38" actId="20577"/>
          <ac:spMkLst>
            <pc:docMk/>
            <pc:sldMk cId="3977858853" sldId="461"/>
            <ac:spMk id="5123" creationId="{35FBA634-E6DA-214B-93C2-BB9BB7F54F57}"/>
          </ac:spMkLst>
        </pc:spChg>
      </pc:sldChg>
      <pc:sldChg chg="del">
        <pc:chgData name="Lindsay Ward" userId="8f2e855a-579b-4a8f-b9f1-39f7b0944a86" providerId="ADAL" clId="{9333686A-E729-F341-BFB7-7A5584FC8F8B}" dt="2022-09-28T03:32:27.774" v="32" actId="2696"/>
        <pc:sldMkLst>
          <pc:docMk/>
          <pc:sldMk cId="2626224726" sldId="463"/>
        </pc:sldMkLst>
      </pc:sldChg>
      <pc:sldChg chg="del">
        <pc:chgData name="Lindsay Ward" userId="8f2e855a-579b-4a8f-b9f1-39f7b0944a86" providerId="ADAL" clId="{9333686A-E729-F341-BFB7-7A5584FC8F8B}" dt="2022-09-28T03:33:36.505" v="42" actId="2696"/>
        <pc:sldMkLst>
          <pc:docMk/>
          <pc:sldMk cId="1949913535" sldId="467"/>
        </pc:sldMkLst>
      </pc:sldChg>
      <pc:sldChg chg="del">
        <pc:chgData name="Lindsay Ward" userId="8f2e855a-579b-4a8f-b9f1-39f7b0944a86" providerId="ADAL" clId="{9333686A-E729-F341-BFB7-7A5584FC8F8B}" dt="2022-09-28T03:33:37.505" v="43" actId="2696"/>
        <pc:sldMkLst>
          <pc:docMk/>
          <pc:sldMk cId="865598740" sldId="468"/>
        </pc:sldMkLst>
      </pc:sldChg>
      <pc:sldChg chg="del">
        <pc:chgData name="Lindsay Ward" userId="8f2e855a-579b-4a8f-b9f1-39f7b0944a86" providerId="ADAL" clId="{9333686A-E729-F341-BFB7-7A5584FC8F8B}" dt="2022-09-28T03:32:52.558" v="35" actId="2696"/>
        <pc:sldMkLst>
          <pc:docMk/>
          <pc:sldMk cId="442335303" sldId="470"/>
        </pc:sldMkLst>
      </pc:sldChg>
      <pc:sldChg chg="del">
        <pc:chgData name="Lindsay Ward" userId="8f2e855a-579b-4a8f-b9f1-39f7b0944a86" providerId="ADAL" clId="{9333686A-E729-F341-BFB7-7A5584FC8F8B}" dt="2022-09-28T03:35:12.916" v="44" actId="2696"/>
        <pc:sldMkLst>
          <pc:docMk/>
          <pc:sldMk cId="2046756695" sldId="471"/>
        </pc:sldMkLst>
      </pc:sldChg>
      <pc:sldChg chg="del">
        <pc:chgData name="Lindsay Ward" userId="8f2e855a-579b-4a8f-b9f1-39f7b0944a86" providerId="ADAL" clId="{9333686A-E729-F341-BFB7-7A5584FC8F8B}" dt="2022-09-28T03:41:47.694" v="124" actId="2696"/>
        <pc:sldMkLst>
          <pc:docMk/>
          <pc:sldMk cId="546541658" sldId="476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2930780591" sldId="476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467664472" sldId="477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3212949211" sldId="477"/>
        </pc:sldMkLst>
      </pc:sldChg>
      <pc:sldChg chg="add del">
        <pc:chgData name="Lindsay Ward" userId="8f2e855a-579b-4a8f-b9f1-39f7b0944a86" providerId="ADAL" clId="{9333686A-E729-F341-BFB7-7A5584FC8F8B}" dt="2022-09-28T03:41:47.694" v="124" actId="2696"/>
        <pc:sldMkLst>
          <pc:docMk/>
          <pc:sldMk cId="794755734" sldId="478"/>
        </pc:sldMkLst>
      </pc:sldChg>
      <pc:sldChg chg="add">
        <pc:chgData name="Lindsay Ward" userId="8f2e855a-579b-4a8f-b9f1-39f7b0944a86" providerId="ADAL" clId="{9333686A-E729-F341-BFB7-7A5584FC8F8B}" dt="2022-09-28T03:41:56.652" v="125"/>
        <pc:sldMkLst>
          <pc:docMk/>
          <pc:sldMk cId="2322833860" sldId="478"/>
        </pc:sldMkLst>
      </pc:sldChg>
      <pc:sldChg chg="add">
        <pc:chgData name="Lindsay Ward" userId="8f2e855a-579b-4a8f-b9f1-39f7b0944a86" providerId="ADAL" clId="{9333686A-E729-F341-BFB7-7A5584FC8F8B}" dt="2022-09-28T03:42:57.168" v="127"/>
        <pc:sldMkLst>
          <pc:docMk/>
          <pc:sldMk cId="0" sldId="479"/>
        </pc:sldMkLst>
      </pc:sldChg>
      <pc:sldChg chg="add">
        <pc:chgData name="Lindsay Ward" userId="8f2e855a-579b-4a8f-b9f1-39f7b0944a86" providerId="ADAL" clId="{9333686A-E729-F341-BFB7-7A5584FC8F8B}" dt="2022-09-28T03:42:57.168" v="127"/>
        <pc:sldMkLst>
          <pc:docMk/>
          <pc:sldMk cId="0" sldId="480"/>
        </pc:sldMkLst>
      </pc:sldChg>
      <pc:sldChg chg="modSp add mod">
        <pc:chgData name="Lindsay Ward" userId="8f2e855a-579b-4a8f-b9f1-39f7b0944a86" providerId="ADAL" clId="{9333686A-E729-F341-BFB7-7A5584FC8F8B}" dt="2022-09-28T03:42:57.232" v="128" actId="27636"/>
        <pc:sldMkLst>
          <pc:docMk/>
          <pc:sldMk cId="3395786428" sldId="481"/>
        </pc:sldMkLst>
        <pc:spChg chg="mod">
          <ac:chgData name="Lindsay Ward" userId="8f2e855a-579b-4a8f-b9f1-39f7b0944a86" providerId="ADAL" clId="{9333686A-E729-F341-BFB7-7A5584FC8F8B}" dt="2022-09-28T03:42:57.232" v="128" actId="27636"/>
          <ac:spMkLst>
            <pc:docMk/>
            <pc:sldMk cId="3395786428" sldId="481"/>
            <ac:spMk id="2" creationId="{00000000-0000-0000-0000-000000000000}"/>
          </ac:spMkLst>
        </pc:spChg>
      </pc:sldChg>
      <pc:sldChg chg="add">
        <pc:chgData name="Lindsay Ward" userId="8f2e855a-579b-4a8f-b9f1-39f7b0944a86" providerId="ADAL" clId="{9333686A-E729-F341-BFB7-7A5584FC8F8B}" dt="2022-09-28T03:45:51.709" v="129"/>
        <pc:sldMkLst>
          <pc:docMk/>
          <pc:sldMk cId="0" sldId="482"/>
        </pc:sldMkLst>
      </pc:sldChg>
      <pc:sldChg chg="add">
        <pc:chgData name="Lindsay Ward" userId="8f2e855a-579b-4a8f-b9f1-39f7b0944a86" providerId="ADAL" clId="{9333686A-E729-F341-BFB7-7A5584FC8F8B}" dt="2022-09-28T03:45:51.709" v="129"/>
        <pc:sldMkLst>
          <pc:docMk/>
          <pc:sldMk cId="1331004106" sldId="483"/>
        </pc:sldMkLst>
      </pc:sldChg>
      <pc:sldChg chg="add">
        <pc:chgData name="Lindsay Ward" userId="8f2e855a-579b-4a8f-b9f1-39f7b0944a86" providerId="ADAL" clId="{9333686A-E729-F341-BFB7-7A5584FC8F8B}" dt="2022-09-28T03:45:51.709" v="129"/>
        <pc:sldMkLst>
          <pc:docMk/>
          <pc:sldMk cId="0" sldId="4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28/9/2022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55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text =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"This is a sentence"</a:t>
            </a:r>
            <a:b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 err="1"/>
              <a:t>long_words</a:t>
            </a:r>
            <a:r>
              <a:rPr lang="en-AU" dirty="0"/>
              <a:t> = [word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AU" dirty="0"/>
              <a:t>word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AU" dirty="0" err="1"/>
              <a:t>text.split</a:t>
            </a:r>
            <a:r>
              <a:rPr lang="en-AU" dirty="0"/>
              <a:t>()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AU" dirty="0"/>
              <a:t>(word) &gt;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AU" dirty="0"/>
              <a:t>]</a:t>
            </a:r>
            <a:br>
              <a:rPr lang="en-AU" dirty="0"/>
            </a:b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AU" dirty="0"/>
              <a:t>(</a:t>
            </a:r>
            <a:r>
              <a:rPr lang="en-AU" dirty="0" err="1"/>
              <a:t>long_words</a:t>
            </a:r>
            <a:r>
              <a:rPr lang="en-AU" dirty="0"/>
              <a:t>)</a:t>
            </a:r>
            <a:br>
              <a:rPr lang="en-A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43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2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12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thinking the 3</a:t>
            </a:r>
            <a:r>
              <a:rPr lang="en-US" baseline="30000" dirty="0"/>
              <a:t>rd</a:t>
            </a:r>
            <a:r>
              <a:rPr lang="en-US" dirty="0"/>
              <a:t> element is index 3 is a common 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29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66910" y="4715153"/>
            <a:ext cx="533526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72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list in the function is actually an alias to the one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50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not just use the alternative (for word in words) because each "word" variable is actually a new string, not a reference to the value in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558BC5DD-23C2-924E-8C18-D267875EC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BB4D2F23-113B-6B49-9579-0BF9C1BF40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29F407F-0CA2-3B41-9E89-2CADC45B5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38DBE2-ED7B-7849-AF0A-506AA7A747C1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47267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48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last 2 lines aren't doing anything with the return; just demoing the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93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0912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98" y="132081"/>
            <a:ext cx="5612822" cy="2016316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3663" y="2166152"/>
            <a:ext cx="5286258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</a:t>
            </a:r>
            <a:r>
              <a:rPr lang="en-GB" dirty="0" err="1"/>
              <a:t>styless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9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A9441E-6E70-F043-B90B-F9B8FD95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1FEA07-CE35-B047-9683-94916B39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28874A-BABC-5F4B-A728-F8819CE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  <p:sldLayoutId id="214748367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AFEC-2C9E-7043-A4DA-4632AC6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CP1404 Module 4</a:t>
            </a:r>
            <a:br>
              <a:rPr lang="en-US" dirty="0"/>
            </a:br>
            <a:r>
              <a:rPr lang="en-US" dirty="0"/>
              <a:t>Lists and Tuples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F1091-CF66-7742-AF1C-C43A64604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5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3092-6C5C-3E47-A358-6C0177D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item in a list has an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2AA9-A167-2346-A313-7D43D769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subjects = [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"CP1401"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"CP1404"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"CP2406"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Index of the first element in the list is 0, </a:t>
            </a:r>
            <a:br>
              <a:rPr lang="en-US" dirty="0"/>
            </a:br>
            <a:r>
              <a:rPr lang="en-US" dirty="0"/>
              <a:t>second element is 1, and </a:t>
            </a:r>
            <a:br>
              <a:rPr lang="en-US" dirty="0"/>
            </a:br>
            <a:r>
              <a:rPr lang="en-US" dirty="0"/>
              <a:t>nth element is n-1</a:t>
            </a:r>
          </a:p>
          <a:p>
            <a:r>
              <a:rPr lang="en-US" dirty="0"/>
              <a:t>Negative indexes identify positions relative to the end of the list</a:t>
            </a:r>
          </a:p>
          <a:p>
            <a:pPr lvl="1"/>
            <a:r>
              <a:rPr lang="en-US" dirty="0"/>
              <a:t>-1 identifies the last element, -2 identifies the second-last element,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B4B5-866C-E54F-BEF2-CACAD463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B7B798-9F44-E946-A1E0-76D4E4F73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99449"/>
              </p:ext>
            </p:extLst>
          </p:nvPr>
        </p:nvGraphicFramePr>
        <p:xfrm>
          <a:off x="8906933" y="537409"/>
          <a:ext cx="3043232" cy="181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12">
                  <a:extLst>
                    <a:ext uri="{9D8B030D-6E8A-4147-A177-3AD203B41FA5}">
                      <a16:colId xmlns:a16="http://schemas.microsoft.com/office/drawing/2014/main" val="2980143917"/>
                    </a:ext>
                  </a:extLst>
                </a:gridCol>
                <a:gridCol w="138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"CP1401"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848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"CP1404"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"CP2406"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EA4CD66-1218-7556-207A-FE0639AB9F58}"/>
              </a:ext>
            </a:extLst>
          </p:cNvPr>
          <p:cNvSpPr/>
          <p:nvPr/>
        </p:nvSpPr>
        <p:spPr>
          <a:xfrm>
            <a:off x="9906000" y="537409"/>
            <a:ext cx="651933" cy="181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9FB46FD-0132-4B41-916F-66628325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Beware of invalid indexes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5FBA634-E6DA-214B-93C2-BB9BB7F5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err="1"/>
              <a:t>IndexError</a:t>
            </a:r>
            <a:r>
              <a:rPr lang="en-US" altLang="en-US" dirty="0"/>
              <a:t> exception is raised if an invalid index is used</a:t>
            </a:r>
          </a:p>
          <a:p>
            <a:pPr marL="0" indent="0">
              <a:buNone/>
            </a:pP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 = [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"one"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only one element, index = 0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(things[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accessing non-existent element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IndexError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list index out of range</a:t>
            </a: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D82B4E0-B729-E420-A6DF-E54C7255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E523-7078-09A0-6865-52F0B54F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9AB0-A24F-1DB7-EC82-F5C67428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contains a (hard-coded) list of names.</a:t>
            </a:r>
          </a:p>
          <a:p>
            <a:pPr marL="0" indent="0">
              <a:buNone/>
            </a:pPr>
            <a:r>
              <a:rPr lang="en-US" dirty="0"/>
              <a:t>Ask the user which name they want to display as a number (1 = first name in the list), and then display it. </a:t>
            </a:r>
          </a:p>
          <a:p>
            <a:pPr marL="0" indent="0">
              <a:buNone/>
            </a:pPr>
            <a:r>
              <a:rPr lang="en-US" dirty="0"/>
              <a:t>Avoid any </a:t>
            </a:r>
            <a:r>
              <a:rPr lang="en-A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IndexError</a:t>
            </a:r>
            <a:r>
              <a:rPr lang="en-US" dirty="0"/>
              <a:t> by using exception handling.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D12E6-E18A-AEFB-A248-80FEE5CA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Pencil">
            <a:extLst>
              <a:ext uri="{FF2B5EF4-FFF2-40B4-BE49-F238E27FC236}">
                <a16:creationId xmlns:a16="http://schemas.microsoft.com/office/drawing/2014/main" id="{05927331-4F04-DB34-FAFB-615E61DC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EA79E-7783-96F8-552A-563603B59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1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B3C768C3-7365-0E46-94D9-02EDF799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Python's built-in functions with collections</a:t>
            </a:r>
            <a:endParaRPr lang="he-IL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BA096C7-4565-7846-9E7F-DD495062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len</a:t>
            </a:r>
            <a:r>
              <a:rPr lang="en-US" dirty="0"/>
              <a:t>, </a:t>
            </a:r>
            <a:r>
              <a:rPr lang="en-US" b="1" dirty="0"/>
              <a:t>min</a:t>
            </a:r>
            <a:r>
              <a:rPr lang="en-US" dirty="0"/>
              <a:t>, </a:t>
            </a:r>
            <a:r>
              <a:rPr lang="en-US" b="1" dirty="0"/>
              <a:t>max</a:t>
            </a:r>
            <a:r>
              <a:rPr lang="en-US" dirty="0"/>
              <a:t> and </a:t>
            </a:r>
            <a:r>
              <a:rPr lang="en-US" b="1" dirty="0"/>
              <a:t>sum</a:t>
            </a:r>
            <a:r>
              <a:rPr lang="en-US" dirty="0"/>
              <a:t> functions: built-in functions that do as you'd expect - the collection is passed as an argument</a:t>
            </a:r>
            <a:br>
              <a:rPr lang="en-US" dirty="0"/>
            </a:br>
            <a:endParaRPr lang="en-US" sz="1000" dirty="0"/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average 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(scores) / </a:t>
            </a:r>
            <a:r>
              <a:rPr lang="en-AU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(scores)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9F34DA6-9455-E99B-D954-2922B7E2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B3C768C3-7365-0E46-94D9-02EDF799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Remove elements from a list with del or remove</a:t>
            </a:r>
            <a:endParaRPr lang="he-IL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BA096C7-4565-7846-9E7F-DD495062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</a:t>
            </a:r>
            <a:r>
              <a:rPr lang="en-US" dirty="0"/>
              <a:t> statement: removes an element from a given </a:t>
            </a:r>
            <a:r>
              <a:rPr lang="en-US" b="1" dirty="0"/>
              <a:t>index</a:t>
            </a:r>
            <a:r>
              <a:rPr lang="en-US" dirty="0"/>
              <a:t> in a list. </a:t>
            </a:r>
            <a:br>
              <a:rPr lang="en-US" dirty="0"/>
            </a:br>
            <a:r>
              <a:rPr lang="en-US" dirty="0"/>
              <a:t>E.g., to delete the 2nd element from scores, use:</a:t>
            </a:r>
            <a:br>
              <a:rPr lang="en-US" dirty="0"/>
            </a:br>
            <a:endParaRPr lang="en-US" sz="1000" dirty="0"/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del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scores[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b="1" dirty="0"/>
              <a:t>remove</a:t>
            </a:r>
            <a:r>
              <a:rPr lang="en-AU" dirty="0"/>
              <a:t> method: removes an element by its </a:t>
            </a:r>
            <a:r>
              <a:rPr lang="en-AU" b="1" dirty="0"/>
              <a:t>value</a:t>
            </a:r>
            <a:r>
              <a:rPr lang="en-AU" dirty="0"/>
              <a:t>.</a:t>
            </a:r>
            <a:br>
              <a:rPr lang="en-AU" dirty="0"/>
            </a:br>
            <a:r>
              <a:rPr lang="en-AU" dirty="0"/>
              <a:t>E.g., to delete the number 1 (if it exists) from scores, use:</a:t>
            </a:r>
            <a:br>
              <a:rPr lang="en-AU" dirty="0"/>
            </a:br>
            <a:endParaRPr lang="en-AU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scores.remove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C4F42A6-73B0-5C0A-7F59-5E1F197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A6836D2-F04A-E246-9878-6CCC40B8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Lists (and most other types) have </a:t>
            </a:r>
            <a:r>
              <a:rPr lang="en-US" altLang="en-US" b="1" dirty="0"/>
              <a:t>methods</a:t>
            </a:r>
            <a:endParaRPr lang="he-IL" altLang="en-US" b="1" dirty="0"/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5A93521-F8F9-5A40-9D19-94EF942B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append</a:t>
            </a:r>
            <a:r>
              <a:rPr lang="en-US" altLang="en-US" dirty="0"/>
              <a:t>(item): used to add item to the end of the existing list</a:t>
            </a:r>
          </a:p>
          <a:p>
            <a:r>
              <a:rPr lang="en-US" altLang="en-US" b="1" dirty="0"/>
              <a:t>sort</a:t>
            </a:r>
            <a:r>
              <a:rPr lang="en-US" altLang="en-US" dirty="0"/>
              <a:t>(): used to sort the elements of the list in ascending order</a:t>
            </a:r>
          </a:p>
          <a:p>
            <a:r>
              <a:rPr lang="en-US" altLang="en-US" b="1" dirty="0"/>
              <a:t>reverse</a:t>
            </a:r>
            <a:r>
              <a:rPr lang="en-US" altLang="en-US" dirty="0"/>
              <a:t>(): reverses the order of the elements in the list</a:t>
            </a:r>
          </a:p>
          <a:p>
            <a:endParaRPr lang="en-US" altLang="en-US" dirty="0"/>
          </a:p>
          <a:p>
            <a:r>
              <a:rPr lang="en-US" dirty="0"/>
              <a:t>Most list methods do not return a value</a:t>
            </a:r>
          </a:p>
          <a:p>
            <a:r>
              <a:rPr lang="en-US" dirty="0"/>
              <a:t>This is because lists are </a:t>
            </a:r>
            <a:r>
              <a:rPr lang="en-US" i="1" dirty="0"/>
              <a:t>mutable</a:t>
            </a:r>
            <a:r>
              <a:rPr lang="en-US" dirty="0"/>
              <a:t>, so the methods modify the list.</a:t>
            </a:r>
          </a:p>
          <a:p>
            <a:r>
              <a:rPr lang="en-US" dirty="0"/>
              <a:t>String methods mostly do return values because strings are </a:t>
            </a:r>
            <a:r>
              <a:rPr lang="en-US" i="1" dirty="0"/>
              <a:t>immutable</a:t>
            </a:r>
            <a:r>
              <a:rPr lang="en-US" dirty="0"/>
              <a:t>.</a:t>
            </a:r>
          </a:p>
          <a:p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CC29C66-ED51-66A3-740E-39B504D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sorted function does return a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function will break a sequence into elements and sort the sequence, </a:t>
            </a:r>
            <a:r>
              <a:rPr lang="en-US" b="1" dirty="0"/>
              <a:t>returning</a:t>
            </a:r>
            <a:r>
              <a:rPr lang="en-US" dirty="0"/>
              <a:t> the results as a list.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letters = 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'hi mum'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AU" sz="2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Gives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rgbClr val="2D2D8A"/>
              </a:solidFill>
              <a:latin typeface="Consolas" panose="020B0609020204030204" pitchFamily="49" charset="0"/>
              <a:ea typeface="ＭＳ Ｐゴシック" pitchFamily="-111" charset="-128"/>
              <a:cs typeface="Consolas" panose="020B0609020204030204" pitchFamily="49" charset="0"/>
              <a:sym typeface="Symbol" pitchFamily="-111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689A-D351-E842-97BE-DD3349EF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FE9B1CF1-B600-BB49-B44A-ECE433FB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b="1" dirty="0"/>
              <a:t>append</a:t>
            </a:r>
            <a:r>
              <a:rPr lang="en-US" altLang="en-US" dirty="0"/>
              <a:t> method to add elements to a list</a:t>
            </a:r>
            <a:endParaRPr lang="he-IL" altLang="en-US" dirty="0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411E0B50-BB6B-EB43-98DD-6347A536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scores = 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scores.append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scores now has 4 items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new_score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"Score: 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scores.append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new_score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scores[5] = 66  # This would NOT work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scores[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does work (modify existing item)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(scores)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57B3A8-E5C8-50A1-877A-497B9AE0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Use "</a:t>
            </a:r>
            <a:r>
              <a:rPr lang="en" b="1" dirty="0"/>
              <a:t>in</a:t>
            </a:r>
            <a:r>
              <a:rPr lang="en" dirty="0"/>
              <a:t>" to determine if an item is in a list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</a:t>
            </a:r>
            <a:r>
              <a:rPr lang="en-AU" dirty="0">
                <a:sym typeface="Calibri"/>
              </a:rPr>
              <a:t>he </a:t>
            </a:r>
            <a:r>
              <a:rPr lang="en-AU" b="1" dirty="0">
                <a:sym typeface="Calibri"/>
              </a:rPr>
              <a:t>in</a:t>
            </a:r>
            <a:r>
              <a:rPr lang="en-AU" dirty="0">
                <a:sym typeface="Calibri"/>
              </a:rPr>
              <a:t> and </a:t>
            </a:r>
            <a:r>
              <a:rPr lang="en-AU" b="1" dirty="0">
                <a:sym typeface="Calibri"/>
              </a:rPr>
              <a:t>not in</a:t>
            </a:r>
            <a:r>
              <a:rPr lang="en-AU" dirty="0">
                <a:sym typeface="Calibri"/>
              </a:rPr>
              <a:t> operators can be used for searching a collection</a:t>
            </a:r>
          </a:p>
          <a:p>
            <a:pPr marL="0" indent="0">
              <a:buNone/>
            </a:pPr>
            <a:endParaRPr lang="en-AU" dirty="0">
              <a:sym typeface="Calibri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"CP1404"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subjects: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"Good :)"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values: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(value,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found"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66DF6A5-A2C6-EA45-CE83-C62E54DD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616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9071F6A-A149-E048-B84B-C6619957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iterate over a list using a for loop</a:t>
            </a:r>
            <a:endParaRPr lang="he-IL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895AEB-89A5-984B-9A75-63D7534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and loops go together</a:t>
            </a:r>
          </a:p>
          <a:p>
            <a:r>
              <a:rPr lang="en-US" dirty="0"/>
              <a:t>Since lists contain a definite number of items, you would use a definite loop to process all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subjects = [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"CP1401"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"CP1404"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"CP2406"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subject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subjects: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(subject)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BE08194-109A-C8AB-E07F-61A2B76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7AD-755D-A048-B7F5-06C86EE3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 - you will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9647-F485-0340-8A2B-A1C3E65F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lists and tuples to store sequential data</a:t>
            </a:r>
          </a:p>
          <a:p>
            <a:r>
              <a:rPr lang="en-US" dirty="0"/>
              <a:t>Use various methods and techniques to process lists and strings</a:t>
            </a:r>
          </a:p>
          <a:p>
            <a:r>
              <a:rPr lang="en-US" dirty="0"/>
              <a:t>Use list comprehensions to create new lists</a:t>
            </a:r>
          </a:p>
          <a:p>
            <a:endParaRPr 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MANY programming problems require dealing with data containing multiple parts/elements, and so require data structures like lists and tuples.</a:t>
            </a:r>
            <a:endParaRPr lang="he-IL" altLang="en-US" dirty="0">
              <a:ea typeface="ＭＳ Ｐゴシック" panose="020B0600070205080204" pitchFamily="34" charset="-128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8E00-30FA-4C41-9DDA-05831D89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49DB-79DD-BF40-99AD-8FA79B61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50E3-E81A-9843-B0D1-8EC7ECF7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objects (lists) are handled differently than immutable ones (like numbers, strings) when passed to functions</a:t>
            </a:r>
          </a:p>
          <a:p>
            <a:r>
              <a:rPr lang="en-US" dirty="0"/>
              <a:t>You do not need to return a list to modify it</a:t>
            </a:r>
            <a:br>
              <a:rPr lang="en-US" dirty="0"/>
            </a:br>
            <a:br>
              <a:rPr lang="en-AU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numbers = [</a:t>
            </a:r>
            <a:r>
              <a:rPr lang="en-AU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add_offset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(numbers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prints [3, 4, 5]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add_offset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(elements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offset):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(elements)):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  elements[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 += offset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4780F-FC0E-1D42-AAAF-C615AE02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8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F3EE7C9-E90E-4BA9-B4A1-37224761C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Lists</a:t>
            </a:r>
            <a:endParaRPr lang="en-US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33339AA-91C9-4951-8AEE-DB4428528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We often want to store a list of lists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We often use nested loops to process (and indexes: </a:t>
            </a:r>
            <a:r>
              <a:rPr lang="en-US" altLang="en-US" dirty="0" err="1">
                <a:cs typeface="Courier New" panose="02070309020205020404" pitchFamily="49" charset="0"/>
              </a:rPr>
              <a:t>i</a:t>
            </a:r>
            <a:r>
              <a:rPr lang="en-US" altLang="en-US" dirty="0">
                <a:cs typeface="Courier New" panose="02070309020205020404" pitchFamily="49" charset="0"/>
              </a:rPr>
              <a:t>, j, k…) </a:t>
            </a:r>
          </a:p>
          <a:p>
            <a:pPr eaLnBrk="1" hangingPunct="1">
              <a:buFontTx/>
              <a:buChar char="•"/>
            </a:pP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Sometimes a list contains data like a record. </a:t>
            </a:r>
            <a:r>
              <a:rPr lang="en-AU" altLang="en-US" dirty="0">
                <a:cs typeface="Courier New" panose="02070309020205020404" pitchFamily="49" charset="0"/>
              </a:rPr>
              <a:t>This example uses a data protocol: each inner list is </a:t>
            </a:r>
            <a:r>
              <a:rPr lang="en-A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[name, number]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data = [[</a:t>
            </a:r>
            <a:r>
              <a:rPr lang="en-AU" sz="2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'Derek'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'Carrie'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'Bob'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'Aaron'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5909443-198B-250C-2374-8CF7BA37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how to indexing 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 = [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'z'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What is the 2</a:t>
            </a:r>
            <a:r>
              <a:rPr lang="en-US" baseline="30000" dirty="0"/>
              <a:t>nd</a:t>
            </a:r>
            <a:r>
              <a:rPr lang="en-US" dirty="0"/>
              <a:t> element (at index 1) of this list? </a:t>
            </a:r>
          </a:p>
          <a:p>
            <a:pPr lvl="1"/>
            <a:r>
              <a:rPr lang="en-US" dirty="0"/>
              <a:t>It’s another list</a:t>
            </a:r>
          </a:p>
          <a:p>
            <a:pPr>
              <a:buNone/>
            </a:pP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? (apply left to right)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   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[1, 2, 3]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1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rgbClr val="2D2D8A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EDD8-8608-51EA-0772-035ED4D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 by part of an element?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Suppose:</a:t>
            </a:r>
            <a:br>
              <a:rPr lang="en-AU" dirty="0"/>
            </a:br>
            <a:br>
              <a:rPr lang="en-AU" dirty="0"/>
            </a:b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data = [[</a:t>
            </a:r>
            <a:r>
              <a:rPr lang="en-AU" sz="2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'Derek'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'Carrie'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'Bob'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'Aaron'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data.sort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Gives [['Aaron', 9], ['Bob', 6], ['Carrie', 8], ['Derek', 7]] </a:t>
            </a:r>
            <a:br>
              <a:rPr lang="en-AU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dirty="0"/>
          </a:p>
          <a:p>
            <a:r>
              <a:rPr lang="en-AU" dirty="0"/>
              <a:t>How could we sort this by the number instead of the string?</a:t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49758-E1BE-F2C7-63E5-F4048B7B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 by part of an element?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Answer: use </a:t>
            </a:r>
            <a:r>
              <a:rPr lang="en-AU" b="1" dirty="0" err="1"/>
              <a:t>operator.itemgetter</a:t>
            </a:r>
            <a:br>
              <a:rPr lang="en-AU" b="1" dirty="0"/>
            </a:br>
            <a:b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operator 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A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b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data = [[</a:t>
            </a:r>
            <a:r>
              <a:rPr lang="en-AU" sz="2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'Derek'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'Carrie'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'Bob'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'Aaron'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data.sort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Gives [['Bob', 6], ['Derek', 7], ['Carrie', 8], ['Aaron', 9]]</a:t>
            </a:r>
            <a:br>
              <a:rPr lang="en-AU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/>
              <a:t>You can pass multiple values to </a:t>
            </a:r>
            <a:r>
              <a:rPr lang="en-AU" dirty="0" err="1"/>
              <a:t>itemgetter</a:t>
            </a:r>
            <a:r>
              <a:rPr lang="en-AU" dirty="0"/>
              <a:t>, like:</a:t>
            </a:r>
            <a:br>
              <a:rPr lang="en-AU" dirty="0"/>
            </a:br>
            <a:br>
              <a:rPr lang="en-AU" dirty="0"/>
            </a:br>
            <a:r>
              <a:rPr lang="en-AU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Sort by 2nd then 1st element </a:t>
            </a:r>
            <a:br>
              <a:rPr lang="en-AU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data.sort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2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sz="2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92666-CD14-D4A4-304E-2E264A04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 string into a list of strings with the </a:t>
            </a:r>
            <a:r>
              <a:rPr lang="en-US" b="1" dirty="0"/>
              <a:t>split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string</a:t>
            </a:r>
            <a:r>
              <a:rPr lang="en-US" dirty="0"/>
              <a:t> method </a:t>
            </a:r>
            <a:r>
              <a:rPr lang="en-US" b="1" dirty="0"/>
              <a:t>split</a:t>
            </a:r>
            <a:r>
              <a:rPr lang="en-US" dirty="0"/>
              <a:t> generates a sequence of strings by splitting the string at certain split-character/s (delimiter). The default is whitespace.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words =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'this is a </a:t>
            </a:r>
            <a:r>
              <a:rPr lang="en-AU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test'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AU" sz="2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Gives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'this'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'is'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F91AD-7BE6-36BA-3614-60D98BB8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string from a list of strings with the </a:t>
            </a:r>
            <a:r>
              <a:rPr lang="en-US" b="1" dirty="0"/>
              <a:t>join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join places the calling string </a:t>
            </a:r>
            <a:r>
              <a:rPr lang="en-US" i="1" dirty="0"/>
              <a:t>between</a:t>
            </a:r>
            <a:r>
              <a:rPr lang="en-US" dirty="0"/>
              <a:t> (not at the end) every element of a list of strings.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05FD8-89A5-6B4D-B1A9-66EEC6097486}"/>
              </a:ext>
            </a:extLst>
          </p:cNvPr>
          <p:cNvSpPr/>
          <p:nvPr/>
        </p:nvSpPr>
        <p:spPr>
          <a:xfrm>
            <a:off x="1066800" y="2551837"/>
            <a:ext cx="929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words = 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'one two </a:t>
            </a:r>
            <a:r>
              <a:rPr lang="en-AU" sz="2400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three'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(words)):  </a:t>
            </a:r>
            <a:r>
              <a:rPr lang="en-A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capitalise each word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words[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] = words[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].title()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.join(words)  </a:t>
            </a:r>
            <a:r>
              <a:rPr lang="en-A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put commas between words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(text)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 One, Two, Three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6640A-60D4-6842-AA88-49DCD290AE9C}"/>
              </a:ext>
            </a:extLst>
          </p:cNvPr>
          <p:cNvSpPr/>
          <p:nvPr/>
        </p:nvSpPr>
        <p:spPr>
          <a:xfrm>
            <a:off x="4485640" y="4756056"/>
            <a:ext cx="4572000" cy="190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AU" sz="3200" dirty="0">
                <a:cs typeface="Calibri"/>
              </a:rPr>
              <a:t>? Why can't we just use:</a:t>
            </a:r>
            <a:br>
              <a:rPr lang="en-AU" sz="3200" dirty="0">
                <a:cs typeface="Calibri"/>
              </a:rPr>
            </a:br>
            <a:endParaRPr lang="en-AU" sz="3200" dirty="0">
              <a:cs typeface="Calibri"/>
            </a:endParaRPr>
          </a:p>
          <a:p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words: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word =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word.title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09855-F22F-AAC8-DEAD-C597BC72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0CBEB009-1B11-CC47-AF39-24460D18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Strings are sequences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9AE5-E58C-6646-8445-80A01946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Much of what works with lists also works with strings </a:t>
            </a:r>
            <a:br>
              <a:rPr lang="en-GB" dirty="0"/>
            </a:br>
            <a:r>
              <a:rPr lang="en-GB" dirty="0"/>
              <a:t>(but not modifying)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string =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b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(string[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'H'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character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character.upper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AU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(string))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 H-E-L-L-O-5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AFA44F7-5965-B1A8-99EA-2592F92E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1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46E0CCA-D071-ED4D-AA20-41093284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Do this now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9B30899-1B60-DA4D-9EC7-CE5DB6EE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Write a program for handling high scores that uses a nested list where the elements are [name, score] pairs.</a:t>
            </a: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score_pairs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AU" sz="2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'Derek'</a:t>
            </a:r>
            <a:r>
              <a:rPr lang="en-AU" sz="2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'Carrie'</a:t>
            </a:r>
            <a:r>
              <a:rPr lang="en-AU" sz="2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sz="2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2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'Bob'</a:t>
            </a:r>
            <a:r>
              <a:rPr lang="en-AU" sz="2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Ask the user for a new name and score in one input, then add those to the list. </a:t>
            </a:r>
          </a:p>
          <a:p>
            <a:pPr marL="0" indent="0">
              <a:buNone/>
            </a:pPr>
            <a:r>
              <a:rPr lang="en-GB" altLang="en-US" dirty="0"/>
              <a:t>Show the final scores sorted by highest-to-lowest score.</a:t>
            </a:r>
          </a:p>
          <a:p>
            <a:pPr marL="0" indent="0">
              <a:buNone/>
            </a:pPr>
            <a:endParaRPr lang="en-GB" altLang="en-US" dirty="0"/>
          </a:p>
        </p:txBody>
      </p:sp>
      <p:pic>
        <p:nvPicPr>
          <p:cNvPr id="5" name="Picture 4" descr="Pencil">
            <a:extLst>
              <a:ext uri="{FF2B5EF4-FFF2-40B4-BE49-F238E27FC236}">
                <a16:creationId xmlns:a16="http://schemas.microsoft.com/office/drawing/2014/main" id="{7FC786E0-4259-B448-9B0A-EA67BE71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CF3AD7-468B-A594-248D-DB1559542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3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DBC8A8-E0B7-4648-BAF3-308A7549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2DECF8-B8C7-F145-B07D-AE98BFED6C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Like lists, but different</a:t>
            </a:r>
          </a:p>
        </p:txBody>
      </p:sp>
    </p:spTree>
    <p:extLst>
      <p:ext uri="{BB962C8B-B14F-4D97-AF65-F5344CB8AC3E}">
        <p14:creationId xmlns:p14="http://schemas.microsoft.com/office/powerpoint/2010/main" val="34638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C70B-EC8B-5A48-B762-E0A7D358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variable types store </a:t>
            </a:r>
            <a:r>
              <a:rPr lang="en-US" b="1" dirty="0"/>
              <a:t>collections</a:t>
            </a:r>
            <a:r>
              <a:rPr lang="en-US" dirty="0"/>
              <a:t>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CB13-1C95-D845-859F-CA8853CB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4A533-764B-C441-9D02-47D8E8E9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51A04938-D7D9-914B-AF3D-C09A9CFB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 are immutable sequences, similar to lists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5FE27C4-8F3A-4D42-96E2-41EB1D5E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Tuples are like lists, but immutable</a:t>
            </a:r>
          </a:p>
          <a:p>
            <a:r>
              <a:rPr lang="en-US" altLang="en-US" dirty="0"/>
              <a:t>Once created, cannot be changed</a:t>
            </a:r>
          </a:p>
          <a:p>
            <a:r>
              <a:rPr lang="en-US" altLang="en-US" dirty="0"/>
              <a:t>Example: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date_of_birth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1945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/>
              <a:t>Tuples support many of the same operations as lists, but not those that modify them</a:t>
            </a:r>
          </a:p>
          <a:p>
            <a:pPr lvl="1"/>
            <a:r>
              <a:rPr lang="en-US" altLang="en-US" dirty="0"/>
              <a:t>Indexing using square brackets, e.g.,     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date_of_birth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is 11</a:t>
            </a:r>
            <a:endParaRPr lang="en-US" alt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en-US" dirty="0"/>
              <a:t>in, +, and * operators</a:t>
            </a:r>
          </a:p>
          <a:p>
            <a:pPr lvl="1"/>
            <a:r>
              <a:rPr lang="en-US" altLang="en-US" dirty="0"/>
              <a:t>Built in functions such as </a:t>
            </a:r>
            <a:r>
              <a:rPr lang="en-US" altLang="en-US" dirty="0" err="1"/>
              <a:t>len</a:t>
            </a:r>
            <a:r>
              <a:rPr lang="en-US" altLang="en-US" dirty="0"/>
              <a:t>, min, max (not del statement)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F7658-F466-8B48-95F0-2FA255F79619}"/>
              </a:ext>
            </a:extLst>
          </p:cNvPr>
          <p:cNvSpPr/>
          <p:nvPr/>
        </p:nvSpPr>
        <p:spPr>
          <a:xfrm>
            <a:off x="9080937" y="2753710"/>
            <a:ext cx="19969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GB" dirty="0"/>
              <a:t>(Round brackets)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3F1B3A1-BF64-DA26-D6D8-743D8B44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40950A74-C1CA-3543-AE52-43AA8241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tuples for sequential data that won't change</a:t>
            </a:r>
            <a:endParaRPr lang="he-IL" altLang="en-US" dirty="0"/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7D864815-5B4E-0F48-A3D6-A035549D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Tuples do not support the modifying methods:</a:t>
            </a:r>
          </a:p>
          <a:p>
            <a:pPr lvl="1"/>
            <a:r>
              <a:rPr lang="en-US" altLang="en-US" dirty="0"/>
              <a:t>append, reverse, sort, etc.</a:t>
            </a:r>
          </a:p>
          <a:p>
            <a:r>
              <a:rPr lang="en-US" altLang="en-US" dirty="0"/>
              <a:t>Store and access values, but no modifying</a:t>
            </a:r>
          </a:p>
          <a:p>
            <a:pPr lvl="1"/>
            <a:r>
              <a:rPr lang="en-US" altLang="en-US" dirty="0"/>
              <a:t>You can always create a new tuple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date_of_birth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1945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lucky_year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date_of_birth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 &lt;=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lucky_year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"Congratulations, you are old enough!"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EC957C8-7BDC-C94C-B312-C362F7D5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Functions that return multiple values return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tuples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indent="-6985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x, y = 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dirty="0">
                <a:solidFill>
                  <a:srgbClr val="4A86E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(1, 2) is a tuple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(x,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(x))  </a:t>
            </a:r>
            <a:r>
              <a:rPr lang="en" dirty="0">
                <a:solidFill>
                  <a:srgbClr val="4A86E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 &lt;class 'int'&gt;</a:t>
            </a:r>
          </a:p>
          <a:p>
            <a:pPr marL="0" indent="-69850">
              <a:spcBef>
                <a:spcPts val="500"/>
              </a:spcBef>
              <a:buClr>
                <a:schemeClr val="dk1"/>
              </a:buClr>
              <a:buSzPct val="45833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-69850">
              <a:spcBef>
                <a:spcPts val="500"/>
              </a:spcBef>
              <a:buClr>
                <a:schemeClr val="dk1"/>
              </a:buClr>
              <a:buSzPct val="45833"/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get_low_high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(values):</a:t>
            </a:r>
          </a:p>
          <a:p>
            <a:pPr marL="0" indent="-69850">
              <a:spcBef>
                <a:spcPts val="500"/>
              </a:spcBef>
              <a:buClr>
                <a:schemeClr val="dk1"/>
              </a:buClr>
              <a:buSzPct val="45833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(values),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(values)</a:t>
            </a:r>
          </a:p>
          <a:p>
            <a:pPr marL="0" indent="-69850">
              <a:spcBef>
                <a:spcPts val="500"/>
              </a:spcBef>
              <a:buClr>
                <a:schemeClr val="dk1"/>
              </a:buClr>
              <a:buSzPct val="45833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-69850">
              <a:spcBef>
                <a:spcPts val="500"/>
              </a:spcBef>
              <a:buClr>
                <a:schemeClr val="dk1"/>
              </a:buClr>
              <a:buSzPct val="45833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low, high =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get_low_high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AU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things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-69850">
              <a:spcBef>
                <a:spcPts val="500"/>
              </a:spcBef>
              <a:buClr>
                <a:schemeClr val="dk1"/>
              </a:buClr>
              <a:buSzPct val="45833"/>
              <a:buNone/>
            </a:pP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(low,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(low))  </a:t>
            </a:r>
            <a:r>
              <a:rPr lang="en" dirty="0">
                <a:solidFill>
                  <a:srgbClr val="4A86E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-12 &lt;class 'int'&gt;</a:t>
            </a:r>
          </a:p>
          <a:p>
            <a:pPr marL="0" indent="-69850">
              <a:spcBef>
                <a:spcPts val="500"/>
              </a:spcBef>
              <a:buClr>
                <a:schemeClr val="dk1"/>
              </a:buClr>
              <a:buSzPct val="45833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-69850">
              <a:spcBef>
                <a:spcPts val="500"/>
              </a:spcBef>
              <a:buClr>
                <a:schemeClr val="dk1"/>
              </a:buClr>
              <a:buSzPct val="45833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get_low_high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AU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things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(z,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(z))  </a:t>
            </a:r>
            <a:r>
              <a:rPr lang="en" dirty="0">
                <a:solidFill>
                  <a:srgbClr val="4A86E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(-12, 45) &lt;class 'tuple'&gt;</a:t>
            </a:r>
          </a:p>
          <a:p>
            <a:pPr marL="0" indent="0">
              <a:spcBef>
                <a:spcPts val="500"/>
              </a:spcBef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32693CB-D49C-7DD0-541F-E2367D8D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9DC5-3398-5647-AE15-D884A4C1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unpacks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7726-7372-CC4E-B997-009B3BF9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function takes 3 parameters</a:t>
            </a:r>
          </a:p>
          <a:p>
            <a:r>
              <a:rPr lang="en-US" dirty="0"/>
              <a:t>We can pass it 3 parts of one variable using 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9183F-C5E9-C143-8774-F5A76A399EE8}"/>
              </a:ext>
            </a:extLst>
          </p:cNvPr>
          <p:cNvSpPr/>
          <p:nvPr/>
        </p:nvSpPr>
        <p:spPr>
          <a:xfrm>
            <a:off x="878774" y="3352800"/>
            <a:ext cx="98197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format_date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(day, month, year):</a:t>
            </a:r>
            <a:b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8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28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f"{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AU" sz="28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month</a:t>
            </a:r>
            <a:r>
              <a:rPr lang="en-AU" sz="28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AU" sz="28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b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date = (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1988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28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is a tuple</a:t>
            </a:r>
            <a:b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format_date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(*date)  </a:t>
            </a:r>
            <a:r>
              <a:rPr lang="en-AU" sz="28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* unpacks date tuple</a:t>
            </a:r>
            <a:br>
              <a:rPr lang="en-AU" sz="28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format_date</a:t>
            </a:r>
            <a:r>
              <a:rPr lang="en-AU" sz="2800" dirty="0">
                <a:latin typeface="Consolas" panose="020B0609020204030204" pitchFamily="49" charset="0"/>
                <a:cs typeface="Consolas" panose="020B0609020204030204" pitchFamily="49" charset="0"/>
              </a:rPr>
              <a:t>(date)  </a:t>
            </a:r>
            <a:r>
              <a:rPr lang="en-AU" sz="28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error: month &amp; year unfilled</a:t>
            </a:r>
            <a:br>
              <a:rPr lang="en-AU" sz="28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0BC49-E754-8CB5-5AAF-D20D9E56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6D6C1-25A3-2E6C-DCD7-BCFEBD6D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2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D8B9A7-1FE1-9D1B-91E8-4FB93EF1D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List comprehensions are useful shortcuts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date_string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DOB (d/m/y)"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parts = 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date_string.split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this will be a list of strings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my_dob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(parts[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(parts[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(parts[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457200">
              <a:spcBef>
                <a:spcPts val="0"/>
              </a:spcBef>
            </a:pPr>
            <a:r>
              <a:rPr lang="en" dirty="0"/>
              <a:t>Notice how we </a:t>
            </a:r>
            <a:r>
              <a:rPr lang="en-US" dirty="0"/>
              <a:t>process </a:t>
            </a:r>
            <a:r>
              <a:rPr lang="en" dirty="0"/>
              <a:t>each value in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parts</a:t>
            </a:r>
            <a:r>
              <a:rPr lang="en" dirty="0"/>
              <a:t> in the </a:t>
            </a:r>
            <a:r>
              <a:rPr lang="en" i="1" dirty="0"/>
              <a:t>same way</a:t>
            </a:r>
          </a:p>
          <a:p>
            <a:pPr marL="457200">
              <a:spcBef>
                <a:spcPts val="0"/>
              </a:spcBef>
            </a:pPr>
            <a:r>
              <a:rPr lang="en-US" dirty="0"/>
              <a:t>So, we can use a </a:t>
            </a:r>
            <a:r>
              <a:rPr lang="en" b="1" i="1" dirty="0"/>
              <a:t>list</a:t>
            </a:r>
            <a:r>
              <a:rPr lang="en-US" b="1" i="1" dirty="0"/>
              <a:t> </a:t>
            </a:r>
            <a:r>
              <a:rPr lang="en" b="1" i="1" dirty="0"/>
              <a:t>comprehension</a:t>
            </a:r>
            <a:r>
              <a:rPr lang="en" dirty="0"/>
              <a:t>:</a:t>
            </a:r>
          </a:p>
          <a:p>
            <a:pPr>
              <a:spcBef>
                <a:spcPts val="0"/>
              </a:spcBef>
              <a:buNone/>
            </a:pPr>
            <a:endParaRPr dirty="0"/>
          </a:p>
          <a:p>
            <a:pPr marL="1168400" indent="-17145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parts = </a:t>
            </a:r>
            <a:r>
              <a:rPr lang="en" sz="26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date_string.split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6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1168400" indent="-17145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my_dob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" sz="2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(part) </a:t>
            </a:r>
            <a:r>
              <a:rPr lang="en" sz="26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 </a:t>
            </a:r>
            <a:r>
              <a:rPr lang="en" sz="26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parts])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CEB7C9B-55CE-A959-C7EA-0C3DA99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if to filter what you collect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[char 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sz="2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 There Mum" 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char.isupper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()]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part of the comprehension controls which of the iterated values is collected at the end. Only those values that make the if part true will be collected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=&gt;</a:t>
            </a:r>
            <a:r>
              <a:rPr lang="en-US" dirty="0">
                <a:solidFill>
                  <a:schemeClr val="tx2"/>
                </a:solidFill>
              </a:rPr>
              <a:t> [</a:t>
            </a:r>
            <a:r>
              <a:rPr lang="fr-FR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2"/>
                </a:solidFill>
              </a:rPr>
              <a:t>H</a:t>
            </a:r>
            <a:r>
              <a:rPr lang="fr-FR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fr-FR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fr-FR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fr-FR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fr-FR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A21DA32-CF3A-B510-EFE3-ABE6527F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use multiple collects (like nested loops)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[x + y 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sz="2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/>
            </a:br>
            <a:r>
              <a:rPr lang="en-US" dirty="0"/>
              <a:t>This is as if we had done the following: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 = []</a:t>
            </a:r>
          </a:p>
          <a:p>
            <a:pPr>
              <a:buNone/>
            </a:pP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things.append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(x + y)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  <a:sym typeface="Symbol" pitchFamily="-111" charset="2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  <a:sym typeface="Symbol" pitchFamily="-111" charset="2"/>
              </a:rPr>
              <a:t>=&gt;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[2, 3, 4, 3, 4, 5, 4, 5, 6]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97FB02-82B2-A927-34B2-ADAE944A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0CE4-A7EE-3B79-512D-E3D1FD07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generator expression when you don't need to store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4BBF-34ED-060D-4C52-7BF583CB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AU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(word) 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words])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AU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(word) 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words))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produce the same thing</a:t>
            </a:r>
          </a:p>
          <a:p>
            <a:r>
              <a:rPr lang="en-US" dirty="0"/>
              <a:t>The generator expression (second) is more efficient than the list comprehension (first) because it does not create and store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39DE2-CB9D-A852-2077-1C0937BE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Do this now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Given a string called text, like:</a:t>
            </a:r>
            <a:br>
              <a:rPr lang="en-AU" dirty="0"/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"This is a sentence"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Write a list comprehension (one line!) that produces a list of the words that have &gt; 3 characters</a:t>
            </a:r>
          </a:p>
          <a:p>
            <a:endParaRPr lang="en-AU" i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long_words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/>
            </a:br>
            <a:br>
              <a:rPr lang="en-AU" dirty="0"/>
            </a:br>
            <a:r>
              <a:rPr lang="en-AU" dirty="0"/>
              <a:t>Should output: 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['This', 'sentence']</a:t>
            </a:r>
            <a:endParaRPr lang="en-AU" i="1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4232E-05FB-4A45-61FD-21A7E33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Pencil">
            <a:extLst>
              <a:ext uri="{FF2B5EF4-FFF2-40B4-BE49-F238E27FC236}">
                <a16:creationId xmlns:a16="http://schemas.microsoft.com/office/drawing/2014/main" id="{A65FCCAC-9221-E113-1607-3838D026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B2B19-EFFB-7D8A-2201-4A700AD6D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1A591CAD-6F8D-DB4C-9BD7-E936276A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Lists are useful to store collections of data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D83DAF5-E9F3-5748-AF7F-0285BED6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an object that contains multiple data items</a:t>
            </a:r>
          </a:p>
          <a:p>
            <a:pPr lvl="1"/>
            <a:r>
              <a:rPr lang="en-US" dirty="0"/>
              <a:t>Each item in a list is called an </a:t>
            </a:r>
            <a:r>
              <a:rPr lang="en-US" b="1" dirty="0"/>
              <a:t>element</a:t>
            </a:r>
          </a:p>
          <a:p>
            <a:pPr lvl="1"/>
            <a:r>
              <a:rPr lang="en-US" dirty="0"/>
              <a:t>Each item has an </a:t>
            </a:r>
            <a:r>
              <a:rPr lang="en-US" b="1" dirty="0"/>
              <a:t>index</a:t>
            </a:r>
            <a:r>
              <a:rPr lang="en-US" dirty="0"/>
              <a:t>, starting from 0 (not 1)</a:t>
            </a:r>
          </a:p>
          <a:p>
            <a:pPr lvl="1"/>
            <a:r>
              <a:rPr lang="en-US" dirty="0"/>
              <a:t>Each item can be any type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friends = []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empty list  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subjects = [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"CP1200"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"CP1030"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"MA1000"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scores = 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 = [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"Good"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EB2E64-BFE6-964A-AA3D-252351A93348}"/>
              </a:ext>
            </a:extLst>
          </p:cNvPr>
          <p:cNvSpPr/>
          <p:nvPr/>
        </p:nvSpPr>
        <p:spPr>
          <a:xfrm>
            <a:off x="9212318" y="3870199"/>
            <a:ext cx="20976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GB" dirty="0"/>
              <a:t>[Square brackets]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B650C99-A941-C486-1821-7105C3ED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Are these things the same?</a:t>
            </a:r>
            <a:endParaRPr lang="en" dirty="0"/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equality</a:t>
            </a:r>
          </a:p>
          <a:p>
            <a:pPr marL="914400" lvl="1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the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same</a:t>
            </a:r>
          </a:p>
          <a:p>
            <a:pPr marL="457200" indent="0">
              <a:lnSpc>
                <a:spcPct val="115000"/>
              </a:lnSpc>
              <a:spcBef>
                <a:spcPts val="600"/>
              </a:spcBef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equality</a:t>
            </a:r>
          </a:p>
          <a:p>
            <a:pPr marL="914400" lvl="1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two variables refer to the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object in memory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id()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test this out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7FE2BBC-2C99-9A50-9AA8-E1645981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Value equality != reference equality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indent="-69850">
              <a:lnSpc>
                <a:spcPct val="115000"/>
              </a:lnSpc>
              <a:spcBef>
                <a:spcPts val="600"/>
              </a:spcBef>
              <a:buSzPct val="45833"/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numbers = 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 = numbers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new_things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 == numbers    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True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numbers    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True !!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new_things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== numbers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True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new_things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numbers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False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0C435F4-DC06-EAA8-B8B8-FEFF5E79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B</a:t>
            </a:r>
            <a:r>
              <a:rPr lang="en" dirty="0"/>
              <a:t>e aware that an assignment statement does not copy a list...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Assignment creates a </a:t>
            </a:r>
            <a:r>
              <a:rPr lang="en" b="1" dirty="0">
                <a:solidFill>
                  <a:schemeClr val="dk1"/>
                </a:solidFill>
              </a:rPr>
              <a:t>new variable</a:t>
            </a:r>
            <a:r>
              <a:rPr lang="en" dirty="0">
                <a:solidFill>
                  <a:schemeClr val="dk1"/>
                </a:solidFill>
              </a:rPr>
              <a:t> that </a:t>
            </a:r>
            <a:r>
              <a:rPr lang="en" i="1" dirty="0">
                <a:solidFill>
                  <a:schemeClr val="dk1"/>
                </a:solidFill>
              </a:rPr>
              <a:t>refers to the existing list</a:t>
            </a:r>
          </a:p>
          <a:p>
            <a:pPr marL="914400" indent="-69850">
              <a:lnSpc>
                <a:spcPct val="115000"/>
              </a:lnSpc>
              <a:spcBef>
                <a:spcPts val="600"/>
              </a:spcBef>
              <a:buSzPct val="45833"/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numbers = [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914400" indent="-69850">
              <a:lnSpc>
                <a:spcPct val="115000"/>
              </a:lnSpc>
              <a:spcBef>
                <a:spcPts val="600"/>
              </a:spcBef>
              <a:buSzPct val="45833"/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things = numbers</a:t>
            </a:r>
          </a:p>
          <a:p>
            <a:pPr marL="914400" indent="-69850">
              <a:lnSpc>
                <a:spcPct val="115000"/>
              </a:lnSpc>
              <a:spcBef>
                <a:spcPts val="600"/>
              </a:spcBef>
              <a:buSzPct val="45833"/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numbers.append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indent="-69850">
              <a:lnSpc>
                <a:spcPct val="115000"/>
              </a:lnSpc>
              <a:spcBef>
                <a:spcPts val="600"/>
              </a:spcBef>
              <a:buSzPct val="45833"/>
              <a:buNone/>
            </a:pP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(numbers)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[10, 20, 30, 40]</a:t>
            </a:r>
          </a:p>
          <a:p>
            <a:pPr marL="914400" indent="-69850">
              <a:lnSpc>
                <a:spcPct val="115000"/>
              </a:lnSpc>
              <a:spcBef>
                <a:spcPts val="600"/>
              </a:spcBef>
              <a:buSzPct val="45833"/>
              <a:buNone/>
            </a:pP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(things) 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[10, 20, 30, 40]</a:t>
            </a:r>
            <a:endParaRPr lang="en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indent="-698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57142"/>
              <a:buNone/>
            </a:pP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This is called </a:t>
            </a:r>
            <a:r>
              <a:rPr lang="en" b="1" dirty="0">
                <a:solidFill>
                  <a:schemeClr val="dk1"/>
                </a:solidFill>
              </a:rPr>
              <a:t>aliasing</a:t>
            </a:r>
            <a:r>
              <a:rPr lang="en" dirty="0">
                <a:solidFill>
                  <a:schemeClr val="dk1"/>
                </a:solidFill>
              </a:rPr>
              <a:t> -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things</a:t>
            </a:r>
            <a:r>
              <a:rPr lang="en" dirty="0">
                <a:solidFill>
                  <a:schemeClr val="dk1"/>
                </a:solidFill>
              </a:rPr>
              <a:t> is an </a:t>
            </a:r>
            <a:r>
              <a:rPr lang="en" i="1" dirty="0">
                <a:solidFill>
                  <a:schemeClr val="dk1"/>
                </a:solidFill>
              </a:rPr>
              <a:t>alias</a:t>
            </a:r>
            <a:r>
              <a:rPr lang="en" dirty="0">
                <a:solidFill>
                  <a:schemeClr val="dk1"/>
                </a:solidFill>
              </a:rPr>
              <a:t> of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 </a:t>
            </a:r>
            <a:endParaRPr lang="en" dirty="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This can be dangerous… you think it's different, but it's not!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14D19DB-1712-0005-7588-85BE896D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5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247E-B6D8-1B4D-AB00-95B5A543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do these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7578-3129-A94B-928F-11240213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"Play" in the Python console with lists, </a:t>
            </a:r>
            <a:r>
              <a:rPr lang="en-US" dirty="0" err="1"/>
              <a:t>practising</a:t>
            </a:r>
            <a:r>
              <a:rPr lang="en-US" dirty="0"/>
              <a:t> with the things you've learned and experimenting with other things you can find</a:t>
            </a:r>
          </a:p>
          <a:p>
            <a:pPr lvl="1"/>
            <a:r>
              <a:rPr lang="en-US" dirty="0"/>
              <a:t>Can you add two lists together? </a:t>
            </a:r>
          </a:p>
          <a:p>
            <a:pPr lvl="1"/>
            <a:r>
              <a:rPr lang="en-US" dirty="0"/>
              <a:t>How could you create a 2</a:t>
            </a:r>
            <a:r>
              <a:rPr lang="en-US" baseline="30000" dirty="0"/>
              <a:t>nd</a:t>
            </a:r>
            <a:r>
              <a:rPr lang="en-US" dirty="0"/>
              <a:t> list of numbers that was the same as the first, but each number was squared? </a:t>
            </a:r>
          </a:p>
          <a:p>
            <a:pPr lvl="1"/>
            <a:r>
              <a:rPr lang="en-US" dirty="0"/>
              <a:t>Or…?</a:t>
            </a:r>
          </a:p>
          <a:p>
            <a:pPr lvl="1"/>
            <a:r>
              <a:rPr lang="en-US" dirty="0"/>
              <a:t>Experiment with the id function and comparing == (value) and is (reference) equality of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950FF-B6B1-0A47-A1B1-52B5E1B7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make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all data structures, lists have a </a:t>
            </a:r>
            <a:r>
              <a:rPr lang="en-US" b="1" i="1" dirty="0"/>
              <a:t>constructor</a:t>
            </a:r>
            <a:r>
              <a:rPr lang="en-US" dirty="0"/>
              <a:t> (same name)</a:t>
            </a:r>
            <a:br>
              <a:rPr lang="en-US" dirty="0"/>
            </a:br>
            <a:r>
              <a:rPr lang="en-US" dirty="0"/>
              <a:t>It converts any </a:t>
            </a:r>
            <a:r>
              <a:rPr lang="en-US" dirty="0" err="1"/>
              <a:t>iterable</a:t>
            </a:r>
            <a:r>
              <a:rPr lang="en-US" dirty="0"/>
              <a:t> value to a list.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letters = </a:t>
            </a:r>
            <a:r>
              <a:rPr lang="en-US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"Things"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/>
              <a:t>What values can we use for this?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list literal, with square brackets [ ], can also create a list.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things = [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'a'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CC30B-A664-F5CE-468D-CAAD217F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EEE54EB0-838B-4C49-AA98-47C201BA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Lists, tuples and strings are ordered sequences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FC394831-5B8F-AA46-900A-CD251820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sequence is an object that contains multiple data elements in </a:t>
            </a:r>
            <a:r>
              <a:rPr lang="en-US" altLang="en-US" i="1" dirty="0"/>
              <a:t>order</a:t>
            </a:r>
            <a:endParaRPr lang="en-US" altLang="en-US" dirty="0"/>
          </a:p>
          <a:p>
            <a:r>
              <a:rPr lang="en-US" altLang="en-US" dirty="0"/>
              <a:t>Python sequences include lists, tuples and strings</a:t>
            </a:r>
          </a:p>
          <a:p>
            <a:pPr lvl="1"/>
            <a:r>
              <a:rPr lang="en-US" altLang="en-US" dirty="0"/>
              <a:t>lists are mutable </a:t>
            </a:r>
          </a:p>
          <a:p>
            <a:pPr lvl="2"/>
            <a:r>
              <a:rPr lang="en-US" altLang="en-US" dirty="0"/>
              <a:t>you can modify individual elements</a:t>
            </a:r>
          </a:p>
          <a:p>
            <a:pPr lvl="1"/>
            <a:r>
              <a:rPr lang="en-US" altLang="en-US" dirty="0"/>
              <a:t>tuples and strings are immutable</a:t>
            </a:r>
          </a:p>
          <a:p>
            <a:pPr lvl="2"/>
            <a:r>
              <a:rPr lang="en-US" altLang="en-US" dirty="0"/>
              <a:t>to change a tuple or string you must create a new one 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A set is an unordered collection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25FC4F2-A600-45B0-F8DD-17F2C4D9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39A3CB3-858E-7A40-AA34-1937F604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Use </a:t>
            </a:r>
            <a:r>
              <a:rPr lang="en-GB" altLang="en-US" b="1" dirty="0"/>
              <a:t>plural</a:t>
            </a:r>
            <a:r>
              <a:rPr lang="en-GB" altLang="en-US" dirty="0"/>
              <a:t> names for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6BB8-9A36-5B4E-AC58-398EFC83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Lists and tuples contain multiple elements, so…</a:t>
            </a:r>
          </a:p>
          <a:p>
            <a:r>
              <a:rPr lang="en-GB" altLang="en-US" b="1" dirty="0"/>
              <a:t>Name them with plural terms</a:t>
            </a:r>
          </a:p>
          <a:p>
            <a:r>
              <a:rPr lang="en-GB" altLang="en-US" dirty="0"/>
              <a:t>E.g., a list containing numbers could be… </a:t>
            </a: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</a:p>
          <a:p>
            <a:r>
              <a:rPr lang="en-GB" altLang="en-US" dirty="0"/>
              <a:t>A list of subjects is called… </a:t>
            </a: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subjects</a:t>
            </a:r>
          </a:p>
          <a:p>
            <a:r>
              <a:rPr lang="en-GB" altLang="en-US" dirty="0"/>
              <a:t>A list of names is… </a:t>
            </a: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</a:p>
          <a:p>
            <a:r>
              <a:rPr lang="en-GB" altLang="en-US" dirty="0"/>
              <a:t>What about?</a:t>
            </a:r>
          </a:p>
          <a:p>
            <a:pPr lvl="1"/>
            <a:r>
              <a:rPr lang="en-GB" altLang="en-US" dirty="0"/>
              <a:t>ages</a:t>
            </a:r>
          </a:p>
          <a:p>
            <a:pPr lvl="1"/>
            <a:r>
              <a:rPr lang="en-GB" altLang="en-US" dirty="0"/>
              <a:t>countries</a:t>
            </a:r>
          </a:p>
          <a:p>
            <a:pPr lvl="1"/>
            <a:r>
              <a:rPr lang="en-GB" altLang="en-US" dirty="0"/>
              <a:t>countries that are members of the Commonwealth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12BAE6-22CE-0324-ADE1-C2327A55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39A3CB3-858E-7A40-AA34-1937F604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Use plural names for collections, </a:t>
            </a:r>
            <a:r>
              <a:rPr lang="en-GB" altLang="en-US" b="1" dirty="0"/>
              <a:t>not</a:t>
            </a:r>
            <a:r>
              <a:rPr lang="en-GB" altLang="en-US" dirty="0"/>
              <a:t> scalars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6BB8-9A36-5B4E-AC58-398EFC83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 singular in plural</a:t>
            </a:r>
            <a:r>
              <a:rPr lang="en-GB" altLang="en-US" dirty="0"/>
              <a:t>	</a:t>
            </a:r>
            <a:br>
              <a:rPr lang="en-GB" altLang="en-US" dirty="0"/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endParaRPr lang="en-GB" altLang="en-US" sz="1000" dirty="0"/>
          </a:p>
          <a:p>
            <a:r>
              <a:rPr lang="en-GB" altLang="en-US" dirty="0"/>
              <a:t>Each element in "subjects" is a "subject"</a:t>
            </a:r>
            <a:br>
              <a:rPr lang="en-GB" altLang="en-US" dirty="0"/>
            </a:br>
            <a:endParaRPr lang="en-GB" altLang="en-US" sz="400" dirty="0"/>
          </a:p>
          <a:p>
            <a:r>
              <a:rPr lang="en-GB" altLang="en-US" dirty="0"/>
              <a:t>If yours doesn't match this common naming pattern, check/change </a:t>
            </a:r>
          </a:p>
          <a:p>
            <a:r>
              <a:rPr lang="en-GB" altLang="en-US" dirty="0"/>
              <a:t>Avoid the opposite: </a:t>
            </a:r>
            <a:br>
              <a:rPr lang="en-GB" altLang="en-US" dirty="0"/>
            </a:br>
            <a:r>
              <a:rPr lang="en-GB" altLang="en-US" dirty="0"/>
              <a:t>If subjects, dogs, things… are all plural, then so are days, letters…</a:t>
            </a:r>
          </a:p>
          <a:p>
            <a:endParaRPr lang="en-GB" altLang="en-US" dirty="0"/>
          </a:p>
          <a:p>
            <a:pPr marL="0" indent="0">
              <a:buNone/>
            </a:pP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days += 1  # WHAT?!</a:t>
            </a:r>
          </a:p>
          <a:p>
            <a:pPr marL="0" indent="0">
              <a:buNone/>
            </a:pPr>
            <a:r>
              <a:rPr lang="en-GB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number_of_days</a:t>
            </a: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  # No worries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3651B53-E720-8589-EC43-D7F7371D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8440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Avoid bad naming practices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>
              <a:spcBef>
                <a:spcPts val="0"/>
              </a:spcBef>
            </a:pPr>
            <a:r>
              <a:rPr lang="en" dirty="0"/>
              <a:t>Don’t use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dirty="0"/>
              <a:t> or </a:t>
            </a:r>
            <a:r>
              <a:rPr lang="en" b="1" dirty="0"/>
              <a:t>any</a:t>
            </a:r>
            <a:r>
              <a:rPr lang="en" dirty="0"/>
              <a:t> </a:t>
            </a:r>
            <a:r>
              <a:rPr lang="en" dirty="0" err="1"/>
              <a:t>builtin</a:t>
            </a:r>
            <a:r>
              <a:rPr lang="en" dirty="0"/>
              <a:t> names like: </a:t>
            </a:r>
            <a:br>
              <a:rPr lang="en" dirty="0"/>
            </a:b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str, int, max, sum,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dirty="0"/>
              <a:t>...</a:t>
            </a:r>
          </a:p>
          <a:p>
            <a:pPr marL="457200">
              <a:spcBef>
                <a:spcPts val="0"/>
              </a:spcBef>
            </a:pPr>
            <a:endParaRPr lang="en" dirty="0"/>
          </a:p>
          <a:p>
            <a:pPr marL="457200">
              <a:spcBef>
                <a:spcPts val="0"/>
              </a:spcBef>
            </a:pPr>
            <a:r>
              <a:rPr lang="en" dirty="0"/>
              <a:t>Don't use "Hungarian notation" (including the type in the name)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A7E8CE-3BFA-0EB3-9A45-2B53B453B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64489"/>
              </p:ext>
            </p:extLst>
          </p:nvPr>
        </p:nvGraphicFramePr>
        <p:xfrm>
          <a:off x="914400" y="3335866"/>
          <a:ext cx="76708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00">
                  <a:extLst>
                    <a:ext uri="{9D8B030D-6E8A-4147-A177-3AD203B41FA5}">
                      <a16:colId xmlns:a16="http://schemas.microsoft.com/office/drawing/2014/main" val="1997186558"/>
                    </a:ext>
                  </a:extLst>
                </a:gridCol>
                <a:gridCol w="3835400">
                  <a:extLst>
                    <a:ext uri="{9D8B030D-6E8A-4147-A177-3AD203B41FA5}">
                      <a16:colId xmlns:a16="http://schemas.microsoft.com/office/drawing/2014/main" val="95937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Instead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1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name_list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list_of_names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nameArray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7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str_name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name_str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9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user_age_int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6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day_count_i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number_of_days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38989"/>
                  </a:ext>
                </a:extLst>
              </a:tr>
            </a:tbl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66672BC-980B-40B9-4BC5-B362B53E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9BA6F528-5FD8-2D4C-A50E-2D0CF89D05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3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25F665-6178-4A3C-AB51-33584EBE5E66}">
  <ds:schemaRefs>
    <ds:schemaRef ds:uri="http://schemas.microsoft.com/office/2006/documentManagement/types"/>
    <ds:schemaRef ds:uri="c64b295e-e158-430a-a9fe-95bbf17b9d7d"/>
    <ds:schemaRef ds:uri="http://www.w3.org/XML/1998/namespace"/>
    <ds:schemaRef ds:uri="http://purl.org/dc/terms/"/>
    <ds:schemaRef ds:uri="0f5e39c8-e5a1-4a0d-b53f-9134be983d19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6849092-DAB3-4724-9F82-F29B223D7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2323</TotalTime>
  <Words>3175</Words>
  <Application>Microsoft Macintosh PowerPoint</Application>
  <PresentationFormat>Widescreen</PresentationFormat>
  <Paragraphs>319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Playfair Display</vt:lpstr>
      <vt:lpstr>1_Office Theme</vt:lpstr>
      <vt:lpstr>Custom Design</vt:lpstr>
      <vt:lpstr>CP1404 Module 4 Lists and Tuples</vt:lpstr>
      <vt:lpstr>Learning outcomes - you will be able to:</vt:lpstr>
      <vt:lpstr>Some variable types store collections of data</vt:lpstr>
      <vt:lpstr>Lists are useful to store collections of data</vt:lpstr>
      <vt:lpstr>Let's make a list</vt:lpstr>
      <vt:lpstr>Lists, tuples and strings are ordered sequences</vt:lpstr>
      <vt:lpstr>Use plural names for collections</vt:lpstr>
      <vt:lpstr>Use plural names for collections, not scalars</vt:lpstr>
      <vt:lpstr>Avoid bad naming practices</vt:lpstr>
      <vt:lpstr>Each item in a list has an index</vt:lpstr>
      <vt:lpstr>Beware of invalid indexes</vt:lpstr>
      <vt:lpstr>Do this now</vt:lpstr>
      <vt:lpstr>Use Python's built-in functions with collections</vt:lpstr>
      <vt:lpstr>Remove elements from a list with del or remove</vt:lpstr>
      <vt:lpstr>Lists (and most other types) have methods</vt:lpstr>
      <vt:lpstr>The sorted function does return a sorted list</vt:lpstr>
      <vt:lpstr>Use the append method to add elements to a list</vt:lpstr>
      <vt:lpstr>Use "in" to determine if an item is in a list</vt:lpstr>
      <vt:lpstr>You can iterate over a list using a for loop</vt:lpstr>
      <vt:lpstr>Lists and functions</vt:lpstr>
      <vt:lpstr>Nested Lists</vt:lpstr>
      <vt:lpstr>Understand how to indexing lists of lists</vt:lpstr>
      <vt:lpstr>Sort by part of an element?</vt:lpstr>
      <vt:lpstr>Sort by part of an element?</vt:lpstr>
      <vt:lpstr>Split a string into a list of strings with the split method</vt:lpstr>
      <vt:lpstr>Create a new string from a list of strings with the join method</vt:lpstr>
      <vt:lpstr>Strings are sequences too</vt:lpstr>
      <vt:lpstr>Do this now</vt:lpstr>
      <vt:lpstr>Tuples</vt:lpstr>
      <vt:lpstr>Tuples are immutable sequences, similar to lists</vt:lpstr>
      <vt:lpstr>Use tuples for sequential data that won't change</vt:lpstr>
      <vt:lpstr>Functions that return multiple values return tuples</vt:lpstr>
      <vt:lpstr>* unpacks variables</vt:lpstr>
      <vt:lpstr>List Comprehensions</vt:lpstr>
      <vt:lpstr>List comprehensions are useful shortcuts</vt:lpstr>
      <vt:lpstr>Use if to filter what you collect</vt:lpstr>
      <vt:lpstr>You can use multiple collects (like nested loops)</vt:lpstr>
      <vt:lpstr>Use a generator expression when you don't need to store the list</vt:lpstr>
      <vt:lpstr>Do this now </vt:lpstr>
      <vt:lpstr>Are these things the same?</vt:lpstr>
      <vt:lpstr>Value equality != reference equality</vt:lpstr>
      <vt:lpstr>Be aware that an assignment statement does not copy a list...</vt:lpstr>
      <vt:lpstr>Now do these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CP1401 Module 8 Lists and Tuples</dc:title>
  <dc:creator>Ward, Lindsay</dc:creator>
  <cp:lastModifiedBy>Lindsay Ward</cp:lastModifiedBy>
  <cp:revision>2</cp:revision>
  <dcterms:created xsi:type="dcterms:W3CDTF">2022-04-01T10:13:24Z</dcterms:created>
  <dcterms:modified xsi:type="dcterms:W3CDTF">2022-09-29T02:29:58Z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