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18"/>
  </p:notesMasterIdLst>
  <p:sldIdLst>
    <p:sldId id="416" r:id="rId6"/>
    <p:sldId id="489" r:id="rId7"/>
    <p:sldId id="464" r:id="rId8"/>
    <p:sldId id="471" r:id="rId9"/>
    <p:sldId id="472" r:id="rId10"/>
    <p:sldId id="342" r:id="rId11"/>
    <p:sldId id="348" r:id="rId12"/>
    <p:sldId id="473" r:id="rId13"/>
    <p:sldId id="311" r:id="rId14"/>
    <p:sldId id="488" r:id="rId15"/>
    <p:sldId id="476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C0ACE-0D56-BE4C-8ED3-49AE76186992}" v="267" dt="2022-10-04T04:12:0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/>
    <p:restoredTop sz="90209"/>
  </p:normalViewPr>
  <p:slideViewPr>
    <p:cSldViewPr snapToGrid="0">
      <p:cViewPr varScale="1">
        <p:scale>
          <a:sx n="142" d="100"/>
          <a:sy n="14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A9EB21BF-A736-E94D-BAA2-6AF92967FF05}"/>
    <pc:docChg chg="undo custSel addSld delSld modSld">
      <pc:chgData name="Ward, Lindsay" userId="8f2e855a-579b-4a8f-b9f1-39f7b0944a86" providerId="ADAL" clId="{A9EB21BF-A736-E94D-BAA2-6AF92967FF05}" dt="2022-04-14T03:36:43.179" v="619" actId="20577"/>
      <pc:docMkLst>
        <pc:docMk/>
      </pc:docMkLst>
      <pc:sldChg chg="modSp mod">
        <pc:chgData name="Ward, Lindsay" userId="8f2e855a-579b-4a8f-b9f1-39f7b0944a86" providerId="ADAL" clId="{A9EB21BF-A736-E94D-BAA2-6AF92967FF05}" dt="2022-04-12T06:14:37.106" v="150" actId="20577"/>
        <pc:sldMkLst>
          <pc:docMk/>
          <pc:sldMk cId="2839712332" sldId="258"/>
        </pc:sldMkLst>
        <pc:spChg chg="mod">
          <ac:chgData name="Ward, Lindsay" userId="8f2e855a-579b-4a8f-b9f1-39f7b0944a86" providerId="ADAL" clId="{A9EB21BF-A736-E94D-BAA2-6AF92967FF05}" dt="2022-04-12T06:14:37.106" v="150" actId="20577"/>
          <ac:spMkLst>
            <pc:docMk/>
            <pc:sldMk cId="2839712332" sldId="258"/>
            <ac:spMk id="29698" creationId="{B6B137C0-7018-DF41-9E02-44BDC3699D10}"/>
          </ac:spMkLst>
        </pc:spChg>
      </pc:sldChg>
      <pc:sldChg chg="modSp mod modAnim">
        <pc:chgData name="Ward, Lindsay" userId="8f2e855a-579b-4a8f-b9f1-39f7b0944a86" providerId="ADAL" clId="{A9EB21BF-A736-E94D-BAA2-6AF92967FF05}" dt="2022-04-14T02:32:43.394" v="280"/>
        <pc:sldMkLst>
          <pc:docMk/>
          <pc:sldMk cId="3242200464" sldId="276"/>
        </pc:sldMkLst>
        <pc:spChg chg="mod">
          <ac:chgData name="Ward, Lindsay" userId="8f2e855a-579b-4a8f-b9f1-39f7b0944a86" providerId="ADAL" clId="{A9EB21BF-A736-E94D-BAA2-6AF92967FF05}" dt="2022-04-14T02:32:01.866" v="275" actId="15"/>
          <ac:spMkLst>
            <pc:docMk/>
            <pc:sldMk cId="3242200464" sldId="276"/>
            <ac:spMk id="3" creationId="{955D9647-F485-0340-8A2B-A1C3E65F30DB}"/>
          </ac:spMkLst>
        </pc:spChg>
      </pc:sldChg>
      <pc:sldChg chg="modSp">
        <pc:chgData name="Ward, Lindsay" userId="8f2e855a-579b-4a8f-b9f1-39f7b0944a86" providerId="ADAL" clId="{A9EB21BF-A736-E94D-BAA2-6AF92967FF05}" dt="2022-04-14T03:36:43.179" v="619" actId="20577"/>
        <pc:sldMkLst>
          <pc:docMk/>
          <pc:sldMk cId="3461430984" sldId="300"/>
        </pc:sldMkLst>
        <pc:spChg chg="mod">
          <ac:chgData name="Ward, Lindsay" userId="8f2e855a-579b-4a8f-b9f1-39f7b0944a86" providerId="ADAL" clId="{A9EB21BF-A736-E94D-BAA2-6AF92967FF05}" dt="2022-04-14T03:36:43.179" v="619" actId="20577"/>
          <ac:spMkLst>
            <pc:docMk/>
            <pc:sldMk cId="3461430984" sldId="300"/>
            <ac:spMk id="29698" creationId="{2FCC8ABD-5AFD-3D45-BDD9-1AC985A7C433}"/>
          </ac:spMkLst>
        </pc:spChg>
      </pc:sldChg>
      <pc:sldChg chg="modAnim">
        <pc:chgData name="Ward, Lindsay" userId="8f2e855a-579b-4a8f-b9f1-39f7b0944a86" providerId="ADAL" clId="{A9EB21BF-A736-E94D-BAA2-6AF92967FF05}" dt="2022-04-14T02:34:27.922" v="288"/>
        <pc:sldMkLst>
          <pc:docMk/>
          <pc:sldMk cId="2741259398" sldId="314"/>
        </pc:sldMkLst>
      </pc:sldChg>
      <pc:sldChg chg="modSp mod">
        <pc:chgData name="Ward, Lindsay" userId="8f2e855a-579b-4a8f-b9f1-39f7b0944a86" providerId="ADAL" clId="{A9EB21BF-A736-E94D-BAA2-6AF92967FF05}" dt="2022-04-12T06:17:56.065" v="221" actId="20577"/>
        <pc:sldMkLst>
          <pc:docMk/>
          <pc:sldMk cId="3936851249" sldId="320"/>
        </pc:sldMkLst>
        <pc:spChg chg="mod">
          <ac:chgData name="Ward, Lindsay" userId="8f2e855a-579b-4a8f-b9f1-39f7b0944a86" providerId="ADAL" clId="{A9EB21BF-A736-E94D-BAA2-6AF92967FF05}" dt="2022-04-12T06:17:56.065" v="221" actId="20577"/>
          <ac:spMkLst>
            <pc:docMk/>
            <pc:sldMk cId="3936851249" sldId="320"/>
            <ac:spMk id="43010" creationId="{3DC3734D-D950-504E-8BFC-2D661440BC84}"/>
          </ac:spMkLst>
        </pc:spChg>
      </pc:sldChg>
      <pc:sldChg chg="modSp mod">
        <pc:chgData name="Ward, Lindsay" userId="8f2e855a-579b-4a8f-b9f1-39f7b0944a86" providerId="ADAL" clId="{A9EB21BF-A736-E94D-BAA2-6AF92967FF05}" dt="2022-04-12T06:16:26.276" v="211" actId="20577"/>
        <pc:sldMkLst>
          <pc:docMk/>
          <pc:sldMk cId="1724000794" sldId="332"/>
        </pc:sldMkLst>
        <pc:spChg chg="mod">
          <ac:chgData name="Ward, Lindsay" userId="8f2e855a-579b-4a8f-b9f1-39f7b0944a86" providerId="ADAL" clId="{A9EB21BF-A736-E94D-BAA2-6AF92967FF05}" dt="2022-04-12T06:16:26.276" v="211" actId="20577"/>
          <ac:spMkLst>
            <pc:docMk/>
            <pc:sldMk cId="1724000794" sldId="332"/>
            <ac:spMk id="41986" creationId="{FC9C6C4E-0301-DE41-A9BB-B132C256347F}"/>
          </ac:spMkLst>
        </pc:spChg>
      </pc:sldChg>
      <pc:sldChg chg="modSp mod">
        <pc:chgData name="Ward, Lindsay" userId="8f2e855a-579b-4a8f-b9f1-39f7b0944a86" providerId="ADAL" clId="{A9EB21BF-A736-E94D-BAA2-6AF92967FF05}" dt="2022-04-12T06:16:04.736" v="204" actId="20577"/>
        <pc:sldMkLst>
          <pc:docMk/>
          <pc:sldMk cId="3970222096" sldId="339"/>
        </pc:sldMkLst>
        <pc:spChg chg="mod">
          <ac:chgData name="Ward, Lindsay" userId="8f2e855a-579b-4a8f-b9f1-39f7b0944a86" providerId="ADAL" clId="{A9EB21BF-A736-E94D-BAA2-6AF92967FF05}" dt="2022-04-12T06:16:04.736" v="204" actId="20577"/>
          <ac:spMkLst>
            <pc:docMk/>
            <pc:sldMk cId="3970222096" sldId="339"/>
            <ac:spMk id="3" creationId="{DB14498C-9CE7-F04B-9FAA-D73A5386D1C4}"/>
          </ac:spMkLst>
        </pc:spChg>
      </pc:sldChg>
      <pc:sldChg chg="modSp modAnim">
        <pc:chgData name="Ward, Lindsay" userId="8f2e855a-579b-4a8f-b9f1-39f7b0944a86" providerId="ADAL" clId="{A9EB21BF-A736-E94D-BAA2-6AF92967FF05}" dt="2022-04-14T02:39:05.055" v="355" actId="2711"/>
        <pc:sldMkLst>
          <pc:docMk/>
          <pc:sldMk cId="1182809073" sldId="342"/>
        </pc:sldMkLst>
        <pc:spChg chg="mod">
          <ac:chgData name="Ward, Lindsay" userId="8f2e855a-579b-4a8f-b9f1-39f7b0944a86" providerId="ADAL" clId="{A9EB21BF-A736-E94D-BAA2-6AF92967FF05}" dt="2022-04-14T02:39:05.055" v="355" actId="2711"/>
          <ac:spMkLst>
            <pc:docMk/>
            <pc:sldMk cId="1182809073" sldId="342"/>
            <ac:spMk id="51202" creationId="{B5A93521-F8F9-5A40-9D19-94EF942B6604}"/>
          </ac:spMkLst>
        </pc:spChg>
      </pc:sldChg>
      <pc:sldChg chg="modSp">
        <pc:chgData name="Ward, Lindsay" userId="8f2e855a-579b-4a8f-b9f1-39f7b0944a86" providerId="ADAL" clId="{A9EB21BF-A736-E94D-BAA2-6AF92967FF05}" dt="2022-04-14T02:40:15.123" v="356" actId="20577"/>
        <pc:sldMkLst>
          <pc:docMk/>
          <pc:sldMk cId="3143146994" sldId="348"/>
        </pc:sldMkLst>
        <pc:spChg chg="mod">
          <ac:chgData name="Ward, Lindsay" userId="8f2e855a-579b-4a8f-b9f1-39f7b0944a86" providerId="ADAL" clId="{A9EB21BF-A736-E94D-BAA2-6AF92967FF05}" dt="2022-04-14T02:40:15.123" v="356" actId="20577"/>
          <ac:spMkLst>
            <pc:docMk/>
            <pc:sldMk cId="3143146994" sldId="348"/>
            <ac:spMk id="39938" creationId="{B0F1DB1C-394B-D94A-A5D2-419DE9EF3BE3}"/>
          </ac:spMkLst>
        </pc:spChg>
      </pc:sldChg>
      <pc:sldChg chg="modSp mod">
        <pc:chgData name="Ward, Lindsay" userId="8f2e855a-579b-4a8f-b9f1-39f7b0944a86" providerId="ADAL" clId="{A9EB21BF-A736-E94D-BAA2-6AF92967FF05}" dt="2022-04-14T02:51:03.953" v="582" actId="20577"/>
        <pc:sldMkLst>
          <pc:docMk/>
          <pc:sldMk cId="1107455263" sldId="416"/>
        </pc:sldMkLst>
        <pc:spChg chg="mod">
          <ac:chgData name="Ward, Lindsay" userId="8f2e855a-579b-4a8f-b9f1-39f7b0944a86" providerId="ADAL" clId="{A9EB21BF-A736-E94D-BAA2-6AF92967FF05}" dt="2022-04-14T02:51:03.953" v="582" actId="20577"/>
          <ac:spMkLst>
            <pc:docMk/>
            <pc:sldMk cId="1107455263" sldId="416"/>
            <ac:spMk id="2" creationId="{372FAFEC-2C9E-7043-A4DA-4632AC669554}"/>
          </ac:spMkLst>
        </pc:spChg>
      </pc:sldChg>
      <pc:sldChg chg="modSp mod modAnim modNotesTx">
        <pc:chgData name="Ward, Lindsay" userId="8f2e855a-579b-4a8f-b9f1-39f7b0944a86" providerId="ADAL" clId="{A9EB21BF-A736-E94D-BAA2-6AF92967FF05}" dt="2022-04-12T06:10:16.536" v="140"/>
        <pc:sldMkLst>
          <pc:docMk/>
          <pc:sldMk cId="1075196144" sldId="471"/>
        </pc:sldMkLst>
        <pc:spChg chg="mod">
          <ac:chgData name="Ward, Lindsay" userId="8f2e855a-579b-4a8f-b9f1-39f7b0944a86" providerId="ADAL" clId="{A9EB21BF-A736-E94D-BAA2-6AF92967FF05}" dt="2022-04-12T06:09:15.516" v="105" actId="20577"/>
          <ac:spMkLst>
            <pc:docMk/>
            <pc:sldMk cId="1075196144" sldId="471"/>
            <ac:spMk id="5123" creationId="{65B1AF21-80F0-564F-BA5F-A1D9E1D5F05E}"/>
          </ac:spMkLst>
        </pc:spChg>
      </pc:sldChg>
      <pc:sldChg chg="modSp mod">
        <pc:chgData name="Ward, Lindsay" userId="8f2e855a-579b-4a8f-b9f1-39f7b0944a86" providerId="ADAL" clId="{A9EB21BF-A736-E94D-BAA2-6AF92967FF05}" dt="2022-04-14T02:36:11.873" v="305" actId="14734"/>
        <pc:sldMkLst>
          <pc:docMk/>
          <pc:sldMk cId="2842541524" sldId="472"/>
        </pc:sldMkLst>
        <pc:graphicFrameChg chg="modGraphic">
          <ac:chgData name="Ward, Lindsay" userId="8f2e855a-579b-4a8f-b9f1-39f7b0944a86" providerId="ADAL" clId="{A9EB21BF-A736-E94D-BAA2-6AF92967FF05}" dt="2022-04-14T02:36:11.873" v="305" actId="14734"/>
          <ac:graphicFrameMkLst>
            <pc:docMk/>
            <pc:sldMk cId="2842541524" sldId="472"/>
            <ac:graphicFrameMk id="5" creationId="{B970553B-8DE8-B047-B75E-7CAA85EBAD14}"/>
          </ac:graphicFrameMkLst>
        </pc:graphicFrameChg>
      </pc:sldChg>
      <pc:sldChg chg="modSp mod">
        <pc:chgData name="Ward, Lindsay" userId="8f2e855a-579b-4a8f-b9f1-39f7b0944a86" providerId="ADAL" clId="{A9EB21BF-A736-E94D-BAA2-6AF92967FF05}" dt="2022-04-12T06:12:01.498" v="145" actId="113"/>
        <pc:sldMkLst>
          <pc:docMk/>
          <pc:sldMk cId="3461459155" sldId="477"/>
        </pc:sldMkLst>
        <pc:spChg chg="mod">
          <ac:chgData name="Ward, Lindsay" userId="8f2e855a-579b-4a8f-b9f1-39f7b0944a86" providerId="ADAL" clId="{A9EB21BF-A736-E94D-BAA2-6AF92967FF05}" dt="2022-04-12T06:12:01.498" v="145" actId="113"/>
          <ac:spMkLst>
            <pc:docMk/>
            <pc:sldMk cId="3461459155" sldId="477"/>
            <ac:spMk id="39938" creationId="{B0F1DB1C-394B-D94A-A5D2-419DE9EF3BE3}"/>
          </ac:spMkLst>
        </pc:spChg>
      </pc:sldChg>
      <pc:sldChg chg="modSp">
        <pc:chgData name="Ward, Lindsay" userId="8f2e855a-579b-4a8f-b9f1-39f7b0944a86" providerId="ADAL" clId="{A9EB21BF-A736-E94D-BAA2-6AF92967FF05}" dt="2022-04-14T02:46:24.501" v="581" actId="108"/>
        <pc:sldMkLst>
          <pc:docMk/>
          <pc:sldMk cId="1310847885" sldId="478"/>
        </pc:sldMkLst>
        <pc:spChg chg="mod">
          <ac:chgData name="Ward, Lindsay" userId="8f2e855a-579b-4a8f-b9f1-39f7b0944a86" providerId="ADAL" clId="{A9EB21BF-A736-E94D-BAA2-6AF92967FF05}" dt="2022-04-14T02:46:24.501" v="581" actId="108"/>
          <ac:spMkLst>
            <pc:docMk/>
            <pc:sldMk cId="1310847885" sldId="478"/>
            <ac:spMk id="3" creationId="{D2DB3852-5185-2849-988C-5E00F8CB1B24}"/>
          </ac:spMkLst>
        </pc:spChg>
      </pc:sldChg>
      <pc:sldChg chg="addSp modSp">
        <pc:chgData name="Ward, Lindsay" userId="8f2e855a-579b-4a8f-b9f1-39f7b0944a86" providerId="ADAL" clId="{A9EB21BF-A736-E94D-BAA2-6AF92967FF05}" dt="2022-04-12T06:14:00.195" v="147"/>
        <pc:sldMkLst>
          <pc:docMk/>
          <pc:sldMk cId="1457393365" sldId="479"/>
        </pc:sldMkLst>
        <pc:picChg chg="add mod">
          <ac:chgData name="Ward, Lindsay" userId="8f2e855a-579b-4a8f-b9f1-39f7b0944a86" providerId="ADAL" clId="{A9EB21BF-A736-E94D-BAA2-6AF92967FF05}" dt="2022-04-12T06:14:00.195" v="147"/>
          <ac:picMkLst>
            <pc:docMk/>
            <pc:sldMk cId="1457393365" sldId="479"/>
            <ac:picMk id="7" creationId="{17702703-60A9-3A46-BE6E-7074BF9BD937}"/>
          </ac:picMkLst>
        </pc:picChg>
      </pc:sldChg>
      <pc:sldChg chg="delSp mod">
        <pc:chgData name="Ward, Lindsay" userId="8f2e855a-579b-4a8f-b9f1-39f7b0944a86" providerId="ADAL" clId="{A9EB21BF-A736-E94D-BAA2-6AF92967FF05}" dt="2022-04-12T06:13:49.138" v="146" actId="478"/>
        <pc:sldMkLst>
          <pc:docMk/>
          <pc:sldMk cId="2509333258" sldId="480"/>
        </pc:sldMkLst>
        <pc:spChg chg="del">
          <ac:chgData name="Ward, Lindsay" userId="8f2e855a-579b-4a8f-b9f1-39f7b0944a86" providerId="ADAL" clId="{A9EB21BF-A736-E94D-BAA2-6AF92967FF05}" dt="2022-04-12T06:13:49.138" v="146" actId="478"/>
          <ac:spMkLst>
            <pc:docMk/>
            <pc:sldMk cId="2509333258" sldId="480"/>
            <ac:spMk id="4" creationId="{B9CB8B09-D72A-7345-BD3D-4BA87561388A}"/>
          </ac:spMkLst>
        </pc:spChg>
      </pc:sldChg>
      <pc:sldChg chg="del">
        <pc:chgData name="Ward, Lindsay" userId="8f2e855a-579b-4a8f-b9f1-39f7b0944a86" providerId="ADAL" clId="{A9EB21BF-A736-E94D-BAA2-6AF92967FF05}" dt="2022-04-12T06:14:13.584" v="148" actId="2696"/>
        <pc:sldMkLst>
          <pc:docMk/>
          <pc:sldMk cId="3730289208" sldId="481"/>
        </pc:sldMkLst>
      </pc:sldChg>
      <pc:sldChg chg="modSp mod modAnim modNotesTx">
        <pc:chgData name="Ward, Lindsay" userId="8f2e855a-579b-4a8f-b9f1-39f7b0944a86" providerId="ADAL" clId="{A9EB21BF-A736-E94D-BAA2-6AF92967FF05}" dt="2022-04-14T03:35:06.655" v="618" actId="20577"/>
        <pc:sldMkLst>
          <pc:docMk/>
          <pc:sldMk cId="2349628873" sldId="483"/>
        </pc:sldMkLst>
        <pc:spChg chg="mod">
          <ac:chgData name="Ward, Lindsay" userId="8f2e855a-579b-4a8f-b9f1-39f7b0944a86" providerId="ADAL" clId="{A9EB21BF-A736-E94D-BAA2-6AF92967FF05}" dt="2022-04-14T03:35:06.655" v="618" actId="20577"/>
          <ac:spMkLst>
            <pc:docMk/>
            <pc:sldMk cId="2349628873" sldId="483"/>
            <ac:spMk id="9218" creationId="{439F4458-E97E-FA40-83DE-2F067145A994}"/>
          </ac:spMkLst>
        </pc:spChg>
      </pc:sldChg>
      <pc:sldChg chg="modSp mod">
        <pc:chgData name="Ward, Lindsay" userId="8f2e855a-579b-4a8f-b9f1-39f7b0944a86" providerId="ADAL" clId="{A9EB21BF-A736-E94D-BAA2-6AF92967FF05}" dt="2022-04-12T06:18:19.713" v="222" actId="14"/>
        <pc:sldMkLst>
          <pc:docMk/>
          <pc:sldMk cId="243428131" sldId="485"/>
        </pc:sldMkLst>
        <pc:spChg chg="mod">
          <ac:chgData name="Ward, Lindsay" userId="8f2e855a-579b-4a8f-b9f1-39f7b0944a86" providerId="ADAL" clId="{A9EB21BF-A736-E94D-BAA2-6AF92967FF05}" dt="2022-04-12T06:18:19.713" v="222" actId="14"/>
          <ac:spMkLst>
            <pc:docMk/>
            <pc:sldMk cId="243428131" sldId="485"/>
            <ac:spMk id="3" creationId="{29171E69-B795-BC47-A769-E05EF1C503DF}"/>
          </ac:spMkLst>
        </pc:spChg>
      </pc:sldChg>
      <pc:sldChg chg="modSp add mod modAnim">
        <pc:chgData name="Ward, Lindsay" userId="8f2e855a-579b-4a8f-b9f1-39f7b0944a86" providerId="ADAL" clId="{A9EB21BF-A736-E94D-BAA2-6AF92967FF05}" dt="2022-04-14T02:44:56.215" v="578"/>
        <pc:sldMkLst>
          <pc:docMk/>
          <pc:sldMk cId="2893939258" sldId="488"/>
        </pc:sldMkLst>
        <pc:spChg chg="mod">
          <ac:chgData name="Ward, Lindsay" userId="8f2e855a-579b-4a8f-b9f1-39f7b0944a86" providerId="ADAL" clId="{A9EB21BF-A736-E94D-BAA2-6AF92967FF05}" dt="2022-04-14T02:41:51.626" v="402" actId="20577"/>
          <ac:spMkLst>
            <pc:docMk/>
            <pc:sldMk cId="2893939258" sldId="488"/>
            <ac:spMk id="165" creationId="{00000000-0000-0000-0000-000000000000}"/>
          </ac:spMkLst>
        </pc:spChg>
        <pc:spChg chg="mod">
          <ac:chgData name="Ward, Lindsay" userId="8f2e855a-579b-4a8f-b9f1-39f7b0944a86" providerId="ADAL" clId="{A9EB21BF-A736-E94D-BAA2-6AF92967FF05}" dt="2022-04-14T02:44:51.022" v="576" actId="20577"/>
          <ac:spMkLst>
            <pc:docMk/>
            <pc:sldMk cId="2893939258" sldId="488"/>
            <ac:spMk id="166" creationId="{00000000-0000-0000-0000-000000000000}"/>
          </ac:spMkLst>
        </pc:spChg>
      </pc:sldChg>
    </pc:docChg>
  </pc:docChgLst>
  <pc:docChgLst>
    <pc:chgData name="Lindsay Ward" userId="8f2e855a-579b-4a8f-b9f1-39f7b0944a86" providerId="ADAL" clId="{822C0ACE-0D56-BE4C-8ED3-49AE76186992}"/>
    <pc:docChg chg="undo custSel addSld delSld modSld">
      <pc:chgData name="Lindsay Ward" userId="8f2e855a-579b-4a8f-b9f1-39f7b0944a86" providerId="ADAL" clId="{822C0ACE-0D56-BE4C-8ED3-49AE76186992}" dt="2022-10-04T04:12:06.858" v="830" actId="20577"/>
      <pc:docMkLst>
        <pc:docMk/>
      </pc:docMkLst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839712332" sldId="258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37440686" sldId="269"/>
        </pc:sldMkLst>
      </pc:sldChg>
      <pc:sldChg chg="modSp del mod modAnim">
        <pc:chgData name="Lindsay Ward" userId="8f2e855a-579b-4a8f-b9f1-39f7b0944a86" providerId="ADAL" clId="{822C0ACE-0D56-BE4C-8ED3-49AE76186992}" dt="2022-10-04T04:09:44.571" v="827" actId="2696"/>
        <pc:sldMkLst>
          <pc:docMk/>
          <pc:sldMk cId="3242200464" sldId="276"/>
        </pc:sldMkLst>
        <pc:spChg chg="mod">
          <ac:chgData name="Lindsay Ward" userId="8f2e855a-579b-4a8f-b9f1-39f7b0944a86" providerId="ADAL" clId="{822C0ACE-0D56-BE4C-8ED3-49AE76186992}" dt="2022-10-04T03:28:50.646" v="826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3461430984" sldId="300"/>
        </pc:sldMkLst>
      </pc:sldChg>
      <pc:sldChg chg="del">
        <pc:chgData name="Lindsay Ward" userId="8f2e855a-579b-4a8f-b9f1-39f7b0944a86" providerId="ADAL" clId="{822C0ACE-0D56-BE4C-8ED3-49AE76186992}" dt="2022-10-04T01:17:08.632" v="33" actId="2696"/>
        <pc:sldMkLst>
          <pc:docMk/>
          <pc:sldMk cId="2741259398" sldId="314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3936851249" sldId="320"/>
        </pc:sldMkLst>
      </pc:sldChg>
      <pc:sldChg chg="del">
        <pc:chgData name="Lindsay Ward" userId="8f2e855a-579b-4a8f-b9f1-39f7b0944a86" providerId="ADAL" clId="{822C0ACE-0D56-BE4C-8ED3-49AE76186992}" dt="2022-10-04T01:17:11.103" v="34" actId="2696"/>
        <pc:sldMkLst>
          <pc:docMk/>
          <pc:sldMk cId="3327350582" sldId="322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082233425" sldId="328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1729026131" sldId="330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1724000794" sldId="332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3970222096" sldId="339"/>
        </pc:sldMkLst>
      </pc:sldChg>
      <pc:sldChg chg="modSp">
        <pc:chgData name="Lindsay Ward" userId="8f2e855a-579b-4a8f-b9f1-39f7b0944a86" providerId="ADAL" clId="{822C0ACE-0D56-BE4C-8ED3-49AE76186992}" dt="2022-10-04T03:24:59.366" v="797" actId="20577"/>
        <pc:sldMkLst>
          <pc:docMk/>
          <pc:sldMk cId="1182809073" sldId="342"/>
        </pc:sldMkLst>
        <pc:spChg chg="mod">
          <ac:chgData name="Lindsay Ward" userId="8f2e855a-579b-4a8f-b9f1-39f7b0944a86" providerId="ADAL" clId="{822C0ACE-0D56-BE4C-8ED3-49AE76186992}" dt="2022-10-04T03:24:59.366" v="797" actId="20577"/>
          <ac:spMkLst>
            <pc:docMk/>
            <pc:sldMk cId="1182809073" sldId="342"/>
            <ac:spMk id="51202" creationId="{B5A93521-F8F9-5A40-9D19-94EF942B6604}"/>
          </ac:spMkLst>
        </pc:spChg>
      </pc:sldChg>
      <pc:sldChg chg="del">
        <pc:chgData name="Lindsay Ward" userId="8f2e855a-579b-4a8f-b9f1-39f7b0944a86" providerId="ADAL" clId="{822C0ACE-0D56-BE4C-8ED3-49AE76186992}" dt="2022-09-29T21:20:16.148" v="7" actId="2696"/>
        <pc:sldMkLst>
          <pc:docMk/>
          <pc:sldMk cId="1153688065" sldId="349"/>
        </pc:sldMkLst>
      </pc:sldChg>
      <pc:sldChg chg="del">
        <pc:chgData name="Lindsay Ward" userId="8f2e855a-579b-4a8f-b9f1-39f7b0944a86" providerId="ADAL" clId="{822C0ACE-0D56-BE4C-8ED3-49AE76186992}" dt="2022-09-29T21:21:48.092" v="10" actId="2696"/>
        <pc:sldMkLst>
          <pc:docMk/>
          <pc:sldMk cId="1363511760" sldId="360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186685798" sldId="384"/>
        </pc:sldMkLst>
      </pc:sldChg>
      <pc:sldChg chg="addSp modSp add">
        <pc:chgData name="Lindsay Ward" userId="8f2e855a-579b-4a8f-b9f1-39f7b0944a86" providerId="ADAL" clId="{822C0ACE-0D56-BE4C-8ED3-49AE76186992}" dt="2022-10-04T03:25:43.812" v="803"/>
        <pc:sldMkLst>
          <pc:docMk/>
          <pc:sldMk cId="2368590518" sldId="408"/>
        </pc:sldMkLst>
        <pc:picChg chg="add mod">
          <ac:chgData name="Lindsay Ward" userId="8f2e855a-579b-4a8f-b9f1-39f7b0944a86" providerId="ADAL" clId="{822C0ACE-0D56-BE4C-8ED3-49AE76186992}" dt="2022-10-04T03:25:43.812" v="803"/>
          <ac:picMkLst>
            <pc:docMk/>
            <pc:sldMk cId="2368590518" sldId="408"/>
            <ac:picMk id="5" creationId="{2D55CEA2-3EA2-C68D-A08E-C851E721AE03}"/>
          </ac:picMkLst>
        </pc:picChg>
      </pc:sldChg>
      <pc:sldChg chg="modSp del mod">
        <pc:chgData name="Lindsay Ward" userId="8f2e855a-579b-4a8f-b9f1-39f7b0944a86" providerId="ADAL" clId="{822C0ACE-0D56-BE4C-8ED3-49AE76186992}" dt="2022-10-04T03:25:30.765" v="800" actId="2696"/>
        <pc:sldMkLst>
          <pc:docMk/>
          <pc:sldMk cId="3131613875" sldId="408"/>
        </pc:sldMkLst>
        <pc:spChg chg="mod">
          <ac:chgData name="Lindsay Ward" userId="8f2e855a-579b-4a8f-b9f1-39f7b0944a86" providerId="ADAL" clId="{822C0ACE-0D56-BE4C-8ED3-49AE76186992}" dt="2022-10-04T01:41:33.250" v="359" actId="20577"/>
          <ac:spMkLst>
            <pc:docMk/>
            <pc:sldMk cId="3131613875" sldId="408"/>
            <ac:spMk id="2" creationId="{3E17130A-2F04-AE40-9A83-4ACD78B0E964}"/>
          </ac:spMkLst>
        </pc:spChg>
        <pc:spChg chg="mod">
          <ac:chgData name="Lindsay Ward" userId="8f2e855a-579b-4a8f-b9f1-39f7b0944a86" providerId="ADAL" clId="{822C0ACE-0D56-BE4C-8ED3-49AE76186992}" dt="2022-10-04T03:23:58.253" v="791" actId="20577"/>
          <ac:spMkLst>
            <pc:docMk/>
            <pc:sldMk cId="3131613875" sldId="408"/>
            <ac:spMk id="3" creationId="{959E57C2-C989-8F4A-B52E-6F59CD01577F}"/>
          </ac:spMkLst>
        </pc:spChg>
      </pc:sldChg>
      <pc:sldChg chg="modSp mod">
        <pc:chgData name="Lindsay Ward" userId="8f2e855a-579b-4a8f-b9f1-39f7b0944a86" providerId="ADAL" clId="{822C0ACE-0D56-BE4C-8ED3-49AE76186992}" dt="2022-10-04T03:28:46.868" v="824" actId="20577"/>
        <pc:sldMkLst>
          <pc:docMk/>
          <pc:sldMk cId="1107455263" sldId="416"/>
        </pc:sldMkLst>
        <pc:spChg chg="mod">
          <ac:chgData name="Lindsay Ward" userId="8f2e855a-579b-4a8f-b9f1-39f7b0944a86" providerId="ADAL" clId="{822C0ACE-0D56-BE4C-8ED3-49AE76186992}" dt="2022-09-29T21:19:51.857" v="4" actId="20577"/>
          <ac:spMkLst>
            <pc:docMk/>
            <pc:sldMk cId="1107455263" sldId="416"/>
            <ac:spMk id="2" creationId="{372FAFEC-2C9E-7043-A4DA-4632AC669554}"/>
          </ac:spMkLst>
        </pc:spChg>
        <pc:spChg chg="mod">
          <ac:chgData name="Lindsay Ward" userId="8f2e855a-579b-4a8f-b9f1-39f7b0944a86" providerId="ADAL" clId="{822C0ACE-0D56-BE4C-8ED3-49AE76186992}" dt="2022-10-04T03:28:46.868" v="824" actId="20577"/>
          <ac:spMkLst>
            <pc:docMk/>
            <pc:sldMk cId="1107455263" sldId="416"/>
            <ac:spMk id="4" creationId="{659C55FC-75F8-1B4C-AE83-C0FFE1EC3E03}"/>
          </ac:spMkLst>
        </pc:spChg>
      </pc:sldChg>
      <pc:sldChg chg="del">
        <pc:chgData name="Lindsay Ward" userId="8f2e855a-579b-4a8f-b9f1-39f7b0944a86" providerId="ADAL" clId="{822C0ACE-0D56-BE4C-8ED3-49AE76186992}" dt="2022-09-29T21:20:13.563" v="6" actId="2696"/>
        <pc:sldMkLst>
          <pc:docMk/>
          <pc:sldMk cId="2626224726" sldId="463"/>
        </pc:sldMkLst>
      </pc:sldChg>
      <pc:sldChg chg="addSp delSp modSp mod delAnim modAnim modNotesTx">
        <pc:chgData name="Lindsay Ward" userId="8f2e855a-579b-4a8f-b9f1-39f7b0944a86" providerId="ADAL" clId="{822C0ACE-0D56-BE4C-8ED3-49AE76186992}" dt="2022-10-04T04:10:43.421" v="828"/>
        <pc:sldMkLst>
          <pc:docMk/>
          <pc:sldMk cId="432639063" sldId="464"/>
        </pc:sldMkLst>
        <pc:spChg chg="mod">
          <ac:chgData name="Lindsay Ward" userId="8f2e855a-579b-4a8f-b9f1-39f7b0944a86" providerId="ADAL" clId="{822C0ACE-0D56-BE4C-8ED3-49AE76186992}" dt="2022-10-04T03:23:43.497" v="790" actId="20577"/>
          <ac:spMkLst>
            <pc:docMk/>
            <pc:sldMk cId="432639063" sldId="464"/>
            <ac:spMk id="3" creationId="{EFC42AA9-A167-2346-A313-7D43D769CFFC}"/>
          </ac:spMkLst>
        </pc:spChg>
        <pc:spChg chg="add del mod">
          <ac:chgData name="Lindsay Ward" userId="8f2e855a-579b-4a8f-b9f1-39f7b0944a86" providerId="ADAL" clId="{822C0ACE-0D56-BE4C-8ED3-49AE76186992}" dt="2022-10-04T01:15:56.501" v="19" actId="478"/>
          <ac:spMkLst>
            <pc:docMk/>
            <pc:sldMk cId="432639063" sldId="464"/>
            <ac:spMk id="8" creationId="{77615CEF-5FF2-F894-2ACE-BA16A8D6AD9E}"/>
          </ac:spMkLst>
        </pc:spChg>
        <pc:graphicFrameChg chg="del">
          <ac:chgData name="Lindsay Ward" userId="8f2e855a-579b-4a8f-b9f1-39f7b0944a86" providerId="ADAL" clId="{822C0ACE-0D56-BE4C-8ED3-49AE76186992}" dt="2022-10-04T01:15:51.602" v="17" actId="478"/>
          <ac:graphicFrameMkLst>
            <pc:docMk/>
            <pc:sldMk cId="432639063" sldId="464"/>
            <ac:graphicFrameMk id="5" creationId="{41B7B798-9F44-E946-A1E0-76D4E4F73CE6}"/>
          </ac:graphicFrameMkLst>
        </pc:graphicFrameChg>
        <pc:graphicFrameChg chg="del">
          <ac:chgData name="Lindsay Ward" userId="8f2e855a-579b-4a8f-b9f1-39f7b0944a86" providerId="ADAL" clId="{822C0ACE-0D56-BE4C-8ED3-49AE76186992}" dt="2022-10-04T01:16:19.613" v="31" actId="478"/>
          <ac:graphicFrameMkLst>
            <pc:docMk/>
            <pc:sldMk cId="432639063" sldId="464"/>
            <ac:graphicFrameMk id="6" creationId="{1B09A2DF-81E5-244D-9B9A-24B9AC8C4320}"/>
          </ac:graphicFrameMkLst>
        </pc:graphicFrameChg>
        <pc:graphicFrameChg chg="add mod modGraphic">
          <ac:chgData name="Lindsay Ward" userId="8f2e855a-579b-4a8f-b9f1-39f7b0944a86" providerId="ADAL" clId="{822C0ACE-0D56-BE4C-8ED3-49AE76186992}" dt="2022-10-04T01:16:17.205" v="30" actId="20577"/>
          <ac:graphicFrameMkLst>
            <pc:docMk/>
            <pc:sldMk cId="432639063" sldId="464"/>
            <ac:graphicFrameMk id="7" creationId="{341ECC27-7B6F-C39C-5B29-8C355D7EED68}"/>
          </ac:graphicFrameMkLst>
        </pc:graphicFrameChg>
      </pc:sldChg>
      <pc:sldChg chg="del">
        <pc:chgData name="Lindsay Ward" userId="8f2e855a-579b-4a8f-b9f1-39f7b0944a86" providerId="ADAL" clId="{822C0ACE-0D56-BE4C-8ED3-49AE76186992}" dt="2022-10-04T03:25:25.857" v="799" actId="2696"/>
        <pc:sldMkLst>
          <pc:docMk/>
          <pc:sldMk cId="442335303" sldId="470"/>
        </pc:sldMkLst>
      </pc:sldChg>
      <pc:sldChg chg="modSp">
        <pc:chgData name="Lindsay Ward" userId="8f2e855a-579b-4a8f-b9f1-39f7b0944a86" providerId="ADAL" clId="{822C0ACE-0D56-BE4C-8ED3-49AE76186992}" dt="2022-10-04T04:12:06.858" v="830" actId="20577"/>
        <pc:sldMkLst>
          <pc:docMk/>
          <pc:sldMk cId="1075196144" sldId="471"/>
        </pc:sldMkLst>
        <pc:spChg chg="mod">
          <ac:chgData name="Lindsay Ward" userId="8f2e855a-579b-4a8f-b9f1-39f7b0944a86" providerId="ADAL" clId="{822C0ACE-0D56-BE4C-8ED3-49AE76186992}" dt="2022-10-04T04:12:06.858" v="830" actId="20577"/>
          <ac:spMkLst>
            <pc:docMk/>
            <pc:sldMk cId="1075196144" sldId="471"/>
            <ac:spMk id="5123" creationId="{65B1AF21-80F0-564F-BA5F-A1D9E1D5F05E}"/>
          </ac:spMkLst>
        </pc:spChg>
      </pc:sldChg>
      <pc:sldChg chg="delSp modSp mod">
        <pc:chgData name="Lindsay Ward" userId="8f2e855a-579b-4a8f-b9f1-39f7b0944a86" providerId="ADAL" clId="{822C0ACE-0D56-BE4C-8ED3-49AE76186992}" dt="2022-10-04T03:25:39.883" v="802" actId="21"/>
        <pc:sldMkLst>
          <pc:docMk/>
          <pc:sldMk cId="2842541524" sldId="472"/>
        </pc:sldMkLst>
        <pc:spChg chg="mod">
          <ac:chgData name="Lindsay Ward" userId="8f2e855a-579b-4a8f-b9f1-39f7b0944a86" providerId="ADAL" clId="{822C0ACE-0D56-BE4C-8ED3-49AE76186992}" dt="2022-10-04T01:21:12.410" v="98" actId="20577"/>
          <ac:spMkLst>
            <pc:docMk/>
            <pc:sldMk cId="2842541524" sldId="472"/>
            <ac:spMk id="3" creationId="{DDBE235E-8DBF-BC49-BB28-FC4019299DB8}"/>
          </ac:spMkLst>
        </pc:spChg>
        <pc:graphicFrameChg chg="mod modGraphic">
          <ac:chgData name="Lindsay Ward" userId="8f2e855a-579b-4a8f-b9f1-39f7b0944a86" providerId="ADAL" clId="{822C0ACE-0D56-BE4C-8ED3-49AE76186992}" dt="2022-10-04T01:21:33.732" v="101" actId="167"/>
          <ac:graphicFrameMkLst>
            <pc:docMk/>
            <pc:sldMk cId="2842541524" sldId="472"/>
            <ac:graphicFrameMk id="5" creationId="{B970553B-8DE8-B047-B75E-7CAA85EBAD14}"/>
          </ac:graphicFrameMkLst>
        </pc:graphicFrameChg>
        <pc:picChg chg="del">
          <ac:chgData name="Lindsay Ward" userId="8f2e855a-579b-4a8f-b9f1-39f7b0944a86" providerId="ADAL" clId="{822C0ACE-0D56-BE4C-8ED3-49AE76186992}" dt="2022-10-04T03:25:39.883" v="802" actId="21"/>
          <ac:picMkLst>
            <pc:docMk/>
            <pc:sldMk cId="2842541524" sldId="472"/>
            <ac:picMk id="12" creationId="{CCCAB004-6A2F-E940-8D68-EF58562F19AA}"/>
          </ac:picMkLst>
        </pc:picChg>
      </pc:sldChg>
      <pc:sldChg chg="del">
        <pc:chgData name="Lindsay Ward" userId="8f2e855a-579b-4a8f-b9f1-39f7b0944a86" providerId="ADAL" clId="{822C0ACE-0D56-BE4C-8ED3-49AE76186992}" dt="2022-10-04T01:40:34.821" v="288" actId="2696"/>
        <pc:sldMkLst>
          <pc:docMk/>
          <pc:sldMk cId="205758934" sldId="474"/>
        </pc:sldMkLst>
      </pc:sldChg>
      <pc:sldChg chg="del">
        <pc:chgData name="Lindsay Ward" userId="8f2e855a-579b-4a8f-b9f1-39f7b0944a86" providerId="ADAL" clId="{822C0ACE-0D56-BE4C-8ED3-49AE76186992}" dt="2022-10-04T01:40:33.039" v="287" actId="2696"/>
        <pc:sldMkLst>
          <pc:docMk/>
          <pc:sldMk cId="4023152187" sldId="475"/>
        </pc:sldMkLst>
      </pc:sldChg>
      <pc:sldChg chg="modSp mod modAnim modNotesTx">
        <pc:chgData name="Lindsay Ward" userId="8f2e855a-579b-4a8f-b9f1-39f7b0944a86" providerId="ADAL" clId="{822C0ACE-0D56-BE4C-8ED3-49AE76186992}" dt="2022-10-04T01:40:24.154" v="285" actId="20577"/>
        <pc:sldMkLst>
          <pc:docMk/>
          <pc:sldMk cId="1456851194" sldId="476"/>
        </pc:sldMkLst>
        <pc:spChg chg="mod">
          <ac:chgData name="Lindsay Ward" userId="8f2e855a-579b-4a8f-b9f1-39f7b0944a86" providerId="ADAL" clId="{822C0ACE-0D56-BE4C-8ED3-49AE76186992}" dt="2022-10-04T01:40:24.154" v="285" actId="20577"/>
          <ac:spMkLst>
            <pc:docMk/>
            <pc:sldMk cId="1456851194" sldId="476"/>
            <ac:spMk id="2" creationId="{1F0B7117-39CE-314C-968F-18EB6A1DCA77}"/>
          </ac:spMkLst>
        </pc:spChg>
        <pc:spChg chg="mod">
          <ac:chgData name="Lindsay Ward" userId="8f2e855a-579b-4a8f-b9f1-39f7b0944a86" providerId="ADAL" clId="{822C0ACE-0D56-BE4C-8ED3-49AE76186992}" dt="2022-10-04T01:40:16.472" v="284" actId="114"/>
          <ac:spMkLst>
            <pc:docMk/>
            <pc:sldMk cId="1456851194" sldId="476"/>
            <ac:spMk id="3" creationId="{A2DF3C82-6DBB-814F-B265-1A71183606B7}"/>
          </ac:spMkLst>
        </pc:spChg>
      </pc:sldChg>
      <pc:sldChg chg="del">
        <pc:chgData name="Lindsay Ward" userId="8f2e855a-579b-4a8f-b9f1-39f7b0944a86" providerId="ADAL" clId="{822C0ACE-0D56-BE4C-8ED3-49AE76186992}" dt="2022-09-29T21:21:00.856" v="8" actId="2696"/>
        <pc:sldMkLst>
          <pc:docMk/>
          <pc:sldMk cId="3461459155" sldId="477"/>
        </pc:sldMkLst>
      </pc:sldChg>
      <pc:sldChg chg="del">
        <pc:chgData name="Lindsay Ward" userId="8f2e855a-579b-4a8f-b9f1-39f7b0944a86" providerId="ADAL" clId="{822C0ACE-0D56-BE4C-8ED3-49AE76186992}" dt="2022-10-04T01:40:30.209" v="286" actId="2696"/>
        <pc:sldMkLst>
          <pc:docMk/>
          <pc:sldMk cId="1310847885" sldId="478"/>
        </pc:sldMkLst>
      </pc:sldChg>
      <pc:sldChg chg="modSp del mod">
        <pc:chgData name="Lindsay Ward" userId="8f2e855a-579b-4a8f-b9f1-39f7b0944a86" providerId="ADAL" clId="{822C0ACE-0D56-BE4C-8ED3-49AE76186992}" dt="2022-10-04T03:25:23.957" v="798" actId="2696"/>
        <pc:sldMkLst>
          <pc:docMk/>
          <pc:sldMk cId="1457393365" sldId="479"/>
        </pc:sldMkLst>
        <pc:spChg chg="mod">
          <ac:chgData name="Lindsay Ward" userId="8f2e855a-579b-4a8f-b9f1-39f7b0944a86" providerId="ADAL" clId="{822C0ACE-0D56-BE4C-8ED3-49AE76186992}" dt="2022-10-04T01:40:39.972" v="291" actId="20577"/>
          <ac:spMkLst>
            <pc:docMk/>
            <pc:sldMk cId="1457393365" sldId="479"/>
            <ac:spMk id="2" creationId="{2EAFFDD0-A8FC-324C-AB0A-A10FED433AD6}"/>
          </ac:spMkLst>
        </pc:spChg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509333258" sldId="480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42351776" sldId="482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349628873" sldId="483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892067217" sldId="484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43428131" sldId="485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113468829" sldId="486"/>
        </pc:sldMkLst>
      </pc:sldChg>
      <pc:sldChg chg="del">
        <pc:chgData name="Lindsay Ward" userId="8f2e855a-579b-4a8f-b9f1-39f7b0944a86" providerId="ADAL" clId="{822C0ACE-0D56-BE4C-8ED3-49AE76186992}" dt="2022-09-29T21:21:41.756" v="9" actId="2696"/>
        <pc:sldMkLst>
          <pc:docMk/>
          <pc:sldMk cId="2141892102" sldId="487"/>
        </pc:sldMkLst>
      </pc:sldChg>
      <pc:sldChg chg="delSp modSp add mod">
        <pc:chgData name="Lindsay Ward" userId="8f2e855a-579b-4a8f-b9f1-39f7b0944a86" providerId="ADAL" clId="{822C0ACE-0D56-BE4C-8ED3-49AE76186992}" dt="2022-10-04T03:28:18.871" v="814" actId="478"/>
        <pc:sldMkLst>
          <pc:docMk/>
          <pc:sldMk cId="1125803464" sldId="489"/>
        </pc:sldMkLst>
        <pc:spChg chg="mod">
          <ac:chgData name="Lindsay Ward" userId="8f2e855a-579b-4a8f-b9f1-39f7b0944a86" providerId="ADAL" clId="{822C0ACE-0D56-BE4C-8ED3-49AE76186992}" dt="2022-10-04T03:28:15.377" v="813" actId="5793"/>
          <ac:spMkLst>
            <pc:docMk/>
            <pc:sldMk cId="1125803464" sldId="489"/>
            <ac:spMk id="2" creationId="{3E17130A-2F04-AE40-9A83-4ACD78B0E964}"/>
          </ac:spMkLst>
        </pc:spChg>
        <pc:picChg chg="del">
          <ac:chgData name="Lindsay Ward" userId="8f2e855a-579b-4a8f-b9f1-39f7b0944a86" providerId="ADAL" clId="{822C0ACE-0D56-BE4C-8ED3-49AE76186992}" dt="2022-10-04T03:28:18.871" v="814" actId="478"/>
          <ac:picMkLst>
            <pc:docMk/>
            <pc:sldMk cId="1125803464" sldId="489"/>
            <ac:picMk id="5" creationId="{2D55CEA2-3EA2-C68D-A08E-C851E721AE03}"/>
          </ac:picMkLst>
        </pc:picChg>
      </pc:sldChg>
      <pc:sldChg chg="modSp new del mod">
        <pc:chgData name="Lindsay Ward" userId="8f2e855a-579b-4a8f-b9f1-39f7b0944a86" providerId="ADAL" clId="{822C0ACE-0D56-BE4C-8ED3-49AE76186992}" dt="2022-10-04T03:21:19.416" v="767" actId="2696"/>
        <pc:sldMkLst>
          <pc:docMk/>
          <pc:sldMk cId="4086598150" sldId="489"/>
        </pc:sldMkLst>
        <pc:spChg chg="mod">
          <ac:chgData name="Lindsay Ward" userId="8f2e855a-579b-4a8f-b9f1-39f7b0944a86" providerId="ADAL" clId="{822C0ACE-0D56-BE4C-8ED3-49AE76186992}" dt="2022-10-04T03:19:47.072" v="766"/>
          <ac:spMkLst>
            <pc:docMk/>
            <pc:sldMk cId="4086598150" sldId="489"/>
            <ac:spMk id="3" creationId="{935C40C6-6E0B-E13A-2CB5-532FA232A0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94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29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(before test on next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4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72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1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peps.python.org</a:t>
            </a:r>
            <a:r>
              <a:rPr lang="en-US" dirty="0"/>
              <a:t>/pep-0008/#programming-recommendations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51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92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98" y="132081"/>
            <a:ext cx="5612822" cy="201631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3663" y="2166152"/>
            <a:ext cx="5286258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</a:t>
            </a:r>
            <a:r>
              <a:rPr lang="en-GB" dirty="0" err="1"/>
              <a:t>styless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7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A9441E-6E70-F043-B90B-F9B8FD95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FEA07-CE35-B047-9683-94916B39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28874A-BABC-5F4B-A728-F8819C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AFEC-2C9E-7043-A4DA-4632AC6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4B</a:t>
            </a:r>
            <a:br>
              <a:rPr lang="en-US" dirty="0"/>
            </a:br>
            <a:r>
              <a:rPr lang="en-US" dirty="0"/>
              <a:t>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C55FC-75F8-1B4C-AE83-C0FFE1EC3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strings, including joining, splitting, slicing, modifying…</a:t>
            </a:r>
            <a:endParaRPr lang="he-IL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45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Don't use "in" to check equality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</a:t>
            </a:r>
            <a:r>
              <a:rPr lang="en-AU" dirty="0">
                <a:sym typeface="Calibri"/>
              </a:rPr>
              <a:t>he </a:t>
            </a:r>
            <a:r>
              <a:rPr lang="en-AU" b="1" dirty="0">
                <a:sym typeface="Calibri"/>
              </a:rPr>
              <a:t>in</a:t>
            </a:r>
            <a:r>
              <a:rPr lang="en-AU" dirty="0">
                <a:sym typeface="Calibri"/>
              </a:rPr>
              <a:t> and </a:t>
            </a:r>
            <a:r>
              <a:rPr lang="en-AU" b="1" dirty="0">
                <a:sym typeface="Calibri"/>
              </a:rPr>
              <a:t>not in</a:t>
            </a:r>
            <a:r>
              <a:rPr lang="en-AU" dirty="0">
                <a:sym typeface="Calibri"/>
              </a:rPr>
              <a:t> operators are for looking "in", not comparing to</a:t>
            </a:r>
          </a:p>
          <a:p>
            <a:pPr marL="0" indent="0">
              <a:buNone/>
            </a:pPr>
            <a:endParaRPr lang="en-AU" dirty="0">
              <a:sym typeface="Calibri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required_password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your_password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"Access granted!"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FF0000"/>
                </a:solidFill>
              </a:rPr>
              <a:t>Oh no!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"secret"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not_secret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True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"secret"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not_secret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False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9392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7117-39CE-314C-968F-18EB6A1D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''.join() is preferred over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3C82-6DBB-814F-B265-1A711836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+</a:t>
            </a:r>
            <a:r>
              <a:rPr lang="en-US" dirty="0"/>
              <a:t> is the "concatenation" operator for strings </a:t>
            </a:r>
          </a:p>
          <a:p>
            <a:r>
              <a:rPr lang="en-US" b="1" dirty="0"/>
              <a:t>+=</a:t>
            </a:r>
            <a:r>
              <a:rPr lang="en-US" dirty="0"/>
              <a:t> adds to the end of a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''.join([s1, s2])</a:t>
            </a:r>
            <a:r>
              <a:rPr lang="en-US" dirty="0"/>
              <a:t> joins two strings, s1 and s2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PEP8 "Programming Recommendations":</a:t>
            </a:r>
          </a:p>
          <a:p>
            <a:pPr marL="0" indent="0">
              <a:buNone/>
            </a:pPr>
            <a:r>
              <a:rPr lang="en-AU" i="1" dirty="0"/>
              <a:t>"… do not rely on </a:t>
            </a:r>
            <a:r>
              <a:rPr lang="en-AU" i="1" dirty="0" err="1"/>
              <a:t>CPython’s</a:t>
            </a:r>
            <a:r>
              <a:rPr lang="en-AU" i="1" dirty="0"/>
              <a:t> efficient implementation of in-place string concatenation for statements in the form a += b or a = a + b. … In performance sensitive parts of the library, the ''.join() form should be used instead. This will ensure that concatenation occurs in linear time across various implementations."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5F5E-94F1-D041-BCCC-839F80B4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130A-2F04-AE40-9A83-4ACD78B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57C2-C989-8F4A-B52E-6F59CD01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that takes a single "query string" (from a URL) and returns a list of tuples of name-value pairs.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"?name=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Bob&amp;age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=99&amp;day=Wed"</a:t>
            </a:r>
          </a:p>
          <a:p>
            <a:pPr marL="0" indent="0">
              <a:buNone/>
            </a:pPr>
            <a:r>
              <a:rPr lang="en-US" dirty="0"/>
              <a:t>should result in a return value of: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[(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'day'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'Wed'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bonus marks* convert any numeric values to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* There are no bonus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5393-E6C5-A348-A4E2-89062078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24426ECA-6B83-3A49-B903-C4528168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5" name="Picture 4" descr=":)">
            <a:extLst>
              <a:ext uri="{FF2B5EF4-FFF2-40B4-BE49-F238E27FC236}">
                <a16:creationId xmlns:a16="http://schemas.microsoft.com/office/drawing/2014/main" id="{2D55CEA2-3EA2-C68D-A08E-C851E721A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130A-2F04-AE40-9A83-4ACD78B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57C2-C989-8F4A-B52E-6F59CD01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that takes a single "query string" (from a URL) and returns a list of tuples of name-value pairs.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"?name=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Bob&amp;age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=99&amp;day=Wed"</a:t>
            </a:r>
          </a:p>
          <a:p>
            <a:pPr marL="0" indent="0">
              <a:buNone/>
            </a:pPr>
            <a:r>
              <a:rPr lang="en-US" dirty="0"/>
              <a:t>should result in a return value of: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[(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'day'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'Wed'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bonus marks* convert any numeric values to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* There are no bonus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5393-E6C5-A348-A4E2-89062078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24426ECA-6B83-3A49-B903-C4528168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3092-6C5C-3E47-A358-6C0177D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character in a string has an index</a:t>
            </a:r>
            <a:br>
              <a:rPr lang="en-US" dirty="0"/>
            </a:br>
            <a:r>
              <a:rPr lang="en-US" sz="2800" dirty="0"/>
              <a:t>(each item in any sequence)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2AA9-A167-2346-A313-7D43D769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Index of the first element (character) in the string is 0, </a:t>
            </a:r>
          </a:p>
          <a:p>
            <a:r>
              <a:rPr lang="en-US" dirty="0"/>
              <a:t>Negative indexes identify positions relative to the end of the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B4B5-866C-E54F-BEF2-CACAD463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ECC27-7B6F-C39C-5B29-8C355D7EE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11866"/>
              </p:ext>
            </p:extLst>
          </p:nvPr>
        </p:nvGraphicFramePr>
        <p:xfrm>
          <a:off x="8906933" y="537409"/>
          <a:ext cx="3043232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12">
                  <a:extLst>
                    <a:ext uri="{9D8B030D-6E8A-4147-A177-3AD203B41FA5}">
                      <a16:colId xmlns:a16="http://schemas.microsoft.com/office/drawing/2014/main" val="2980143917"/>
                    </a:ext>
                  </a:extLst>
                </a:gridCol>
                <a:gridCol w="138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848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63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442CCA9-F17D-F24B-9EE1-327F933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slicing to access slices of a sequence (string)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5B1AF21-80F0-564F-BA5F-A1D9E1D5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Like indexing, slicing works for lists, tuples, strings - any sequence</a:t>
            </a:r>
          </a:p>
          <a:p>
            <a:r>
              <a:rPr lang="en-US" altLang="en-US" dirty="0"/>
              <a:t>A slice is a span of items taken from a sequence </a:t>
            </a:r>
          </a:p>
          <a:p>
            <a:pPr lvl="1"/>
            <a:r>
              <a:rPr lang="en-US" altLang="en-US" dirty="0"/>
              <a:t>Known as a substring for string slices</a:t>
            </a:r>
          </a:p>
          <a:p>
            <a:r>
              <a:rPr lang="en-US" altLang="en-US" dirty="0"/>
              <a:t>Slicing format: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sequence[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altLang="en-US" dirty="0"/>
              <a:t>Expression will return a sequence containing a copy of the elements from start up to, but not including, end (like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0 is the default start index</a:t>
            </a:r>
          </a:p>
          <a:p>
            <a:pPr lvl="1"/>
            <a:r>
              <a:rPr lang="en-US" altLang="en-US" dirty="0" err="1"/>
              <a:t>len</a:t>
            </a:r>
            <a:r>
              <a:rPr lang="en-US" altLang="en-US" dirty="0"/>
              <a:t>(string) is the default end index</a:t>
            </a:r>
          </a:p>
          <a:p>
            <a:r>
              <a:rPr lang="en-US" altLang="en-US" dirty="0"/>
              <a:t>Slicing expressions can include a 3</a:t>
            </a:r>
            <a:r>
              <a:rPr lang="en-US" altLang="en-US" baseline="30000" dirty="0"/>
              <a:t>rd</a:t>
            </a:r>
            <a:r>
              <a:rPr lang="en-US" altLang="en-US" dirty="0"/>
              <a:t> step value (also like range) and negative indexes relative to end of string</a:t>
            </a:r>
            <a:endParaRPr lang="he-IL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5A4F-757F-4145-95A2-5863A8D4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70553B-8DE8-B047-B75E-7CAA85EBA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0463"/>
              </p:ext>
            </p:extLst>
          </p:nvPr>
        </p:nvGraphicFramePr>
        <p:xfrm>
          <a:off x="671639" y="2057400"/>
          <a:ext cx="9756874" cy="38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43">
                  <a:extLst>
                    <a:ext uri="{9D8B030D-6E8A-4147-A177-3AD203B41FA5}">
                      <a16:colId xmlns:a16="http://schemas.microsoft.com/office/drawing/2014/main" val="2981755459"/>
                    </a:ext>
                  </a:extLst>
                </a:gridCol>
                <a:gridCol w="402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text[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 err="1"/>
                        <a:t>Pyth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848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text[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text[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:-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 err="1"/>
                        <a:t>Py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text[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 err="1"/>
                        <a:t>Pto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2866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text[</a:t>
                      </a:r>
                      <a:r>
                        <a:rPr lang="en-AU" sz="3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AU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:]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/>
                        <a:t>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476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8B6B0D-D0E7-7A4E-AECC-8172B58F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slices (substrings)?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235E-8DBF-BC49-BB28-FC401929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"Python"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6 characters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6EDA5-86F8-7A42-8930-E8BE3DFA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93690-10AB-6549-87C5-8BB117626A9D}"/>
              </a:ext>
            </a:extLst>
          </p:cNvPr>
          <p:cNvSpPr/>
          <p:nvPr/>
        </p:nvSpPr>
        <p:spPr>
          <a:xfrm>
            <a:off x="5196840" y="2667000"/>
            <a:ext cx="3947160" cy="56388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A7693-7C48-FD4F-8248-EDB1BD456D9A}"/>
              </a:ext>
            </a:extLst>
          </p:cNvPr>
          <p:cNvSpPr/>
          <p:nvPr/>
        </p:nvSpPr>
        <p:spPr>
          <a:xfrm>
            <a:off x="5196840" y="5274540"/>
            <a:ext cx="3947160" cy="56388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5A60-017A-7645-8E80-E807332635EB}"/>
              </a:ext>
            </a:extLst>
          </p:cNvPr>
          <p:cNvSpPr/>
          <p:nvPr/>
        </p:nvSpPr>
        <p:spPr>
          <a:xfrm>
            <a:off x="5196840" y="3966960"/>
            <a:ext cx="3947160" cy="56388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747B7-BF8F-AD4A-8586-0B0839DD5FB2}"/>
              </a:ext>
            </a:extLst>
          </p:cNvPr>
          <p:cNvSpPr/>
          <p:nvPr/>
        </p:nvSpPr>
        <p:spPr>
          <a:xfrm>
            <a:off x="5196840" y="4592550"/>
            <a:ext cx="3947160" cy="56388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A2A0F-A887-8745-9A6B-EC0C9A672D0D}"/>
              </a:ext>
            </a:extLst>
          </p:cNvPr>
          <p:cNvSpPr/>
          <p:nvPr/>
        </p:nvSpPr>
        <p:spPr>
          <a:xfrm>
            <a:off x="5196840" y="3342815"/>
            <a:ext cx="3947160" cy="56388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A6836D2-F04A-E246-9878-6CCC40B8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(and most other types) have </a:t>
            </a:r>
            <a:r>
              <a:rPr lang="en-US" altLang="en-US" b="1" dirty="0"/>
              <a:t>methods</a:t>
            </a:r>
            <a:endParaRPr lang="he-IL" altLang="en-US" b="1" dirty="0"/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5A93521-F8F9-5A40-9D19-94EF942B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choice = </a:t>
            </a:r>
            <a:r>
              <a:rPr lang="en-AU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"Choice: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).lower()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/>
              <a:t>Remember how the dot separates the </a:t>
            </a:r>
            <a:r>
              <a:rPr lang="en-US" altLang="en-US" sz="2400" b="1" dirty="0"/>
              <a:t>object</a:t>
            </a:r>
            <a:r>
              <a:rPr lang="en-US" altLang="en-US" sz="2400" dirty="0"/>
              <a:t> (left) from the </a:t>
            </a:r>
            <a:r>
              <a:rPr lang="en-US" altLang="en-US" sz="2400" b="1" dirty="0"/>
              <a:t>method</a:t>
            </a:r>
            <a:r>
              <a:rPr lang="en-US" altLang="en-US" sz="2400" dirty="0"/>
              <a:t> (right)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Some useful string methods include </a:t>
            </a:r>
          </a:p>
          <a:p>
            <a:r>
              <a:rPr lang="en-US" altLang="en-US" b="1" dirty="0"/>
              <a:t>upper</a:t>
            </a:r>
            <a:r>
              <a:rPr lang="en-US" altLang="en-US" dirty="0"/>
              <a:t>(), .</a:t>
            </a:r>
            <a:r>
              <a:rPr lang="en-US" altLang="en-US" b="1" dirty="0"/>
              <a:t>lower</a:t>
            </a:r>
            <a:r>
              <a:rPr lang="en-US" altLang="en-US" dirty="0"/>
              <a:t>(), .</a:t>
            </a:r>
            <a:r>
              <a:rPr lang="en-US" altLang="en-US" b="1" dirty="0"/>
              <a:t>title</a:t>
            </a:r>
            <a:r>
              <a:rPr lang="en-US" altLang="en-US" dirty="0"/>
              <a:t>() </a:t>
            </a:r>
            <a:br>
              <a:rPr lang="en-US" altLang="en-US" dirty="0"/>
            </a:br>
            <a:r>
              <a:rPr lang="en-US" altLang="en-US" dirty="0"/>
              <a:t>get string in a different case</a:t>
            </a:r>
          </a:p>
          <a:p>
            <a:endParaRPr lang="en-US" altLang="en-US" dirty="0"/>
          </a:p>
          <a:p>
            <a:r>
              <a:rPr lang="en-US" altLang="en-US" dirty="0"/>
              <a:t>Press . and view the popup to see more</a:t>
            </a:r>
            <a:br>
              <a:rPr lang="en-US" altLang="en-US" dirty="0"/>
            </a:br>
            <a:r>
              <a:rPr lang="en-US" altLang="en-US" dirty="0"/>
              <a:t>and try them out (in the console)</a:t>
            </a:r>
          </a:p>
        </p:txBody>
      </p:sp>
      <p:pic>
        <p:nvPicPr>
          <p:cNvPr id="3" name="Picture 2" descr="Screenshot of PyCharm autocomplete for text... showing string methods like title, upper, endswith...">
            <a:extLst>
              <a:ext uri="{FF2B5EF4-FFF2-40B4-BE49-F238E27FC236}">
                <a16:creationId xmlns:a16="http://schemas.microsoft.com/office/drawing/2014/main" id="{817C35CF-B34F-0747-AE20-D095D0D3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2912728"/>
            <a:ext cx="4450080" cy="39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1584EC4-A356-0149-B365-2B389A04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has methods to search for substrings</a:t>
            </a:r>
            <a:endParaRPr lang="he-IL" altLang="en-US" dirty="0"/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B0F1DB1C-394B-D94A-A5D2-419DE9EF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/>
              <a:t>endswith</a:t>
            </a:r>
            <a:r>
              <a:rPr lang="en-US" altLang="en-US" dirty="0"/>
              <a:t>(substring), </a:t>
            </a:r>
            <a:r>
              <a:rPr lang="en-US" altLang="en-US" b="1" dirty="0" err="1"/>
              <a:t>startswith</a:t>
            </a:r>
            <a:r>
              <a:rPr lang="en-US" altLang="en-US" dirty="0"/>
              <a:t>(substring): check if the string ends or starts with substring</a:t>
            </a:r>
          </a:p>
          <a:p>
            <a:r>
              <a:rPr lang="en-US" altLang="en-US" b="1" dirty="0"/>
              <a:t>find</a:t>
            </a:r>
            <a:r>
              <a:rPr lang="en-US" altLang="en-US" dirty="0"/>
              <a:t>(substring): searches for substring  within the string</a:t>
            </a:r>
          </a:p>
          <a:p>
            <a:pPr lvl="1"/>
            <a:r>
              <a:rPr lang="en-US" altLang="en-US" dirty="0"/>
              <a:t>Returns lowest index of the substring, </a:t>
            </a:r>
            <a:br>
              <a:rPr lang="en-US" altLang="en-US" dirty="0"/>
            </a:br>
            <a:r>
              <a:rPr lang="en-US" altLang="en-US" dirty="0"/>
              <a:t>or if the substring is not contained in the string, returns -1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subject_code.startswith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"That's an IT subject :)"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A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of PyCharm autocomplete for text.is... showing string methods like isalpha, isdigit, isspace">
            <a:extLst>
              <a:ext uri="{FF2B5EF4-FFF2-40B4-BE49-F238E27FC236}">
                <a16:creationId xmlns:a16="http://schemas.microsoft.com/office/drawing/2014/main" id="{24C70522-1C0A-474A-A3A1-8C40F0D2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75" y="1548138"/>
            <a:ext cx="5989524" cy="5309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A033F-7BF4-0047-8A4C-3F8E236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if a string is… something with these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145-1895-6249-8B1C-5A1E4BED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"Phone: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phone_number.isdigit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phone number"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name.isalpha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"Alphabetical only"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expression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"Say something: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expression.isupper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 need to shout"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/>
          </a:p>
          <a:p>
            <a:pPr marL="0" indent="0">
              <a:buNone/>
            </a:pPr>
            <a:r>
              <a:rPr lang="en-AU" sz="2400" dirty="0"/>
              <a:t>These are often/usually used per character.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A668-A7C1-A44E-9C75-BD32083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 "in" to determine if a substring is in a string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</a:t>
            </a:r>
            <a:r>
              <a:rPr lang="en-AU" dirty="0">
                <a:sym typeface="Calibri"/>
              </a:rPr>
              <a:t>he </a:t>
            </a:r>
            <a:r>
              <a:rPr lang="en-AU" b="1" dirty="0">
                <a:sym typeface="Calibri"/>
              </a:rPr>
              <a:t>in</a:t>
            </a:r>
            <a:r>
              <a:rPr lang="en-AU" dirty="0">
                <a:sym typeface="Calibri"/>
              </a:rPr>
              <a:t> and </a:t>
            </a:r>
            <a:r>
              <a:rPr lang="en-AU" b="1" dirty="0">
                <a:sym typeface="Calibri"/>
              </a:rPr>
              <a:t>not in</a:t>
            </a:r>
            <a:r>
              <a:rPr lang="en-AU" dirty="0">
                <a:sym typeface="Calibri"/>
              </a:rPr>
              <a:t> operators can be used for searching a collection</a:t>
            </a:r>
          </a:p>
          <a:p>
            <a:pPr marL="0" indent="0">
              <a:buNone/>
            </a:pPr>
            <a:endParaRPr lang="en-AU" dirty="0">
              <a:sym typeface="Calibri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subject_code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are cool"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needle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haystack: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(value,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 not found"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"able"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True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"Able"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False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14616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A448FC-F516-4308-8410-D35C2A4DF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5F665-6178-4A3C-AB51-33584EBE5E66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0f5e39c8-e5a1-4a0d-b53f-9134be983d19"/>
    <ds:schemaRef ds:uri="http://purl.org/dc/elements/1.1/"/>
    <ds:schemaRef ds:uri="http://schemas.openxmlformats.org/package/2006/metadata/core-properties"/>
    <ds:schemaRef ds:uri="c64b295e-e158-430a-a9fe-95bbf17b9d7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6260</TotalTime>
  <Words>945</Words>
  <Application>Microsoft Macintosh PowerPoint</Application>
  <PresentationFormat>Widescreen</PresentationFormat>
  <Paragraphs>114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Playfair Display</vt:lpstr>
      <vt:lpstr>1_Office Theme</vt:lpstr>
      <vt:lpstr>Custom Design</vt:lpstr>
      <vt:lpstr>CP1404 Module 4B Strings</vt:lpstr>
      <vt:lpstr>Do this later…</vt:lpstr>
      <vt:lpstr>Each character in a string has an index (each item in any sequence)</vt:lpstr>
      <vt:lpstr>Use slicing to access slices of a sequence (string)</vt:lpstr>
      <vt:lpstr>What are these slices (substrings)?</vt:lpstr>
      <vt:lpstr>Strings (and most other types) have methods</vt:lpstr>
      <vt:lpstr>Python has methods to search for substrings</vt:lpstr>
      <vt:lpstr>Test if a string is… something with these methods</vt:lpstr>
      <vt:lpstr>Use "in" to determine if a substring is in a string</vt:lpstr>
      <vt:lpstr>Don't use "in" to check equality</vt:lpstr>
      <vt:lpstr>''.join() is preferred over string concatenation</vt:lpstr>
      <vt:lpstr>Do this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CP1401 Module 10 Strings &amp; Files</dc:title>
  <dc:creator>Ward, Lindsay</dc:creator>
  <cp:lastModifiedBy>Lindsay Ward</cp:lastModifiedBy>
  <cp:revision>1</cp:revision>
  <dcterms:created xsi:type="dcterms:W3CDTF">2022-04-07T22:30:52Z</dcterms:created>
  <dcterms:modified xsi:type="dcterms:W3CDTF">2022-10-04T04:12:51Z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