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  <p:sldMasterId id="2147483669" r:id="rId5"/>
  </p:sldMasterIdLst>
  <p:notesMasterIdLst>
    <p:notesMasterId r:id="rId53"/>
  </p:notesMasterIdLst>
  <p:sldIdLst>
    <p:sldId id="256" r:id="rId6"/>
    <p:sldId id="483" r:id="rId7"/>
    <p:sldId id="417" r:id="rId8"/>
    <p:sldId id="484" r:id="rId9"/>
    <p:sldId id="418" r:id="rId10"/>
    <p:sldId id="419" r:id="rId11"/>
    <p:sldId id="420" r:id="rId12"/>
    <p:sldId id="421" r:id="rId13"/>
    <p:sldId id="474" r:id="rId14"/>
    <p:sldId id="475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77" r:id="rId23"/>
    <p:sldId id="478" r:id="rId24"/>
    <p:sldId id="433" r:id="rId25"/>
    <p:sldId id="434" r:id="rId26"/>
    <p:sldId id="485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79" r:id="rId35"/>
    <p:sldId id="480" r:id="rId36"/>
    <p:sldId id="458" r:id="rId37"/>
    <p:sldId id="459" r:id="rId38"/>
    <p:sldId id="460" r:id="rId39"/>
    <p:sldId id="461" r:id="rId40"/>
    <p:sldId id="462" r:id="rId41"/>
    <p:sldId id="486" r:id="rId42"/>
    <p:sldId id="463" r:id="rId43"/>
    <p:sldId id="464" r:id="rId44"/>
    <p:sldId id="465" r:id="rId45"/>
    <p:sldId id="466" r:id="rId46"/>
    <p:sldId id="467" r:id="rId47"/>
    <p:sldId id="481" r:id="rId48"/>
    <p:sldId id="482" r:id="rId49"/>
    <p:sldId id="470" r:id="rId50"/>
    <p:sldId id="471" r:id="rId51"/>
    <p:sldId id="47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1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072" autoAdjust="0"/>
  </p:normalViewPr>
  <p:slideViewPr>
    <p:cSldViewPr snapToGrid="0">
      <p:cViewPr varScale="1">
        <p:scale>
          <a:sx n="61" d="100"/>
          <a:sy n="61" d="100"/>
        </p:scale>
        <p:origin x="8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69B46-8581-4908-8BB6-74284C15E7E8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241C855-6CE1-494A-B480-8897E0B78FCE}">
      <dgm:prSet/>
      <dgm:spPr/>
      <dgm:t>
        <a:bodyPr/>
        <a:lstStyle/>
        <a:p>
          <a:pPr rtl="0"/>
          <a:r>
            <a:rPr lang="en-US" dirty="0" smtClean="0"/>
            <a:t>Manual File Systems</a:t>
          </a:r>
          <a:endParaRPr lang="en-CA" dirty="0"/>
        </a:p>
      </dgm:t>
    </dgm:pt>
    <dgm:pt modelId="{911BEFC1-A0A8-4A2C-8F31-B1275B45FB59}" type="parTrans" cxnId="{FD04B199-0999-43F2-BE6E-FDC03A38EECD}">
      <dgm:prSet/>
      <dgm:spPr/>
      <dgm:t>
        <a:bodyPr/>
        <a:lstStyle/>
        <a:p>
          <a:endParaRPr lang="en-US"/>
        </a:p>
      </dgm:t>
    </dgm:pt>
    <dgm:pt modelId="{97054B1D-865D-48AE-B5EF-7F13B96EAD8C}" type="sibTrans" cxnId="{FD04B199-0999-43F2-BE6E-FDC03A38EECD}">
      <dgm:prSet/>
      <dgm:spPr/>
      <dgm:t>
        <a:bodyPr/>
        <a:lstStyle/>
        <a:p>
          <a:endParaRPr lang="en-US"/>
        </a:p>
      </dgm:t>
    </dgm:pt>
    <dgm:pt modelId="{E35CB5C2-6A04-4E20-A92C-86F818C29F7C}">
      <dgm:prSet/>
      <dgm:spPr/>
      <dgm:t>
        <a:bodyPr/>
        <a:lstStyle/>
        <a:p>
          <a:pPr rtl="0"/>
          <a:r>
            <a:rPr lang="en-CA" dirty="0" smtClean="0"/>
            <a:t>Accomplished through a system of file folders and filing cabinets</a:t>
          </a:r>
          <a:endParaRPr lang="en-CA" dirty="0"/>
        </a:p>
      </dgm:t>
    </dgm:pt>
    <dgm:pt modelId="{083F2EE1-EB03-4021-8C76-B0A1A8F78301}" type="parTrans" cxnId="{761C0011-5277-4995-B587-84C672D4F254}">
      <dgm:prSet/>
      <dgm:spPr/>
      <dgm:t>
        <a:bodyPr/>
        <a:lstStyle/>
        <a:p>
          <a:endParaRPr lang="en-US"/>
        </a:p>
      </dgm:t>
    </dgm:pt>
    <dgm:pt modelId="{0B0ECC4E-6BD1-41F0-BAF6-56BC9AEA0BEC}" type="sibTrans" cxnId="{761C0011-5277-4995-B587-84C672D4F254}">
      <dgm:prSet/>
      <dgm:spPr/>
      <dgm:t>
        <a:bodyPr/>
        <a:lstStyle/>
        <a:p>
          <a:endParaRPr lang="en-US"/>
        </a:p>
      </dgm:t>
    </dgm:pt>
    <dgm:pt modelId="{38E2E731-8616-4C35-BD90-A6053A427059}">
      <dgm:prSet/>
      <dgm:spPr/>
      <dgm:t>
        <a:bodyPr/>
        <a:lstStyle/>
        <a:p>
          <a:pPr rtl="0"/>
          <a:r>
            <a:rPr lang="en-US" dirty="0" smtClean="0"/>
            <a:t>Computerized File Systems</a:t>
          </a:r>
          <a:endParaRPr lang="en-CA" dirty="0"/>
        </a:p>
      </dgm:t>
    </dgm:pt>
    <dgm:pt modelId="{70D535E7-E86C-43F6-879F-8074D7FC957B}" type="parTrans" cxnId="{B2FB2321-22C4-4B1C-B827-D781CA8CD92C}">
      <dgm:prSet/>
      <dgm:spPr/>
      <dgm:t>
        <a:bodyPr/>
        <a:lstStyle/>
        <a:p>
          <a:endParaRPr lang="en-US"/>
        </a:p>
      </dgm:t>
    </dgm:pt>
    <dgm:pt modelId="{A8EFB906-7EBF-4439-879D-2F83B3864E3B}" type="sibTrans" cxnId="{B2FB2321-22C4-4B1C-B827-D781CA8CD92C}">
      <dgm:prSet/>
      <dgm:spPr/>
      <dgm:t>
        <a:bodyPr/>
        <a:lstStyle/>
        <a:p>
          <a:endParaRPr lang="en-US"/>
        </a:p>
      </dgm:t>
    </dgm:pt>
    <dgm:pt modelId="{129925E4-F026-4146-BFD2-862BA02A5274}">
      <dgm:prSet/>
      <dgm:spPr/>
      <dgm:t>
        <a:bodyPr/>
        <a:lstStyle/>
        <a:p>
          <a:pPr rtl="0"/>
          <a:r>
            <a:rPr lang="en-US" b="1" dirty="0" smtClean="0"/>
            <a:t>Data processing (DP) specialist</a:t>
          </a:r>
          <a:r>
            <a:rPr lang="en-US" dirty="0" smtClean="0"/>
            <a:t>: </a:t>
          </a:r>
          <a:r>
            <a:rPr lang="en-CA" dirty="0" smtClean="0"/>
            <a:t>Created a computer-based system that would track data and produce required reports</a:t>
          </a:r>
          <a:endParaRPr lang="en-CA" dirty="0"/>
        </a:p>
      </dgm:t>
    </dgm:pt>
    <dgm:pt modelId="{792D0476-06DB-4A0C-8F01-A60E744A15D5}" type="parTrans" cxnId="{058C0757-45C5-44F2-B109-64EF57438F0F}">
      <dgm:prSet/>
      <dgm:spPr/>
      <dgm:t>
        <a:bodyPr/>
        <a:lstStyle/>
        <a:p>
          <a:endParaRPr lang="en-US"/>
        </a:p>
      </dgm:t>
    </dgm:pt>
    <dgm:pt modelId="{B9446754-E224-4A3B-A924-391CC9039A5B}" type="sibTrans" cxnId="{058C0757-45C5-44F2-B109-64EF57438F0F}">
      <dgm:prSet/>
      <dgm:spPr/>
      <dgm:t>
        <a:bodyPr/>
        <a:lstStyle/>
        <a:p>
          <a:endParaRPr lang="en-US"/>
        </a:p>
      </dgm:t>
    </dgm:pt>
    <dgm:pt modelId="{AD4141C4-DAE9-4EF8-9285-7915476FAA05}">
      <dgm:prSet/>
      <dgm:spPr/>
      <dgm:t>
        <a:bodyPr/>
        <a:lstStyle/>
        <a:p>
          <a:pPr rtl="0"/>
          <a:r>
            <a:rPr lang="en-US" dirty="0" smtClean="0"/>
            <a:t>File System </a:t>
          </a:r>
          <a:r>
            <a:rPr lang="en-US" dirty="0" err="1" smtClean="0"/>
            <a:t>Redux</a:t>
          </a:r>
          <a:r>
            <a:rPr lang="en-US" dirty="0" smtClean="0"/>
            <a:t>: Modern End-User Productivity Tools </a:t>
          </a:r>
          <a:endParaRPr lang="en-CA" dirty="0"/>
        </a:p>
      </dgm:t>
    </dgm:pt>
    <dgm:pt modelId="{8121DEE8-4A9A-4C2A-8C5A-75424E74F32F}" type="parTrans" cxnId="{2A07D53C-D6A6-4333-A4CF-0080C8FA5165}">
      <dgm:prSet/>
      <dgm:spPr/>
      <dgm:t>
        <a:bodyPr/>
        <a:lstStyle/>
        <a:p>
          <a:endParaRPr lang="en-US"/>
        </a:p>
      </dgm:t>
    </dgm:pt>
    <dgm:pt modelId="{08CF1D8A-25C1-45AB-8971-47CE135A5586}" type="sibTrans" cxnId="{2A07D53C-D6A6-4333-A4CF-0080C8FA5165}">
      <dgm:prSet/>
      <dgm:spPr/>
      <dgm:t>
        <a:bodyPr/>
        <a:lstStyle/>
        <a:p>
          <a:endParaRPr lang="en-US"/>
        </a:p>
      </dgm:t>
    </dgm:pt>
    <dgm:pt modelId="{F7B67030-BDB3-47EC-B3A0-70E4BC635EE1}">
      <dgm:prSet/>
      <dgm:spPr/>
      <dgm:t>
        <a:bodyPr/>
        <a:lstStyle/>
        <a:p>
          <a:pPr rtl="0"/>
          <a:r>
            <a:rPr lang="en-US" dirty="0" smtClean="0"/>
            <a:t>Includes </a:t>
          </a:r>
          <a:r>
            <a:rPr lang="en-CA" dirty="0" smtClean="0"/>
            <a:t>spreadsheet programs such as Microsoft Excel</a:t>
          </a:r>
          <a:endParaRPr lang="en-CA" dirty="0"/>
        </a:p>
      </dgm:t>
    </dgm:pt>
    <dgm:pt modelId="{37BA4B48-39B4-4D1F-8839-2DBA11B54B36}" type="parTrans" cxnId="{F19B1FCC-C7DF-4F03-8BD0-620E58B44BF7}">
      <dgm:prSet/>
      <dgm:spPr/>
      <dgm:t>
        <a:bodyPr/>
        <a:lstStyle/>
        <a:p>
          <a:endParaRPr lang="en-US"/>
        </a:p>
      </dgm:t>
    </dgm:pt>
    <dgm:pt modelId="{D48C420A-1947-4209-BD08-BE3A42790405}" type="sibTrans" cxnId="{F19B1FCC-C7DF-4F03-8BD0-620E58B44BF7}">
      <dgm:prSet/>
      <dgm:spPr/>
      <dgm:t>
        <a:bodyPr/>
        <a:lstStyle/>
        <a:p>
          <a:endParaRPr lang="en-US"/>
        </a:p>
      </dgm:t>
    </dgm:pt>
    <dgm:pt modelId="{36D5EFA0-A46F-47C5-ACE7-6B8F7D856809}" type="pres">
      <dgm:prSet presAssocID="{33669B46-8581-4908-8BB6-74284C15E7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369DE2-35CC-41AB-B265-3229773F9580}" type="pres">
      <dgm:prSet presAssocID="{AD4141C4-DAE9-4EF8-9285-7915476FAA05}" presName="boxAndChildren" presStyleCnt="0"/>
      <dgm:spPr/>
      <dgm:t>
        <a:bodyPr/>
        <a:lstStyle/>
        <a:p>
          <a:endParaRPr lang="en-US"/>
        </a:p>
      </dgm:t>
    </dgm:pt>
    <dgm:pt modelId="{861E5E25-4F5D-4279-8A40-A72E5130953A}" type="pres">
      <dgm:prSet presAssocID="{AD4141C4-DAE9-4EF8-9285-7915476FAA05}" presName="parentTextBox" presStyleLbl="node1" presStyleIdx="0" presStyleCnt="3"/>
      <dgm:spPr/>
      <dgm:t>
        <a:bodyPr/>
        <a:lstStyle/>
        <a:p>
          <a:endParaRPr lang="en-US"/>
        </a:p>
      </dgm:t>
    </dgm:pt>
    <dgm:pt modelId="{3A7967EB-F850-420E-83F0-0ED0EB35030D}" type="pres">
      <dgm:prSet presAssocID="{AD4141C4-DAE9-4EF8-9285-7915476FAA05}" presName="entireBox" presStyleLbl="node1" presStyleIdx="0" presStyleCnt="3"/>
      <dgm:spPr/>
      <dgm:t>
        <a:bodyPr/>
        <a:lstStyle/>
        <a:p>
          <a:endParaRPr lang="en-US"/>
        </a:p>
      </dgm:t>
    </dgm:pt>
    <dgm:pt modelId="{33B2E0C6-0414-449E-B4A5-935D027A09C7}" type="pres">
      <dgm:prSet presAssocID="{AD4141C4-DAE9-4EF8-9285-7915476FAA05}" presName="descendantBox" presStyleCnt="0"/>
      <dgm:spPr/>
      <dgm:t>
        <a:bodyPr/>
        <a:lstStyle/>
        <a:p>
          <a:endParaRPr lang="en-US"/>
        </a:p>
      </dgm:t>
    </dgm:pt>
    <dgm:pt modelId="{72BA0602-0EDA-4ED1-8915-A7433C7D4E4B}" type="pres">
      <dgm:prSet presAssocID="{F7B67030-BDB3-47EC-B3A0-70E4BC635EE1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6CACF-97B9-4776-ADAC-E21D0F0D55AC}" type="pres">
      <dgm:prSet presAssocID="{A8EFB906-7EBF-4439-879D-2F83B3864E3B}" presName="sp" presStyleCnt="0"/>
      <dgm:spPr/>
      <dgm:t>
        <a:bodyPr/>
        <a:lstStyle/>
        <a:p>
          <a:endParaRPr lang="en-US"/>
        </a:p>
      </dgm:t>
    </dgm:pt>
    <dgm:pt modelId="{025CC1DD-C676-4C30-B3EE-2E79C8361059}" type="pres">
      <dgm:prSet presAssocID="{38E2E731-8616-4C35-BD90-A6053A427059}" presName="arrowAndChildren" presStyleCnt="0"/>
      <dgm:spPr/>
      <dgm:t>
        <a:bodyPr/>
        <a:lstStyle/>
        <a:p>
          <a:endParaRPr lang="en-US"/>
        </a:p>
      </dgm:t>
    </dgm:pt>
    <dgm:pt modelId="{19CE9AA5-8CB6-4C59-9F7F-EB4FE4881110}" type="pres">
      <dgm:prSet presAssocID="{38E2E731-8616-4C35-BD90-A6053A427059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C82CCEF-8287-4F59-9206-F89DC412D666}" type="pres">
      <dgm:prSet presAssocID="{38E2E731-8616-4C35-BD90-A6053A427059}" presName="arrow" presStyleLbl="node1" presStyleIdx="1" presStyleCnt="3"/>
      <dgm:spPr/>
      <dgm:t>
        <a:bodyPr/>
        <a:lstStyle/>
        <a:p>
          <a:endParaRPr lang="en-US"/>
        </a:p>
      </dgm:t>
    </dgm:pt>
    <dgm:pt modelId="{9A1867E2-166C-4CAB-A389-85F66C31F645}" type="pres">
      <dgm:prSet presAssocID="{38E2E731-8616-4C35-BD90-A6053A427059}" presName="descendantArrow" presStyleCnt="0"/>
      <dgm:spPr/>
      <dgm:t>
        <a:bodyPr/>
        <a:lstStyle/>
        <a:p>
          <a:endParaRPr lang="en-US"/>
        </a:p>
      </dgm:t>
    </dgm:pt>
    <dgm:pt modelId="{F056D08D-82DC-48A4-80AC-2E8D8D60D3B5}" type="pres">
      <dgm:prSet presAssocID="{129925E4-F026-4146-BFD2-862BA02A5274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2B9C23-BFC9-4DB1-A329-B7AC64D596E3}" type="pres">
      <dgm:prSet presAssocID="{97054B1D-865D-48AE-B5EF-7F13B96EAD8C}" presName="sp" presStyleCnt="0"/>
      <dgm:spPr/>
      <dgm:t>
        <a:bodyPr/>
        <a:lstStyle/>
        <a:p>
          <a:endParaRPr lang="en-US"/>
        </a:p>
      </dgm:t>
    </dgm:pt>
    <dgm:pt modelId="{E737E149-6D5C-45C2-9E03-CA40B195508F}" type="pres">
      <dgm:prSet presAssocID="{0241C855-6CE1-494A-B480-8897E0B78FCE}" presName="arrowAndChildren" presStyleCnt="0"/>
      <dgm:spPr/>
      <dgm:t>
        <a:bodyPr/>
        <a:lstStyle/>
        <a:p>
          <a:endParaRPr lang="en-US"/>
        </a:p>
      </dgm:t>
    </dgm:pt>
    <dgm:pt modelId="{71918899-6F63-4EE4-91D4-B80446E4EE85}" type="pres">
      <dgm:prSet presAssocID="{0241C855-6CE1-494A-B480-8897E0B78FC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102B6564-8973-4585-9A6E-FC0242DE274A}" type="pres">
      <dgm:prSet presAssocID="{0241C855-6CE1-494A-B480-8897E0B78FCE}" presName="arrow" presStyleLbl="node1" presStyleIdx="2" presStyleCnt="3"/>
      <dgm:spPr/>
      <dgm:t>
        <a:bodyPr/>
        <a:lstStyle/>
        <a:p>
          <a:endParaRPr lang="en-US"/>
        </a:p>
      </dgm:t>
    </dgm:pt>
    <dgm:pt modelId="{8FB70510-7FD0-449F-863D-2C01D7766DD1}" type="pres">
      <dgm:prSet presAssocID="{0241C855-6CE1-494A-B480-8897E0B78FCE}" presName="descendantArrow" presStyleCnt="0"/>
      <dgm:spPr/>
      <dgm:t>
        <a:bodyPr/>
        <a:lstStyle/>
        <a:p>
          <a:endParaRPr lang="en-US"/>
        </a:p>
      </dgm:t>
    </dgm:pt>
    <dgm:pt modelId="{C4E80382-58C0-4FAA-AAB1-91945958B6DA}" type="pres">
      <dgm:prSet presAssocID="{E35CB5C2-6A04-4E20-A92C-86F818C29F7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1C0011-5277-4995-B587-84C672D4F254}" srcId="{0241C855-6CE1-494A-B480-8897E0B78FCE}" destId="{E35CB5C2-6A04-4E20-A92C-86F818C29F7C}" srcOrd="0" destOrd="0" parTransId="{083F2EE1-EB03-4021-8C76-B0A1A8F78301}" sibTransId="{0B0ECC4E-6BD1-41F0-BAF6-56BC9AEA0BEC}"/>
    <dgm:cxn modelId="{FD99C483-C9B1-4610-AF75-874A8BA2D227}" type="presOf" srcId="{38E2E731-8616-4C35-BD90-A6053A427059}" destId="{19CE9AA5-8CB6-4C59-9F7F-EB4FE4881110}" srcOrd="0" destOrd="0" presId="urn:microsoft.com/office/officeart/2005/8/layout/process4"/>
    <dgm:cxn modelId="{E557E765-4BC1-4E59-BA9A-BF87D0A03979}" type="presOf" srcId="{AD4141C4-DAE9-4EF8-9285-7915476FAA05}" destId="{861E5E25-4F5D-4279-8A40-A72E5130953A}" srcOrd="0" destOrd="0" presId="urn:microsoft.com/office/officeart/2005/8/layout/process4"/>
    <dgm:cxn modelId="{2A07D53C-D6A6-4333-A4CF-0080C8FA5165}" srcId="{33669B46-8581-4908-8BB6-74284C15E7E8}" destId="{AD4141C4-DAE9-4EF8-9285-7915476FAA05}" srcOrd="2" destOrd="0" parTransId="{8121DEE8-4A9A-4C2A-8C5A-75424E74F32F}" sibTransId="{08CF1D8A-25C1-45AB-8971-47CE135A5586}"/>
    <dgm:cxn modelId="{B2FB2321-22C4-4B1C-B827-D781CA8CD92C}" srcId="{33669B46-8581-4908-8BB6-74284C15E7E8}" destId="{38E2E731-8616-4C35-BD90-A6053A427059}" srcOrd="1" destOrd="0" parTransId="{70D535E7-E86C-43F6-879F-8074D7FC957B}" sibTransId="{A8EFB906-7EBF-4439-879D-2F83B3864E3B}"/>
    <dgm:cxn modelId="{C3CBE9F5-315E-4BAA-AF21-01F36E791236}" type="presOf" srcId="{33669B46-8581-4908-8BB6-74284C15E7E8}" destId="{36D5EFA0-A46F-47C5-ACE7-6B8F7D856809}" srcOrd="0" destOrd="0" presId="urn:microsoft.com/office/officeart/2005/8/layout/process4"/>
    <dgm:cxn modelId="{24CD3BD2-2BB3-412C-A2FD-A3A99307FDB1}" type="presOf" srcId="{0241C855-6CE1-494A-B480-8897E0B78FCE}" destId="{102B6564-8973-4585-9A6E-FC0242DE274A}" srcOrd="1" destOrd="0" presId="urn:microsoft.com/office/officeart/2005/8/layout/process4"/>
    <dgm:cxn modelId="{FD04B199-0999-43F2-BE6E-FDC03A38EECD}" srcId="{33669B46-8581-4908-8BB6-74284C15E7E8}" destId="{0241C855-6CE1-494A-B480-8897E0B78FCE}" srcOrd="0" destOrd="0" parTransId="{911BEFC1-A0A8-4A2C-8F31-B1275B45FB59}" sibTransId="{97054B1D-865D-48AE-B5EF-7F13B96EAD8C}"/>
    <dgm:cxn modelId="{EDC1E4BE-3CA9-4019-8E0E-2ABDABC1EDCB}" type="presOf" srcId="{F7B67030-BDB3-47EC-B3A0-70E4BC635EE1}" destId="{72BA0602-0EDA-4ED1-8915-A7433C7D4E4B}" srcOrd="0" destOrd="0" presId="urn:microsoft.com/office/officeart/2005/8/layout/process4"/>
    <dgm:cxn modelId="{52FBD290-9A5D-47BA-85F2-43DB5664DE50}" type="presOf" srcId="{129925E4-F026-4146-BFD2-862BA02A5274}" destId="{F056D08D-82DC-48A4-80AC-2E8D8D60D3B5}" srcOrd="0" destOrd="0" presId="urn:microsoft.com/office/officeart/2005/8/layout/process4"/>
    <dgm:cxn modelId="{B9A576B9-22AC-4BBA-9F48-580C25AEF598}" type="presOf" srcId="{AD4141C4-DAE9-4EF8-9285-7915476FAA05}" destId="{3A7967EB-F850-420E-83F0-0ED0EB35030D}" srcOrd="1" destOrd="0" presId="urn:microsoft.com/office/officeart/2005/8/layout/process4"/>
    <dgm:cxn modelId="{2188ABE1-87C9-48F2-B153-7D88064C0DB5}" type="presOf" srcId="{0241C855-6CE1-494A-B480-8897E0B78FCE}" destId="{71918899-6F63-4EE4-91D4-B80446E4EE85}" srcOrd="0" destOrd="0" presId="urn:microsoft.com/office/officeart/2005/8/layout/process4"/>
    <dgm:cxn modelId="{058C0757-45C5-44F2-B109-64EF57438F0F}" srcId="{38E2E731-8616-4C35-BD90-A6053A427059}" destId="{129925E4-F026-4146-BFD2-862BA02A5274}" srcOrd="0" destOrd="0" parTransId="{792D0476-06DB-4A0C-8F01-A60E744A15D5}" sibTransId="{B9446754-E224-4A3B-A924-391CC9039A5B}"/>
    <dgm:cxn modelId="{100CF153-2106-44D8-A132-7CA0B032CF3D}" type="presOf" srcId="{E35CB5C2-6A04-4E20-A92C-86F818C29F7C}" destId="{C4E80382-58C0-4FAA-AAB1-91945958B6DA}" srcOrd="0" destOrd="0" presId="urn:microsoft.com/office/officeart/2005/8/layout/process4"/>
    <dgm:cxn modelId="{F19B1FCC-C7DF-4F03-8BD0-620E58B44BF7}" srcId="{AD4141C4-DAE9-4EF8-9285-7915476FAA05}" destId="{F7B67030-BDB3-47EC-B3A0-70E4BC635EE1}" srcOrd="0" destOrd="0" parTransId="{37BA4B48-39B4-4D1F-8839-2DBA11B54B36}" sibTransId="{D48C420A-1947-4209-BD08-BE3A42790405}"/>
    <dgm:cxn modelId="{8C0363BA-5EFF-4B0F-BD2E-72DE51CCC408}" type="presOf" srcId="{38E2E731-8616-4C35-BD90-A6053A427059}" destId="{8C82CCEF-8287-4F59-9206-F89DC412D666}" srcOrd="1" destOrd="0" presId="urn:microsoft.com/office/officeart/2005/8/layout/process4"/>
    <dgm:cxn modelId="{E5DD00F7-DB3C-428A-BC5B-705D5F56FFF8}" type="presParOf" srcId="{36D5EFA0-A46F-47C5-ACE7-6B8F7D856809}" destId="{7D369DE2-35CC-41AB-B265-3229773F9580}" srcOrd="0" destOrd="0" presId="urn:microsoft.com/office/officeart/2005/8/layout/process4"/>
    <dgm:cxn modelId="{1670663B-7BFA-4F77-9A8B-58107DCF5209}" type="presParOf" srcId="{7D369DE2-35CC-41AB-B265-3229773F9580}" destId="{861E5E25-4F5D-4279-8A40-A72E5130953A}" srcOrd="0" destOrd="0" presId="urn:microsoft.com/office/officeart/2005/8/layout/process4"/>
    <dgm:cxn modelId="{316A8D33-7C90-4945-AADD-C5E8F5E45375}" type="presParOf" srcId="{7D369DE2-35CC-41AB-B265-3229773F9580}" destId="{3A7967EB-F850-420E-83F0-0ED0EB35030D}" srcOrd="1" destOrd="0" presId="urn:microsoft.com/office/officeart/2005/8/layout/process4"/>
    <dgm:cxn modelId="{9B338E7B-122B-452E-8711-9DAA24AEECD2}" type="presParOf" srcId="{7D369DE2-35CC-41AB-B265-3229773F9580}" destId="{33B2E0C6-0414-449E-B4A5-935D027A09C7}" srcOrd="2" destOrd="0" presId="urn:microsoft.com/office/officeart/2005/8/layout/process4"/>
    <dgm:cxn modelId="{CDA58847-00D3-41F2-86D8-9191F05CC748}" type="presParOf" srcId="{33B2E0C6-0414-449E-B4A5-935D027A09C7}" destId="{72BA0602-0EDA-4ED1-8915-A7433C7D4E4B}" srcOrd="0" destOrd="0" presId="urn:microsoft.com/office/officeart/2005/8/layout/process4"/>
    <dgm:cxn modelId="{43877F1C-0667-426B-ABBC-3C76D7C05B1D}" type="presParOf" srcId="{36D5EFA0-A46F-47C5-ACE7-6B8F7D856809}" destId="{A096CACF-97B9-4776-ADAC-E21D0F0D55AC}" srcOrd="1" destOrd="0" presId="urn:microsoft.com/office/officeart/2005/8/layout/process4"/>
    <dgm:cxn modelId="{A6DC6AA5-40FB-4F5C-94E0-E8140055ADBE}" type="presParOf" srcId="{36D5EFA0-A46F-47C5-ACE7-6B8F7D856809}" destId="{025CC1DD-C676-4C30-B3EE-2E79C8361059}" srcOrd="2" destOrd="0" presId="urn:microsoft.com/office/officeart/2005/8/layout/process4"/>
    <dgm:cxn modelId="{19482668-5BE3-468E-B56C-BCB9308F0692}" type="presParOf" srcId="{025CC1DD-C676-4C30-B3EE-2E79C8361059}" destId="{19CE9AA5-8CB6-4C59-9F7F-EB4FE4881110}" srcOrd="0" destOrd="0" presId="urn:microsoft.com/office/officeart/2005/8/layout/process4"/>
    <dgm:cxn modelId="{8FCAA9B3-A3C5-4940-97E0-75E218B6F23B}" type="presParOf" srcId="{025CC1DD-C676-4C30-B3EE-2E79C8361059}" destId="{8C82CCEF-8287-4F59-9206-F89DC412D666}" srcOrd="1" destOrd="0" presId="urn:microsoft.com/office/officeart/2005/8/layout/process4"/>
    <dgm:cxn modelId="{D00E2CA4-1D98-4933-8AA6-1AF1C4395ACA}" type="presParOf" srcId="{025CC1DD-C676-4C30-B3EE-2E79C8361059}" destId="{9A1867E2-166C-4CAB-A389-85F66C31F645}" srcOrd="2" destOrd="0" presId="urn:microsoft.com/office/officeart/2005/8/layout/process4"/>
    <dgm:cxn modelId="{51C84B54-6E07-43A3-8922-65323B664B4B}" type="presParOf" srcId="{9A1867E2-166C-4CAB-A389-85F66C31F645}" destId="{F056D08D-82DC-48A4-80AC-2E8D8D60D3B5}" srcOrd="0" destOrd="0" presId="urn:microsoft.com/office/officeart/2005/8/layout/process4"/>
    <dgm:cxn modelId="{EF4761B9-52E2-4087-80D2-B31A952293A2}" type="presParOf" srcId="{36D5EFA0-A46F-47C5-ACE7-6B8F7D856809}" destId="{862B9C23-BFC9-4DB1-A329-B7AC64D596E3}" srcOrd="3" destOrd="0" presId="urn:microsoft.com/office/officeart/2005/8/layout/process4"/>
    <dgm:cxn modelId="{6455054C-E861-4E19-BBB8-4F25A03293D6}" type="presParOf" srcId="{36D5EFA0-A46F-47C5-ACE7-6B8F7D856809}" destId="{E737E149-6D5C-45C2-9E03-CA40B195508F}" srcOrd="4" destOrd="0" presId="urn:microsoft.com/office/officeart/2005/8/layout/process4"/>
    <dgm:cxn modelId="{BA6AAEA2-94B6-4510-98C1-5BBF53625E69}" type="presParOf" srcId="{E737E149-6D5C-45C2-9E03-CA40B195508F}" destId="{71918899-6F63-4EE4-91D4-B80446E4EE85}" srcOrd="0" destOrd="0" presId="urn:microsoft.com/office/officeart/2005/8/layout/process4"/>
    <dgm:cxn modelId="{F4BB2FE6-5E30-44F5-AAC3-F3AECCE6AAE9}" type="presParOf" srcId="{E737E149-6D5C-45C2-9E03-CA40B195508F}" destId="{102B6564-8973-4585-9A6E-FC0242DE274A}" srcOrd="1" destOrd="0" presId="urn:microsoft.com/office/officeart/2005/8/layout/process4"/>
    <dgm:cxn modelId="{D20F1FD8-AB07-458B-B51B-417C5CA43257}" type="presParOf" srcId="{E737E149-6D5C-45C2-9E03-CA40B195508F}" destId="{8FB70510-7FD0-449F-863D-2C01D7766DD1}" srcOrd="2" destOrd="0" presId="urn:microsoft.com/office/officeart/2005/8/layout/process4"/>
    <dgm:cxn modelId="{13F56547-8787-4E17-A77A-408DF0B0E0B6}" type="presParOf" srcId="{8FB70510-7FD0-449F-863D-2C01D7766DD1}" destId="{C4E80382-58C0-4FAA-AAB1-91945958B6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4A2E5-E86C-458E-B619-7C59B6AA8541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26194DA-C365-466F-8ED1-A1A027E20007}">
      <dgm:prSet phldrT="[Text]"/>
      <dgm:spPr/>
      <dgm:t>
        <a:bodyPr/>
        <a:lstStyle/>
        <a:p>
          <a:r>
            <a:rPr lang="en-US" dirty="0" smtClean="0"/>
            <a:t>Lengthy development times</a:t>
          </a:r>
          <a:endParaRPr lang="en-US" dirty="0"/>
        </a:p>
      </dgm:t>
    </dgm:pt>
    <dgm:pt modelId="{2E833176-BEDF-45B7-9F8A-0648F3312A9F}" type="parTrans" cxnId="{69E4C0DD-319A-4BE1-9B7F-D49FD575DE6F}">
      <dgm:prSet/>
      <dgm:spPr/>
      <dgm:t>
        <a:bodyPr/>
        <a:lstStyle/>
        <a:p>
          <a:endParaRPr lang="en-US"/>
        </a:p>
      </dgm:t>
    </dgm:pt>
    <dgm:pt modelId="{40B0B770-CE47-4E72-ADAE-A4F69007BA1E}" type="sibTrans" cxnId="{69E4C0DD-319A-4BE1-9B7F-D49FD575DE6F}">
      <dgm:prSet/>
      <dgm:spPr/>
      <dgm:t>
        <a:bodyPr/>
        <a:lstStyle/>
        <a:p>
          <a:endParaRPr lang="en-US"/>
        </a:p>
      </dgm:t>
    </dgm:pt>
    <dgm:pt modelId="{FF7F15AE-6752-4151-992E-3F41AE651DC4}">
      <dgm:prSet phldrT="[Text]"/>
      <dgm:spPr/>
      <dgm:t>
        <a:bodyPr/>
        <a:lstStyle/>
        <a:p>
          <a:r>
            <a:rPr lang="en-US" altLang="en-US" dirty="0" smtClean="0">
              <a:ea typeface="ＭＳ Ｐゴシック" charset="-128"/>
            </a:rPr>
            <a:t>Difficulty of getting quick answers</a:t>
          </a:r>
          <a:endParaRPr lang="en-US" dirty="0"/>
        </a:p>
      </dgm:t>
    </dgm:pt>
    <dgm:pt modelId="{901698D4-3AB0-4BC1-9E3E-30816E9EC7D0}" type="parTrans" cxnId="{652158CC-C165-4801-8EF2-5CCCBC533760}">
      <dgm:prSet/>
      <dgm:spPr/>
      <dgm:t>
        <a:bodyPr/>
        <a:lstStyle/>
        <a:p>
          <a:endParaRPr lang="en-US"/>
        </a:p>
      </dgm:t>
    </dgm:pt>
    <dgm:pt modelId="{DB877FF2-15EF-4232-9338-E469AFDC7306}" type="sibTrans" cxnId="{652158CC-C165-4801-8EF2-5CCCBC533760}">
      <dgm:prSet/>
      <dgm:spPr/>
      <dgm:t>
        <a:bodyPr/>
        <a:lstStyle/>
        <a:p>
          <a:endParaRPr lang="en-US"/>
        </a:p>
      </dgm:t>
    </dgm:pt>
    <dgm:pt modelId="{03C1B186-1D24-4B68-A511-5CF4B8B4BD90}">
      <dgm:prSet phldrT="[Text]"/>
      <dgm:spPr/>
      <dgm:t>
        <a:bodyPr/>
        <a:lstStyle/>
        <a:p>
          <a:r>
            <a:rPr lang="en-US" altLang="en-US" dirty="0" smtClean="0">
              <a:ea typeface="ＭＳ Ｐゴシック" charset="-128"/>
            </a:rPr>
            <a:t>Complex system administration</a:t>
          </a:r>
          <a:endParaRPr lang="en-US" dirty="0"/>
        </a:p>
      </dgm:t>
    </dgm:pt>
    <dgm:pt modelId="{ACBA1645-2D89-437F-8EFD-59112B21B419}" type="parTrans" cxnId="{E31F5EF3-C386-46F4-8EDD-98ECE209A08F}">
      <dgm:prSet/>
      <dgm:spPr/>
      <dgm:t>
        <a:bodyPr/>
        <a:lstStyle/>
        <a:p>
          <a:endParaRPr lang="en-US"/>
        </a:p>
      </dgm:t>
    </dgm:pt>
    <dgm:pt modelId="{E69CB3CE-FC31-4BAD-8670-B4AC7E6ADCEE}" type="sibTrans" cxnId="{E31F5EF3-C386-46F4-8EDD-98ECE209A08F}">
      <dgm:prSet/>
      <dgm:spPr/>
      <dgm:t>
        <a:bodyPr/>
        <a:lstStyle/>
        <a:p>
          <a:endParaRPr lang="en-US"/>
        </a:p>
      </dgm:t>
    </dgm:pt>
    <dgm:pt modelId="{90053126-2F2F-410B-9B57-A8A93DC2E675}">
      <dgm:prSet phldrT="[Text]"/>
      <dgm:spPr/>
      <dgm:t>
        <a:bodyPr/>
        <a:lstStyle/>
        <a:p>
          <a:r>
            <a:rPr lang="en-US" altLang="en-US" dirty="0" smtClean="0">
              <a:ea typeface="ＭＳ Ｐゴシック" charset="-128"/>
            </a:rPr>
            <a:t>Lack of security and limited data sharing</a:t>
          </a:r>
          <a:endParaRPr lang="en-US" dirty="0"/>
        </a:p>
      </dgm:t>
    </dgm:pt>
    <dgm:pt modelId="{466622E3-AB33-4DA0-9C25-2D634CD1575B}" type="parTrans" cxnId="{69CF13F3-55DD-4891-A81A-3480A8B9D0F2}">
      <dgm:prSet/>
      <dgm:spPr/>
      <dgm:t>
        <a:bodyPr/>
        <a:lstStyle/>
        <a:p>
          <a:endParaRPr lang="en-US"/>
        </a:p>
      </dgm:t>
    </dgm:pt>
    <dgm:pt modelId="{E9C3DE04-403F-4FB6-89DB-9F00B90C0C62}" type="sibTrans" cxnId="{69CF13F3-55DD-4891-A81A-3480A8B9D0F2}">
      <dgm:prSet/>
      <dgm:spPr/>
      <dgm:t>
        <a:bodyPr/>
        <a:lstStyle/>
        <a:p>
          <a:endParaRPr lang="en-US"/>
        </a:p>
      </dgm:t>
    </dgm:pt>
    <dgm:pt modelId="{48328B96-25CC-42D5-9041-FF7E492FE47E}">
      <dgm:prSet phldrT="[Text]"/>
      <dgm:spPr/>
      <dgm:t>
        <a:bodyPr/>
        <a:lstStyle/>
        <a:p>
          <a:r>
            <a:rPr lang="en-US" altLang="en-US" dirty="0" smtClean="0">
              <a:ea typeface="ＭＳ Ｐゴシック" charset="-128"/>
            </a:rPr>
            <a:t>Extensive programming</a:t>
          </a:r>
          <a:endParaRPr lang="en-US" dirty="0"/>
        </a:p>
      </dgm:t>
    </dgm:pt>
    <dgm:pt modelId="{0D3F711C-7FAB-433C-BC21-549DB7CE8A86}" type="parTrans" cxnId="{200B0BF2-8F8A-4F43-8756-38153550B9AF}">
      <dgm:prSet/>
      <dgm:spPr/>
      <dgm:t>
        <a:bodyPr/>
        <a:lstStyle/>
        <a:p>
          <a:endParaRPr lang="en-US"/>
        </a:p>
      </dgm:t>
    </dgm:pt>
    <dgm:pt modelId="{93BB0911-1F73-4F94-A111-71673A5751A2}" type="sibTrans" cxnId="{200B0BF2-8F8A-4F43-8756-38153550B9AF}">
      <dgm:prSet/>
      <dgm:spPr/>
      <dgm:t>
        <a:bodyPr/>
        <a:lstStyle/>
        <a:p>
          <a:endParaRPr lang="en-US"/>
        </a:p>
      </dgm:t>
    </dgm:pt>
    <dgm:pt modelId="{1D8D2596-1022-49D2-B36A-3298A148F696}" type="pres">
      <dgm:prSet presAssocID="{5D74A2E5-E86C-458E-B619-7C59B6AA854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25E960-0FD0-42EA-914D-DDAEC206C06D}" type="pres">
      <dgm:prSet presAssocID="{226194DA-C365-466F-8ED1-A1A027E20007}" presName="parentLin" presStyleCnt="0"/>
      <dgm:spPr/>
      <dgm:t>
        <a:bodyPr/>
        <a:lstStyle/>
        <a:p>
          <a:endParaRPr lang="en-US"/>
        </a:p>
      </dgm:t>
    </dgm:pt>
    <dgm:pt modelId="{9F417E28-4D3D-4E7F-8FFC-0E4AC424D823}" type="pres">
      <dgm:prSet presAssocID="{226194DA-C365-466F-8ED1-A1A027E2000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0BBC4BC2-A2A2-451F-9761-5FE20C33E4FE}" type="pres">
      <dgm:prSet presAssocID="{226194DA-C365-466F-8ED1-A1A027E20007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00367-C102-4C35-8BC5-34276A793319}" type="pres">
      <dgm:prSet presAssocID="{226194DA-C365-466F-8ED1-A1A027E20007}" presName="negativeSpace" presStyleCnt="0"/>
      <dgm:spPr/>
      <dgm:t>
        <a:bodyPr/>
        <a:lstStyle/>
        <a:p>
          <a:endParaRPr lang="en-US"/>
        </a:p>
      </dgm:t>
    </dgm:pt>
    <dgm:pt modelId="{097EB689-A004-48DB-854B-92D0EE94C769}" type="pres">
      <dgm:prSet presAssocID="{226194DA-C365-466F-8ED1-A1A027E20007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F6194-2D83-4E42-9850-50245796C3C0}" type="pres">
      <dgm:prSet presAssocID="{40B0B770-CE47-4E72-ADAE-A4F69007BA1E}" presName="spaceBetweenRectangles" presStyleCnt="0"/>
      <dgm:spPr/>
      <dgm:t>
        <a:bodyPr/>
        <a:lstStyle/>
        <a:p>
          <a:endParaRPr lang="en-US"/>
        </a:p>
      </dgm:t>
    </dgm:pt>
    <dgm:pt modelId="{560DE406-A244-475C-8FF3-92D29CB087DF}" type="pres">
      <dgm:prSet presAssocID="{FF7F15AE-6752-4151-992E-3F41AE651DC4}" presName="parentLin" presStyleCnt="0"/>
      <dgm:spPr/>
      <dgm:t>
        <a:bodyPr/>
        <a:lstStyle/>
        <a:p>
          <a:endParaRPr lang="en-US"/>
        </a:p>
      </dgm:t>
    </dgm:pt>
    <dgm:pt modelId="{6B7F0B8A-C4C6-4EE5-8194-41B694E221AF}" type="pres">
      <dgm:prSet presAssocID="{FF7F15AE-6752-4151-992E-3F41AE651DC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3D34603-A871-4CCC-B0AA-27D730ABF7B7}" type="pres">
      <dgm:prSet presAssocID="{FF7F15AE-6752-4151-992E-3F41AE651DC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4709C9-33F7-4D5B-8331-982611E1E04B}" type="pres">
      <dgm:prSet presAssocID="{FF7F15AE-6752-4151-992E-3F41AE651DC4}" presName="negativeSpace" presStyleCnt="0"/>
      <dgm:spPr/>
      <dgm:t>
        <a:bodyPr/>
        <a:lstStyle/>
        <a:p>
          <a:endParaRPr lang="en-US"/>
        </a:p>
      </dgm:t>
    </dgm:pt>
    <dgm:pt modelId="{2290BA4A-2840-4F74-9747-7C99C24B8AF7}" type="pres">
      <dgm:prSet presAssocID="{FF7F15AE-6752-4151-992E-3F41AE651DC4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AAAC4-9CA7-49D8-85B2-093ABD79300D}" type="pres">
      <dgm:prSet presAssocID="{DB877FF2-15EF-4232-9338-E469AFDC7306}" presName="spaceBetweenRectangles" presStyleCnt="0"/>
      <dgm:spPr/>
      <dgm:t>
        <a:bodyPr/>
        <a:lstStyle/>
        <a:p>
          <a:endParaRPr lang="en-US"/>
        </a:p>
      </dgm:t>
    </dgm:pt>
    <dgm:pt modelId="{99534CC2-C037-4BD9-8BA9-7313AED6EC5E}" type="pres">
      <dgm:prSet presAssocID="{03C1B186-1D24-4B68-A511-5CF4B8B4BD90}" presName="parentLin" presStyleCnt="0"/>
      <dgm:spPr/>
      <dgm:t>
        <a:bodyPr/>
        <a:lstStyle/>
        <a:p>
          <a:endParaRPr lang="en-US"/>
        </a:p>
      </dgm:t>
    </dgm:pt>
    <dgm:pt modelId="{C84EBAA0-44AC-4B6A-9404-4F87800DAF78}" type="pres">
      <dgm:prSet presAssocID="{03C1B186-1D24-4B68-A511-5CF4B8B4BD90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AD5E33E7-8944-4E93-A3FB-F501DD12D50D}" type="pres">
      <dgm:prSet presAssocID="{03C1B186-1D24-4B68-A511-5CF4B8B4BD90}" presName="parentText" presStyleLbl="node1" presStyleIdx="2" presStyleCnt="5" custLinFactNeighborX="-25000" custLinFactNeighborY="7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2FD45-83B7-452C-B131-72E5250ED6E4}" type="pres">
      <dgm:prSet presAssocID="{03C1B186-1D24-4B68-A511-5CF4B8B4BD90}" presName="negativeSpace" presStyleCnt="0"/>
      <dgm:spPr/>
      <dgm:t>
        <a:bodyPr/>
        <a:lstStyle/>
        <a:p>
          <a:endParaRPr lang="en-US"/>
        </a:p>
      </dgm:t>
    </dgm:pt>
    <dgm:pt modelId="{6C3CB1C7-AA51-47E2-9A0D-A3FAD504461F}" type="pres">
      <dgm:prSet presAssocID="{03C1B186-1D24-4B68-A511-5CF4B8B4BD90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A98867-4BF4-4729-9C86-01FC01B5FCE6}" type="pres">
      <dgm:prSet presAssocID="{E69CB3CE-FC31-4BAD-8670-B4AC7E6ADCEE}" presName="spaceBetweenRectangles" presStyleCnt="0"/>
      <dgm:spPr/>
      <dgm:t>
        <a:bodyPr/>
        <a:lstStyle/>
        <a:p>
          <a:endParaRPr lang="en-US"/>
        </a:p>
      </dgm:t>
    </dgm:pt>
    <dgm:pt modelId="{CB81A0F5-D14E-49B6-AD4F-A630492004C8}" type="pres">
      <dgm:prSet presAssocID="{90053126-2F2F-410B-9B57-A8A93DC2E675}" presName="parentLin" presStyleCnt="0"/>
      <dgm:spPr/>
      <dgm:t>
        <a:bodyPr/>
        <a:lstStyle/>
        <a:p>
          <a:endParaRPr lang="en-US"/>
        </a:p>
      </dgm:t>
    </dgm:pt>
    <dgm:pt modelId="{870D827E-A312-4783-881D-513893365AB8}" type="pres">
      <dgm:prSet presAssocID="{90053126-2F2F-410B-9B57-A8A93DC2E67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95FCD0E-0B7A-46A9-9D3E-26613CD2DA44}" type="pres">
      <dgm:prSet presAssocID="{90053126-2F2F-410B-9B57-A8A93DC2E67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B7597-07F7-418C-BABD-89CF08BFB67B}" type="pres">
      <dgm:prSet presAssocID="{90053126-2F2F-410B-9B57-A8A93DC2E675}" presName="negativeSpace" presStyleCnt="0"/>
      <dgm:spPr/>
      <dgm:t>
        <a:bodyPr/>
        <a:lstStyle/>
        <a:p>
          <a:endParaRPr lang="en-US"/>
        </a:p>
      </dgm:t>
    </dgm:pt>
    <dgm:pt modelId="{A4673CFF-A832-4A73-BE27-92A04ADE9453}" type="pres">
      <dgm:prSet presAssocID="{90053126-2F2F-410B-9B57-A8A93DC2E675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797BD-B096-4DCE-A2E0-0825505507BF}" type="pres">
      <dgm:prSet presAssocID="{E9C3DE04-403F-4FB6-89DB-9F00B90C0C62}" presName="spaceBetweenRectangles" presStyleCnt="0"/>
      <dgm:spPr/>
      <dgm:t>
        <a:bodyPr/>
        <a:lstStyle/>
        <a:p>
          <a:endParaRPr lang="en-US"/>
        </a:p>
      </dgm:t>
    </dgm:pt>
    <dgm:pt modelId="{3F826202-972F-4998-9CF8-3AFF9F17CEBA}" type="pres">
      <dgm:prSet presAssocID="{48328B96-25CC-42D5-9041-FF7E492FE47E}" presName="parentLin" presStyleCnt="0"/>
      <dgm:spPr/>
      <dgm:t>
        <a:bodyPr/>
        <a:lstStyle/>
        <a:p>
          <a:endParaRPr lang="en-US"/>
        </a:p>
      </dgm:t>
    </dgm:pt>
    <dgm:pt modelId="{91535265-7594-44B4-B395-3DC071598667}" type="pres">
      <dgm:prSet presAssocID="{48328B96-25CC-42D5-9041-FF7E492FE47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4B9BB0C9-D3CD-4510-B0B5-3FD968B85575}" type="pres">
      <dgm:prSet presAssocID="{48328B96-25CC-42D5-9041-FF7E492FE47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82A7D-A223-4663-9FDC-E59BC4D4A860}" type="pres">
      <dgm:prSet presAssocID="{48328B96-25CC-42D5-9041-FF7E492FE47E}" presName="negativeSpace" presStyleCnt="0"/>
      <dgm:spPr/>
      <dgm:t>
        <a:bodyPr/>
        <a:lstStyle/>
        <a:p>
          <a:endParaRPr lang="en-US"/>
        </a:p>
      </dgm:t>
    </dgm:pt>
    <dgm:pt modelId="{77E3F82F-751C-4A84-B47B-BBA28CD78176}" type="pres">
      <dgm:prSet presAssocID="{48328B96-25CC-42D5-9041-FF7E492FE47E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3461A1-0358-4D7E-89C9-7297D927DA05}" type="presOf" srcId="{03C1B186-1D24-4B68-A511-5CF4B8B4BD90}" destId="{C84EBAA0-44AC-4B6A-9404-4F87800DAF78}" srcOrd="0" destOrd="0" presId="urn:microsoft.com/office/officeart/2005/8/layout/list1"/>
    <dgm:cxn modelId="{E31F5EF3-C386-46F4-8EDD-98ECE209A08F}" srcId="{5D74A2E5-E86C-458E-B619-7C59B6AA8541}" destId="{03C1B186-1D24-4B68-A511-5CF4B8B4BD90}" srcOrd="2" destOrd="0" parTransId="{ACBA1645-2D89-437F-8EFD-59112B21B419}" sibTransId="{E69CB3CE-FC31-4BAD-8670-B4AC7E6ADCEE}"/>
    <dgm:cxn modelId="{607C1E68-1318-456D-896D-8AC6B1A93DA1}" type="presOf" srcId="{48328B96-25CC-42D5-9041-FF7E492FE47E}" destId="{4B9BB0C9-D3CD-4510-B0B5-3FD968B85575}" srcOrd="1" destOrd="0" presId="urn:microsoft.com/office/officeart/2005/8/layout/list1"/>
    <dgm:cxn modelId="{868CC0EC-D9B3-442F-9055-30ABB416908C}" type="presOf" srcId="{48328B96-25CC-42D5-9041-FF7E492FE47E}" destId="{91535265-7594-44B4-B395-3DC071598667}" srcOrd="0" destOrd="0" presId="urn:microsoft.com/office/officeart/2005/8/layout/list1"/>
    <dgm:cxn modelId="{4B580020-76E3-441D-BCB3-54AA2A8E0F8B}" type="presOf" srcId="{03C1B186-1D24-4B68-A511-5CF4B8B4BD90}" destId="{AD5E33E7-8944-4E93-A3FB-F501DD12D50D}" srcOrd="1" destOrd="0" presId="urn:microsoft.com/office/officeart/2005/8/layout/list1"/>
    <dgm:cxn modelId="{69E4C0DD-319A-4BE1-9B7F-D49FD575DE6F}" srcId="{5D74A2E5-E86C-458E-B619-7C59B6AA8541}" destId="{226194DA-C365-466F-8ED1-A1A027E20007}" srcOrd="0" destOrd="0" parTransId="{2E833176-BEDF-45B7-9F8A-0648F3312A9F}" sibTransId="{40B0B770-CE47-4E72-ADAE-A4F69007BA1E}"/>
    <dgm:cxn modelId="{200B0BF2-8F8A-4F43-8756-38153550B9AF}" srcId="{5D74A2E5-E86C-458E-B619-7C59B6AA8541}" destId="{48328B96-25CC-42D5-9041-FF7E492FE47E}" srcOrd="4" destOrd="0" parTransId="{0D3F711C-7FAB-433C-BC21-549DB7CE8A86}" sibTransId="{93BB0911-1F73-4F94-A111-71673A5751A2}"/>
    <dgm:cxn modelId="{EBD92840-3040-45F7-BE6E-FB2073A674AC}" type="presOf" srcId="{90053126-2F2F-410B-9B57-A8A93DC2E675}" destId="{870D827E-A312-4783-881D-513893365AB8}" srcOrd="0" destOrd="0" presId="urn:microsoft.com/office/officeart/2005/8/layout/list1"/>
    <dgm:cxn modelId="{EDD62E2C-79CB-4266-8B81-B61B94388D69}" type="presOf" srcId="{226194DA-C365-466F-8ED1-A1A027E20007}" destId="{0BBC4BC2-A2A2-451F-9761-5FE20C33E4FE}" srcOrd="1" destOrd="0" presId="urn:microsoft.com/office/officeart/2005/8/layout/list1"/>
    <dgm:cxn modelId="{46318C1D-E990-4E50-8AED-EE59C42ED615}" type="presOf" srcId="{FF7F15AE-6752-4151-992E-3F41AE651DC4}" destId="{D3D34603-A871-4CCC-B0AA-27D730ABF7B7}" srcOrd="1" destOrd="0" presId="urn:microsoft.com/office/officeart/2005/8/layout/list1"/>
    <dgm:cxn modelId="{652158CC-C165-4801-8EF2-5CCCBC533760}" srcId="{5D74A2E5-E86C-458E-B619-7C59B6AA8541}" destId="{FF7F15AE-6752-4151-992E-3F41AE651DC4}" srcOrd="1" destOrd="0" parTransId="{901698D4-3AB0-4BC1-9E3E-30816E9EC7D0}" sibTransId="{DB877FF2-15EF-4232-9338-E469AFDC7306}"/>
    <dgm:cxn modelId="{6F96B56B-6E6B-4A10-9009-13381E10D60D}" type="presOf" srcId="{5D74A2E5-E86C-458E-B619-7C59B6AA8541}" destId="{1D8D2596-1022-49D2-B36A-3298A148F696}" srcOrd="0" destOrd="0" presId="urn:microsoft.com/office/officeart/2005/8/layout/list1"/>
    <dgm:cxn modelId="{B4C86F4D-F453-4255-8D71-E4457B9A71F5}" type="presOf" srcId="{226194DA-C365-466F-8ED1-A1A027E20007}" destId="{9F417E28-4D3D-4E7F-8FFC-0E4AC424D823}" srcOrd="0" destOrd="0" presId="urn:microsoft.com/office/officeart/2005/8/layout/list1"/>
    <dgm:cxn modelId="{A7063B86-311A-4EE6-9ABB-673AC6EC5E30}" type="presOf" srcId="{90053126-2F2F-410B-9B57-A8A93DC2E675}" destId="{495FCD0E-0B7A-46A9-9D3E-26613CD2DA44}" srcOrd="1" destOrd="0" presId="urn:microsoft.com/office/officeart/2005/8/layout/list1"/>
    <dgm:cxn modelId="{E8EDDACC-29A3-4748-857F-8E185315689F}" type="presOf" srcId="{FF7F15AE-6752-4151-992E-3F41AE651DC4}" destId="{6B7F0B8A-C4C6-4EE5-8194-41B694E221AF}" srcOrd="0" destOrd="0" presId="urn:microsoft.com/office/officeart/2005/8/layout/list1"/>
    <dgm:cxn modelId="{69CF13F3-55DD-4891-A81A-3480A8B9D0F2}" srcId="{5D74A2E5-E86C-458E-B619-7C59B6AA8541}" destId="{90053126-2F2F-410B-9B57-A8A93DC2E675}" srcOrd="3" destOrd="0" parTransId="{466622E3-AB33-4DA0-9C25-2D634CD1575B}" sibTransId="{E9C3DE04-403F-4FB6-89DB-9F00B90C0C62}"/>
    <dgm:cxn modelId="{CA3C22D0-6CD0-496B-BEFA-16771FCDF981}" type="presParOf" srcId="{1D8D2596-1022-49D2-B36A-3298A148F696}" destId="{6525E960-0FD0-42EA-914D-DDAEC206C06D}" srcOrd="0" destOrd="0" presId="urn:microsoft.com/office/officeart/2005/8/layout/list1"/>
    <dgm:cxn modelId="{28E00551-38EE-4ED2-9D4B-556A8D262BEE}" type="presParOf" srcId="{6525E960-0FD0-42EA-914D-DDAEC206C06D}" destId="{9F417E28-4D3D-4E7F-8FFC-0E4AC424D823}" srcOrd="0" destOrd="0" presId="urn:microsoft.com/office/officeart/2005/8/layout/list1"/>
    <dgm:cxn modelId="{80E4A5BD-5142-4158-9700-92FA6DC53837}" type="presParOf" srcId="{6525E960-0FD0-42EA-914D-DDAEC206C06D}" destId="{0BBC4BC2-A2A2-451F-9761-5FE20C33E4FE}" srcOrd="1" destOrd="0" presId="urn:microsoft.com/office/officeart/2005/8/layout/list1"/>
    <dgm:cxn modelId="{B6A473E5-4AD5-4901-9B10-217DF5948261}" type="presParOf" srcId="{1D8D2596-1022-49D2-B36A-3298A148F696}" destId="{43400367-C102-4C35-8BC5-34276A793319}" srcOrd="1" destOrd="0" presId="urn:microsoft.com/office/officeart/2005/8/layout/list1"/>
    <dgm:cxn modelId="{78AFE926-FE3C-4424-A43B-758CF27E7501}" type="presParOf" srcId="{1D8D2596-1022-49D2-B36A-3298A148F696}" destId="{097EB689-A004-48DB-854B-92D0EE94C769}" srcOrd="2" destOrd="0" presId="urn:microsoft.com/office/officeart/2005/8/layout/list1"/>
    <dgm:cxn modelId="{474B45A2-E487-4D37-A26A-0B9694829BB3}" type="presParOf" srcId="{1D8D2596-1022-49D2-B36A-3298A148F696}" destId="{820F6194-2D83-4E42-9850-50245796C3C0}" srcOrd="3" destOrd="0" presId="urn:microsoft.com/office/officeart/2005/8/layout/list1"/>
    <dgm:cxn modelId="{90A192D5-7DCB-4105-962B-7AEA3D4FFDD2}" type="presParOf" srcId="{1D8D2596-1022-49D2-B36A-3298A148F696}" destId="{560DE406-A244-475C-8FF3-92D29CB087DF}" srcOrd="4" destOrd="0" presId="urn:microsoft.com/office/officeart/2005/8/layout/list1"/>
    <dgm:cxn modelId="{2F18DC87-BDF6-429D-BE54-55980D827DFD}" type="presParOf" srcId="{560DE406-A244-475C-8FF3-92D29CB087DF}" destId="{6B7F0B8A-C4C6-4EE5-8194-41B694E221AF}" srcOrd="0" destOrd="0" presId="urn:microsoft.com/office/officeart/2005/8/layout/list1"/>
    <dgm:cxn modelId="{5C6068B7-B6FF-4B62-9EC0-97BB1B826D30}" type="presParOf" srcId="{560DE406-A244-475C-8FF3-92D29CB087DF}" destId="{D3D34603-A871-4CCC-B0AA-27D730ABF7B7}" srcOrd="1" destOrd="0" presId="urn:microsoft.com/office/officeart/2005/8/layout/list1"/>
    <dgm:cxn modelId="{71199C72-EFA5-4ACA-885C-CDD11511B427}" type="presParOf" srcId="{1D8D2596-1022-49D2-B36A-3298A148F696}" destId="{354709C9-33F7-4D5B-8331-982611E1E04B}" srcOrd="5" destOrd="0" presId="urn:microsoft.com/office/officeart/2005/8/layout/list1"/>
    <dgm:cxn modelId="{D5FA8DF3-364D-4CC7-BB83-631CF3DE872F}" type="presParOf" srcId="{1D8D2596-1022-49D2-B36A-3298A148F696}" destId="{2290BA4A-2840-4F74-9747-7C99C24B8AF7}" srcOrd="6" destOrd="0" presId="urn:microsoft.com/office/officeart/2005/8/layout/list1"/>
    <dgm:cxn modelId="{F42EEEE8-0990-4CCF-8545-589472EDB1EA}" type="presParOf" srcId="{1D8D2596-1022-49D2-B36A-3298A148F696}" destId="{5C3AAAC4-9CA7-49D8-85B2-093ABD79300D}" srcOrd="7" destOrd="0" presId="urn:microsoft.com/office/officeart/2005/8/layout/list1"/>
    <dgm:cxn modelId="{B6B18459-5861-46D9-9295-7D00A3C2E5F5}" type="presParOf" srcId="{1D8D2596-1022-49D2-B36A-3298A148F696}" destId="{99534CC2-C037-4BD9-8BA9-7313AED6EC5E}" srcOrd="8" destOrd="0" presId="urn:microsoft.com/office/officeart/2005/8/layout/list1"/>
    <dgm:cxn modelId="{3E2376DA-4549-4328-97E9-7BDF8F5843FA}" type="presParOf" srcId="{99534CC2-C037-4BD9-8BA9-7313AED6EC5E}" destId="{C84EBAA0-44AC-4B6A-9404-4F87800DAF78}" srcOrd="0" destOrd="0" presId="urn:microsoft.com/office/officeart/2005/8/layout/list1"/>
    <dgm:cxn modelId="{3086B72C-477F-4152-BA20-DCB443B7D2F7}" type="presParOf" srcId="{99534CC2-C037-4BD9-8BA9-7313AED6EC5E}" destId="{AD5E33E7-8944-4E93-A3FB-F501DD12D50D}" srcOrd="1" destOrd="0" presId="urn:microsoft.com/office/officeart/2005/8/layout/list1"/>
    <dgm:cxn modelId="{0470DEFA-A8C8-4588-BEB2-E1C5F686B4C7}" type="presParOf" srcId="{1D8D2596-1022-49D2-B36A-3298A148F696}" destId="{71F2FD45-83B7-452C-B131-72E5250ED6E4}" srcOrd="9" destOrd="0" presId="urn:microsoft.com/office/officeart/2005/8/layout/list1"/>
    <dgm:cxn modelId="{086285EA-F7E3-47DD-BE92-7E700A931CAD}" type="presParOf" srcId="{1D8D2596-1022-49D2-B36A-3298A148F696}" destId="{6C3CB1C7-AA51-47E2-9A0D-A3FAD504461F}" srcOrd="10" destOrd="0" presId="urn:microsoft.com/office/officeart/2005/8/layout/list1"/>
    <dgm:cxn modelId="{1FAB40DE-9DFE-413C-AD50-7346AB74F2FA}" type="presParOf" srcId="{1D8D2596-1022-49D2-B36A-3298A148F696}" destId="{87A98867-4BF4-4729-9C86-01FC01B5FCE6}" srcOrd="11" destOrd="0" presId="urn:microsoft.com/office/officeart/2005/8/layout/list1"/>
    <dgm:cxn modelId="{B4C82F94-EEA1-4E0E-877F-BA95F85F1BDF}" type="presParOf" srcId="{1D8D2596-1022-49D2-B36A-3298A148F696}" destId="{CB81A0F5-D14E-49B6-AD4F-A630492004C8}" srcOrd="12" destOrd="0" presId="urn:microsoft.com/office/officeart/2005/8/layout/list1"/>
    <dgm:cxn modelId="{E5F4DAB1-8FFC-47C1-B493-E504DCC53184}" type="presParOf" srcId="{CB81A0F5-D14E-49B6-AD4F-A630492004C8}" destId="{870D827E-A312-4783-881D-513893365AB8}" srcOrd="0" destOrd="0" presId="urn:microsoft.com/office/officeart/2005/8/layout/list1"/>
    <dgm:cxn modelId="{A8785568-7079-46D2-B60E-BA452CC225FB}" type="presParOf" srcId="{CB81A0F5-D14E-49B6-AD4F-A630492004C8}" destId="{495FCD0E-0B7A-46A9-9D3E-26613CD2DA44}" srcOrd="1" destOrd="0" presId="urn:microsoft.com/office/officeart/2005/8/layout/list1"/>
    <dgm:cxn modelId="{FEDCEDB4-28B6-4653-8759-3D28A21400D5}" type="presParOf" srcId="{1D8D2596-1022-49D2-B36A-3298A148F696}" destId="{B68B7597-07F7-418C-BABD-89CF08BFB67B}" srcOrd="13" destOrd="0" presId="urn:microsoft.com/office/officeart/2005/8/layout/list1"/>
    <dgm:cxn modelId="{CBC9A052-FE72-498E-AD32-4CB4BAE18722}" type="presParOf" srcId="{1D8D2596-1022-49D2-B36A-3298A148F696}" destId="{A4673CFF-A832-4A73-BE27-92A04ADE9453}" srcOrd="14" destOrd="0" presId="urn:microsoft.com/office/officeart/2005/8/layout/list1"/>
    <dgm:cxn modelId="{77D56CBD-8271-4EE5-B4EB-7479E4F3D3FC}" type="presParOf" srcId="{1D8D2596-1022-49D2-B36A-3298A148F696}" destId="{E2F797BD-B096-4DCE-A2E0-0825505507BF}" srcOrd="15" destOrd="0" presId="urn:microsoft.com/office/officeart/2005/8/layout/list1"/>
    <dgm:cxn modelId="{09ED45E4-742F-4200-AA77-7C724D25B17D}" type="presParOf" srcId="{1D8D2596-1022-49D2-B36A-3298A148F696}" destId="{3F826202-972F-4998-9CF8-3AFF9F17CEBA}" srcOrd="16" destOrd="0" presId="urn:microsoft.com/office/officeart/2005/8/layout/list1"/>
    <dgm:cxn modelId="{5C9619CA-4C0D-4B19-889A-5562FBAA7A0A}" type="presParOf" srcId="{3F826202-972F-4998-9CF8-3AFF9F17CEBA}" destId="{91535265-7594-44B4-B395-3DC071598667}" srcOrd="0" destOrd="0" presId="urn:microsoft.com/office/officeart/2005/8/layout/list1"/>
    <dgm:cxn modelId="{0FDBE6B3-AA1F-4DD8-AC13-BE9367A07E08}" type="presParOf" srcId="{3F826202-972F-4998-9CF8-3AFF9F17CEBA}" destId="{4B9BB0C9-D3CD-4510-B0B5-3FD968B85575}" srcOrd="1" destOrd="0" presId="urn:microsoft.com/office/officeart/2005/8/layout/list1"/>
    <dgm:cxn modelId="{E2F74979-974A-42CE-AF15-A8428087BEF2}" type="presParOf" srcId="{1D8D2596-1022-49D2-B36A-3298A148F696}" destId="{18782A7D-A223-4663-9FDC-E59BC4D4A860}" srcOrd="17" destOrd="0" presId="urn:microsoft.com/office/officeart/2005/8/layout/list1"/>
    <dgm:cxn modelId="{1994F3F4-7F18-4C3D-98C7-A9AD780DF6E5}" type="presParOf" srcId="{1D8D2596-1022-49D2-B36A-3298A148F696}" destId="{77E3F82F-751C-4A84-B47B-BBA28CD7817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43ABF-0AC9-481F-B6EA-4FBE008C9923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687C0F54-2602-40A3-B129-AC271CE91CA1}">
      <dgm:prSet/>
      <dgm:spPr/>
      <dgm:t>
        <a:bodyPr/>
        <a:lstStyle/>
        <a:p>
          <a:pPr rtl="0"/>
          <a:r>
            <a:rPr lang="en-US" dirty="0" smtClean="0"/>
            <a:t>Increased costs</a:t>
          </a:r>
          <a:endParaRPr lang="en-CA" dirty="0"/>
        </a:p>
      </dgm:t>
    </dgm:pt>
    <dgm:pt modelId="{9A176749-31B8-45F4-8D0F-67873FB380AC}" type="parTrans" cxnId="{F4C29F72-B3F8-417D-A381-C844EEB2CA95}">
      <dgm:prSet/>
      <dgm:spPr/>
      <dgm:t>
        <a:bodyPr/>
        <a:lstStyle/>
        <a:p>
          <a:endParaRPr lang="en-US"/>
        </a:p>
      </dgm:t>
    </dgm:pt>
    <dgm:pt modelId="{2BA3CE4B-75F9-4C89-BDE8-027186E4CF5C}" type="sibTrans" cxnId="{F4C29F72-B3F8-417D-A381-C844EEB2CA95}">
      <dgm:prSet/>
      <dgm:spPr/>
      <dgm:t>
        <a:bodyPr/>
        <a:lstStyle/>
        <a:p>
          <a:endParaRPr lang="en-US"/>
        </a:p>
      </dgm:t>
    </dgm:pt>
    <dgm:pt modelId="{F72A8A0B-9BF7-4BF7-A03C-C0662C3FAAFF}">
      <dgm:prSet/>
      <dgm:spPr/>
      <dgm:t>
        <a:bodyPr/>
        <a:lstStyle/>
        <a:p>
          <a:pPr rtl="0"/>
          <a:r>
            <a:rPr lang="en-US" dirty="0" smtClean="0"/>
            <a:t>Management complexity</a:t>
          </a:r>
          <a:endParaRPr lang="en-CA" dirty="0"/>
        </a:p>
      </dgm:t>
    </dgm:pt>
    <dgm:pt modelId="{42360421-4552-4DD0-B8B3-0CC8F7E899CD}" type="parTrans" cxnId="{525FDCAA-3B5E-4430-BF5C-C2B763235034}">
      <dgm:prSet/>
      <dgm:spPr/>
      <dgm:t>
        <a:bodyPr/>
        <a:lstStyle/>
        <a:p>
          <a:endParaRPr lang="en-US"/>
        </a:p>
      </dgm:t>
    </dgm:pt>
    <dgm:pt modelId="{6A0E85E9-BC7A-428F-81C8-260DBB1AF6F5}" type="sibTrans" cxnId="{525FDCAA-3B5E-4430-BF5C-C2B763235034}">
      <dgm:prSet/>
      <dgm:spPr/>
      <dgm:t>
        <a:bodyPr/>
        <a:lstStyle/>
        <a:p>
          <a:endParaRPr lang="en-US"/>
        </a:p>
      </dgm:t>
    </dgm:pt>
    <dgm:pt modelId="{D90C2DAA-E69F-4105-8E0B-4CD152A8F26D}">
      <dgm:prSet/>
      <dgm:spPr/>
      <dgm:t>
        <a:bodyPr/>
        <a:lstStyle/>
        <a:p>
          <a:pPr rtl="0"/>
          <a:r>
            <a:rPr lang="en-US" dirty="0" smtClean="0"/>
            <a:t>Maintaining currency</a:t>
          </a:r>
          <a:endParaRPr lang="en-CA" dirty="0"/>
        </a:p>
      </dgm:t>
    </dgm:pt>
    <dgm:pt modelId="{9F6B08F3-DE5E-4796-ABDE-B424A1C46DBA}" type="parTrans" cxnId="{6EB54903-7B3E-49A4-A4FB-B890EE69A8EF}">
      <dgm:prSet/>
      <dgm:spPr/>
      <dgm:t>
        <a:bodyPr/>
        <a:lstStyle/>
        <a:p>
          <a:endParaRPr lang="en-US"/>
        </a:p>
      </dgm:t>
    </dgm:pt>
    <dgm:pt modelId="{959EF853-4D09-4E03-A4BB-9D65FB37DF70}" type="sibTrans" cxnId="{6EB54903-7B3E-49A4-A4FB-B890EE69A8EF}">
      <dgm:prSet/>
      <dgm:spPr/>
      <dgm:t>
        <a:bodyPr/>
        <a:lstStyle/>
        <a:p>
          <a:endParaRPr lang="en-US"/>
        </a:p>
      </dgm:t>
    </dgm:pt>
    <dgm:pt modelId="{7FC1B68D-C909-484A-BB3B-F1376A5DEC98}">
      <dgm:prSet/>
      <dgm:spPr/>
      <dgm:t>
        <a:bodyPr/>
        <a:lstStyle/>
        <a:p>
          <a:pPr rtl="0"/>
          <a:r>
            <a:rPr lang="en-US" dirty="0" smtClean="0"/>
            <a:t>Vendor dependence</a:t>
          </a:r>
          <a:endParaRPr lang="en-CA" dirty="0"/>
        </a:p>
      </dgm:t>
    </dgm:pt>
    <dgm:pt modelId="{4A924EC0-38FE-4F8B-8B6B-D2D09E003437}" type="parTrans" cxnId="{9EE11570-915D-4BDC-B6E3-F90A8AE04219}">
      <dgm:prSet/>
      <dgm:spPr/>
      <dgm:t>
        <a:bodyPr/>
        <a:lstStyle/>
        <a:p>
          <a:endParaRPr lang="en-US"/>
        </a:p>
      </dgm:t>
    </dgm:pt>
    <dgm:pt modelId="{B223070F-855E-4335-BF62-A58827825123}" type="sibTrans" cxnId="{9EE11570-915D-4BDC-B6E3-F90A8AE04219}">
      <dgm:prSet/>
      <dgm:spPr/>
      <dgm:t>
        <a:bodyPr/>
        <a:lstStyle/>
        <a:p>
          <a:endParaRPr lang="en-US"/>
        </a:p>
      </dgm:t>
    </dgm:pt>
    <dgm:pt modelId="{6BEFE74F-2B5A-4E14-9F2F-28E023326379}">
      <dgm:prSet/>
      <dgm:spPr/>
      <dgm:t>
        <a:bodyPr/>
        <a:lstStyle/>
        <a:p>
          <a:pPr rtl="0"/>
          <a:r>
            <a:rPr lang="en-US" dirty="0" smtClean="0"/>
            <a:t>Frequent upgrade/replacement cycles</a:t>
          </a:r>
          <a:endParaRPr lang="en-CA" dirty="0"/>
        </a:p>
      </dgm:t>
    </dgm:pt>
    <dgm:pt modelId="{5104C8D5-6D36-480D-BA9B-DEFBC176ED78}" type="parTrans" cxnId="{0C21CCAF-B4AE-453E-92BF-E92823F69DEC}">
      <dgm:prSet/>
      <dgm:spPr/>
      <dgm:t>
        <a:bodyPr/>
        <a:lstStyle/>
        <a:p>
          <a:endParaRPr lang="en-US"/>
        </a:p>
      </dgm:t>
    </dgm:pt>
    <dgm:pt modelId="{8E97AD37-988C-4296-B89F-B9E2DB3B190D}" type="sibTrans" cxnId="{0C21CCAF-B4AE-453E-92BF-E92823F69DEC}">
      <dgm:prSet/>
      <dgm:spPr/>
      <dgm:t>
        <a:bodyPr/>
        <a:lstStyle/>
        <a:p>
          <a:endParaRPr lang="en-US"/>
        </a:p>
      </dgm:t>
    </dgm:pt>
    <dgm:pt modelId="{D3BBAA57-1B64-41E2-B755-C769508B796E}" type="pres">
      <dgm:prSet presAssocID="{94743ABF-0AC9-481F-B6EA-4FBE008C99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002636-F5ED-416C-B6A2-7D653656E6BB}" type="pres">
      <dgm:prSet presAssocID="{687C0F54-2602-40A3-B129-AC271CE91CA1}" presName="parentLin" presStyleCnt="0"/>
      <dgm:spPr/>
    </dgm:pt>
    <dgm:pt modelId="{E065699A-2C43-46EB-982A-284A805A6488}" type="pres">
      <dgm:prSet presAssocID="{687C0F54-2602-40A3-B129-AC271CE91CA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0C72551-71BF-463A-893F-A7A15B84EFB4}" type="pres">
      <dgm:prSet presAssocID="{687C0F54-2602-40A3-B129-AC271CE91CA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0CF1D-6824-4696-9209-D6563D1461CF}" type="pres">
      <dgm:prSet presAssocID="{687C0F54-2602-40A3-B129-AC271CE91CA1}" presName="negativeSpace" presStyleCnt="0"/>
      <dgm:spPr/>
    </dgm:pt>
    <dgm:pt modelId="{706E38C5-FACA-42F7-B783-E5AAC61E5A98}" type="pres">
      <dgm:prSet presAssocID="{687C0F54-2602-40A3-B129-AC271CE91CA1}" presName="childText" presStyleLbl="conFgAcc1" presStyleIdx="0" presStyleCnt="5">
        <dgm:presLayoutVars>
          <dgm:bulletEnabled val="1"/>
        </dgm:presLayoutVars>
      </dgm:prSet>
      <dgm:spPr/>
    </dgm:pt>
    <dgm:pt modelId="{ECBD2FE2-610E-40D4-AC85-2D1022CD43D6}" type="pres">
      <dgm:prSet presAssocID="{2BA3CE4B-75F9-4C89-BDE8-027186E4CF5C}" presName="spaceBetweenRectangles" presStyleCnt="0"/>
      <dgm:spPr/>
    </dgm:pt>
    <dgm:pt modelId="{728D5498-7AD6-4539-A09B-2C41FE0372B0}" type="pres">
      <dgm:prSet presAssocID="{F72A8A0B-9BF7-4BF7-A03C-C0662C3FAAFF}" presName="parentLin" presStyleCnt="0"/>
      <dgm:spPr/>
    </dgm:pt>
    <dgm:pt modelId="{12259FEE-A228-4E9C-AE6F-43F9515E0148}" type="pres">
      <dgm:prSet presAssocID="{F72A8A0B-9BF7-4BF7-A03C-C0662C3FAAF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22BC9F7-CACA-4827-9990-4E8921374A7C}" type="pres">
      <dgm:prSet presAssocID="{F72A8A0B-9BF7-4BF7-A03C-C0662C3FAAF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97BDB-7DB9-4243-9AE6-E8FF7CDB8434}" type="pres">
      <dgm:prSet presAssocID="{F72A8A0B-9BF7-4BF7-A03C-C0662C3FAAFF}" presName="negativeSpace" presStyleCnt="0"/>
      <dgm:spPr/>
    </dgm:pt>
    <dgm:pt modelId="{77DACFB3-94E4-4232-950C-D507BCDDC983}" type="pres">
      <dgm:prSet presAssocID="{F72A8A0B-9BF7-4BF7-A03C-C0662C3FAAFF}" presName="childText" presStyleLbl="conFgAcc1" presStyleIdx="1" presStyleCnt="5">
        <dgm:presLayoutVars>
          <dgm:bulletEnabled val="1"/>
        </dgm:presLayoutVars>
      </dgm:prSet>
      <dgm:spPr/>
    </dgm:pt>
    <dgm:pt modelId="{9975A5DB-2FC3-40BE-B861-B61272B4CB2C}" type="pres">
      <dgm:prSet presAssocID="{6A0E85E9-BC7A-428F-81C8-260DBB1AF6F5}" presName="spaceBetweenRectangles" presStyleCnt="0"/>
      <dgm:spPr/>
    </dgm:pt>
    <dgm:pt modelId="{64042F45-04C2-46DD-A8C2-3AA47C9E0D61}" type="pres">
      <dgm:prSet presAssocID="{D90C2DAA-E69F-4105-8E0B-4CD152A8F26D}" presName="parentLin" presStyleCnt="0"/>
      <dgm:spPr/>
    </dgm:pt>
    <dgm:pt modelId="{D5200844-D6CF-4B8A-8458-C37C12215900}" type="pres">
      <dgm:prSet presAssocID="{D90C2DAA-E69F-4105-8E0B-4CD152A8F26D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484EAE4C-589C-404B-9FAE-E7C8C6E95AE3}" type="pres">
      <dgm:prSet presAssocID="{D90C2DAA-E69F-4105-8E0B-4CD152A8F26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D1260-0BFB-4065-96B3-B13FBDD5A4DB}" type="pres">
      <dgm:prSet presAssocID="{D90C2DAA-E69F-4105-8E0B-4CD152A8F26D}" presName="negativeSpace" presStyleCnt="0"/>
      <dgm:spPr/>
    </dgm:pt>
    <dgm:pt modelId="{6BCEA6D4-780D-4631-960B-F96208DD0F6F}" type="pres">
      <dgm:prSet presAssocID="{D90C2DAA-E69F-4105-8E0B-4CD152A8F26D}" presName="childText" presStyleLbl="conFgAcc1" presStyleIdx="2" presStyleCnt="5">
        <dgm:presLayoutVars>
          <dgm:bulletEnabled val="1"/>
        </dgm:presLayoutVars>
      </dgm:prSet>
      <dgm:spPr/>
    </dgm:pt>
    <dgm:pt modelId="{3C6D3227-9DCB-42AE-AA53-F91CCDF3A9A7}" type="pres">
      <dgm:prSet presAssocID="{959EF853-4D09-4E03-A4BB-9D65FB37DF70}" presName="spaceBetweenRectangles" presStyleCnt="0"/>
      <dgm:spPr/>
    </dgm:pt>
    <dgm:pt modelId="{423B965A-78C8-4A3E-BF14-CA677286A24B}" type="pres">
      <dgm:prSet presAssocID="{7FC1B68D-C909-484A-BB3B-F1376A5DEC98}" presName="parentLin" presStyleCnt="0"/>
      <dgm:spPr/>
    </dgm:pt>
    <dgm:pt modelId="{BDC3A623-318C-469B-B16B-E4644CD05F26}" type="pres">
      <dgm:prSet presAssocID="{7FC1B68D-C909-484A-BB3B-F1376A5DEC98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11EFD1F-7C01-4E9C-847F-034982EDCBC9}" type="pres">
      <dgm:prSet presAssocID="{7FC1B68D-C909-484A-BB3B-F1376A5DEC9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086B2-BBB6-4E3A-A4F9-C0DE8A89948F}" type="pres">
      <dgm:prSet presAssocID="{7FC1B68D-C909-484A-BB3B-F1376A5DEC98}" presName="negativeSpace" presStyleCnt="0"/>
      <dgm:spPr/>
    </dgm:pt>
    <dgm:pt modelId="{BD80C557-95EA-4D13-91D5-F7C93BD6E878}" type="pres">
      <dgm:prSet presAssocID="{7FC1B68D-C909-484A-BB3B-F1376A5DEC98}" presName="childText" presStyleLbl="conFgAcc1" presStyleIdx="3" presStyleCnt="5" custLinFactY="-15094" custLinFactNeighborX="816" custLinFactNeighborY="-100000">
        <dgm:presLayoutVars>
          <dgm:bulletEnabled val="1"/>
        </dgm:presLayoutVars>
      </dgm:prSet>
      <dgm:spPr/>
    </dgm:pt>
    <dgm:pt modelId="{D46B2B89-F7AF-42E0-9664-2B63A2698A25}" type="pres">
      <dgm:prSet presAssocID="{B223070F-855E-4335-BF62-A58827825123}" presName="spaceBetweenRectangles" presStyleCnt="0"/>
      <dgm:spPr/>
    </dgm:pt>
    <dgm:pt modelId="{724BB6E4-D77C-4A69-8944-A3DBEA8BDDE1}" type="pres">
      <dgm:prSet presAssocID="{6BEFE74F-2B5A-4E14-9F2F-28E023326379}" presName="parentLin" presStyleCnt="0"/>
      <dgm:spPr/>
    </dgm:pt>
    <dgm:pt modelId="{716255FA-9857-4B95-8A3A-0A31C2B89F97}" type="pres">
      <dgm:prSet presAssocID="{6BEFE74F-2B5A-4E14-9F2F-28E023326379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005A996-8412-4E7A-B367-67E85A3C1437}" type="pres">
      <dgm:prSet presAssocID="{6BEFE74F-2B5A-4E14-9F2F-28E02332637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9BD85-0227-4777-8A11-29435197FA2F}" type="pres">
      <dgm:prSet presAssocID="{6BEFE74F-2B5A-4E14-9F2F-28E023326379}" presName="negativeSpace" presStyleCnt="0"/>
      <dgm:spPr/>
    </dgm:pt>
    <dgm:pt modelId="{C6F9BD5C-A3CF-4AC5-809D-33CCF48C2A6F}" type="pres">
      <dgm:prSet presAssocID="{6BEFE74F-2B5A-4E14-9F2F-28E02332637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4EC715D-441D-48D2-9889-BB6FE81DB9F3}" type="presOf" srcId="{F72A8A0B-9BF7-4BF7-A03C-C0662C3FAAFF}" destId="{322BC9F7-CACA-4827-9990-4E8921374A7C}" srcOrd="1" destOrd="0" presId="urn:microsoft.com/office/officeart/2005/8/layout/list1"/>
    <dgm:cxn modelId="{5840BBEC-68AC-457B-A72B-80F7F07B1F72}" type="presOf" srcId="{6BEFE74F-2B5A-4E14-9F2F-28E023326379}" destId="{7005A996-8412-4E7A-B367-67E85A3C1437}" srcOrd="1" destOrd="0" presId="urn:microsoft.com/office/officeart/2005/8/layout/list1"/>
    <dgm:cxn modelId="{0C21CCAF-B4AE-453E-92BF-E92823F69DEC}" srcId="{94743ABF-0AC9-481F-B6EA-4FBE008C9923}" destId="{6BEFE74F-2B5A-4E14-9F2F-28E023326379}" srcOrd="4" destOrd="0" parTransId="{5104C8D5-6D36-480D-BA9B-DEFBC176ED78}" sibTransId="{8E97AD37-988C-4296-B89F-B9E2DB3B190D}"/>
    <dgm:cxn modelId="{77D07B7E-2938-466E-A7C0-75BC794B75D2}" type="presOf" srcId="{D90C2DAA-E69F-4105-8E0B-4CD152A8F26D}" destId="{D5200844-D6CF-4B8A-8458-C37C12215900}" srcOrd="0" destOrd="0" presId="urn:microsoft.com/office/officeart/2005/8/layout/list1"/>
    <dgm:cxn modelId="{3FA0A011-6CD0-4517-8E46-42D197818789}" type="presOf" srcId="{94743ABF-0AC9-481F-B6EA-4FBE008C9923}" destId="{D3BBAA57-1B64-41E2-B755-C769508B796E}" srcOrd="0" destOrd="0" presId="urn:microsoft.com/office/officeart/2005/8/layout/list1"/>
    <dgm:cxn modelId="{065F1CB1-E4AA-41BB-92E1-FC511665F83D}" type="presOf" srcId="{687C0F54-2602-40A3-B129-AC271CE91CA1}" destId="{B0C72551-71BF-463A-893F-A7A15B84EFB4}" srcOrd="1" destOrd="0" presId="urn:microsoft.com/office/officeart/2005/8/layout/list1"/>
    <dgm:cxn modelId="{F4C29F72-B3F8-417D-A381-C844EEB2CA95}" srcId="{94743ABF-0AC9-481F-B6EA-4FBE008C9923}" destId="{687C0F54-2602-40A3-B129-AC271CE91CA1}" srcOrd="0" destOrd="0" parTransId="{9A176749-31B8-45F4-8D0F-67873FB380AC}" sibTransId="{2BA3CE4B-75F9-4C89-BDE8-027186E4CF5C}"/>
    <dgm:cxn modelId="{E84D3E97-D549-4C0F-A75C-BE1AA6CDF76E}" type="presOf" srcId="{7FC1B68D-C909-484A-BB3B-F1376A5DEC98}" destId="{BDC3A623-318C-469B-B16B-E4644CD05F26}" srcOrd="0" destOrd="0" presId="urn:microsoft.com/office/officeart/2005/8/layout/list1"/>
    <dgm:cxn modelId="{525FDCAA-3B5E-4430-BF5C-C2B763235034}" srcId="{94743ABF-0AC9-481F-B6EA-4FBE008C9923}" destId="{F72A8A0B-9BF7-4BF7-A03C-C0662C3FAAFF}" srcOrd="1" destOrd="0" parTransId="{42360421-4552-4DD0-B8B3-0CC8F7E899CD}" sibTransId="{6A0E85E9-BC7A-428F-81C8-260DBB1AF6F5}"/>
    <dgm:cxn modelId="{E51C1386-823D-4C6F-8310-3D15C60545CB}" type="presOf" srcId="{687C0F54-2602-40A3-B129-AC271CE91CA1}" destId="{E065699A-2C43-46EB-982A-284A805A6488}" srcOrd="0" destOrd="0" presId="urn:microsoft.com/office/officeart/2005/8/layout/list1"/>
    <dgm:cxn modelId="{718B141D-964D-4AED-BFA6-A3E91A4C51CD}" type="presOf" srcId="{7FC1B68D-C909-484A-BB3B-F1376A5DEC98}" destId="{C11EFD1F-7C01-4E9C-847F-034982EDCBC9}" srcOrd="1" destOrd="0" presId="urn:microsoft.com/office/officeart/2005/8/layout/list1"/>
    <dgm:cxn modelId="{5F2E6357-B8AD-4FED-A3CE-4BB7B54EDDE9}" type="presOf" srcId="{D90C2DAA-E69F-4105-8E0B-4CD152A8F26D}" destId="{484EAE4C-589C-404B-9FAE-E7C8C6E95AE3}" srcOrd="1" destOrd="0" presId="urn:microsoft.com/office/officeart/2005/8/layout/list1"/>
    <dgm:cxn modelId="{5B22D4FE-C96C-4D0A-A5EF-0D486B3D0D58}" type="presOf" srcId="{6BEFE74F-2B5A-4E14-9F2F-28E023326379}" destId="{716255FA-9857-4B95-8A3A-0A31C2B89F97}" srcOrd="0" destOrd="0" presId="urn:microsoft.com/office/officeart/2005/8/layout/list1"/>
    <dgm:cxn modelId="{6EB54903-7B3E-49A4-A4FB-B890EE69A8EF}" srcId="{94743ABF-0AC9-481F-B6EA-4FBE008C9923}" destId="{D90C2DAA-E69F-4105-8E0B-4CD152A8F26D}" srcOrd="2" destOrd="0" parTransId="{9F6B08F3-DE5E-4796-ABDE-B424A1C46DBA}" sibTransId="{959EF853-4D09-4E03-A4BB-9D65FB37DF70}"/>
    <dgm:cxn modelId="{FBFD4321-D9F9-401D-B193-1328CE04B9A9}" type="presOf" srcId="{F72A8A0B-9BF7-4BF7-A03C-C0662C3FAAFF}" destId="{12259FEE-A228-4E9C-AE6F-43F9515E0148}" srcOrd="0" destOrd="0" presId="urn:microsoft.com/office/officeart/2005/8/layout/list1"/>
    <dgm:cxn modelId="{9EE11570-915D-4BDC-B6E3-F90A8AE04219}" srcId="{94743ABF-0AC9-481F-B6EA-4FBE008C9923}" destId="{7FC1B68D-C909-484A-BB3B-F1376A5DEC98}" srcOrd="3" destOrd="0" parTransId="{4A924EC0-38FE-4F8B-8B6B-D2D09E003437}" sibTransId="{B223070F-855E-4335-BF62-A58827825123}"/>
    <dgm:cxn modelId="{5CBC8075-C364-4E21-9AAB-36DA13184B15}" type="presParOf" srcId="{D3BBAA57-1B64-41E2-B755-C769508B796E}" destId="{93002636-F5ED-416C-B6A2-7D653656E6BB}" srcOrd="0" destOrd="0" presId="urn:microsoft.com/office/officeart/2005/8/layout/list1"/>
    <dgm:cxn modelId="{D8070CA4-E00B-4CEF-B8FD-499114EB4C17}" type="presParOf" srcId="{93002636-F5ED-416C-B6A2-7D653656E6BB}" destId="{E065699A-2C43-46EB-982A-284A805A6488}" srcOrd="0" destOrd="0" presId="urn:microsoft.com/office/officeart/2005/8/layout/list1"/>
    <dgm:cxn modelId="{C12F8936-B781-4A84-91B1-D34FE969B52B}" type="presParOf" srcId="{93002636-F5ED-416C-B6A2-7D653656E6BB}" destId="{B0C72551-71BF-463A-893F-A7A15B84EFB4}" srcOrd="1" destOrd="0" presId="urn:microsoft.com/office/officeart/2005/8/layout/list1"/>
    <dgm:cxn modelId="{3A1355D8-398A-48B5-B0CE-045945D9B964}" type="presParOf" srcId="{D3BBAA57-1B64-41E2-B755-C769508B796E}" destId="{F6A0CF1D-6824-4696-9209-D6563D1461CF}" srcOrd="1" destOrd="0" presId="urn:microsoft.com/office/officeart/2005/8/layout/list1"/>
    <dgm:cxn modelId="{89575FAE-8CCD-41CF-9CA5-2F7EFE44D486}" type="presParOf" srcId="{D3BBAA57-1B64-41E2-B755-C769508B796E}" destId="{706E38C5-FACA-42F7-B783-E5AAC61E5A98}" srcOrd="2" destOrd="0" presId="urn:microsoft.com/office/officeart/2005/8/layout/list1"/>
    <dgm:cxn modelId="{63152B16-BDEE-43B3-A6C1-AC22D9913EE7}" type="presParOf" srcId="{D3BBAA57-1B64-41E2-B755-C769508B796E}" destId="{ECBD2FE2-610E-40D4-AC85-2D1022CD43D6}" srcOrd="3" destOrd="0" presId="urn:microsoft.com/office/officeart/2005/8/layout/list1"/>
    <dgm:cxn modelId="{85895D16-E054-4C43-89E6-A6F72C23577E}" type="presParOf" srcId="{D3BBAA57-1B64-41E2-B755-C769508B796E}" destId="{728D5498-7AD6-4539-A09B-2C41FE0372B0}" srcOrd="4" destOrd="0" presId="urn:microsoft.com/office/officeart/2005/8/layout/list1"/>
    <dgm:cxn modelId="{7DF2C091-22BE-4EEA-A74C-190AB17781EA}" type="presParOf" srcId="{728D5498-7AD6-4539-A09B-2C41FE0372B0}" destId="{12259FEE-A228-4E9C-AE6F-43F9515E0148}" srcOrd="0" destOrd="0" presId="urn:microsoft.com/office/officeart/2005/8/layout/list1"/>
    <dgm:cxn modelId="{688709E1-A51C-4E8F-8283-58FEAD36C826}" type="presParOf" srcId="{728D5498-7AD6-4539-A09B-2C41FE0372B0}" destId="{322BC9F7-CACA-4827-9990-4E8921374A7C}" srcOrd="1" destOrd="0" presId="urn:microsoft.com/office/officeart/2005/8/layout/list1"/>
    <dgm:cxn modelId="{6A8FDEC6-4A4B-46F5-A286-8555520D5594}" type="presParOf" srcId="{D3BBAA57-1B64-41E2-B755-C769508B796E}" destId="{5AF97BDB-7DB9-4243-9AE6-E8FF7CDB8434}" srcOrd="5" destOrd="0" presId="urn:microsoft.com/office/officeart/2005/8/layout/list1"/>
    <dgm:cxn modelId="{E9649928-12B0-4C71-9B20-09F1EB7527BD}" type="presParOf" srcId="{D3BBAA57-1B64-41E2-B755-C769508B796E}" destId="{77DACFB3-94E4-4232-950C-D507BCDDC983}" srcOrd="6" destOrd="0" presId="urn:microsoft.com/office/officeart/2005/8/layout/list1"/>
    <dgm:cxn modelId="{1D5EF67E-23B7-4908-8E61-531DB3FB2D79}" type="presParOf" srcId="{D3BBAA57-1B64-41E2-B755-C769508B796E}" destId="{9975A5DB-2FC3-40BE-B861-B61272B4CB2C}" srcOrd="7" destOrd="0" presId="urn:microsoft.com/office/officeart/2005/8/layout/list1"/>
    <dgm:cxn modelId="{387E87F8-855B-4062-8D08-F3B07EA66A8D}" type="presParOf" srcId="{D3BBAA57-1B64-41E2-B755-C769508B796E}" destId="{64042F45-04C2-46DD-A8C2-3AA47C9E0D61}" srcOrd="8" destOrd="0" presId="urn:microsoft.com/office/officeart/2005/8/layout/list1"/>
    <dgm:cxn modelId="{C28B76BC-6ED1-4147-8C03-21C7D522D2DE}" type="presParOf" srcId="{64042F45-04C2-46DD-A8C2-3AA47C9E0D61}" destId="{D5200844-D6CF-4B8A-8458-C37C12215900}" srcOrd="0" destOrd="0" presId="urn:microsoft.com/office/officeart/2005/8/layout/list1"/>
    <dgm:cxn modelId="{2B5409C8-19D8-4057-9EB3-D843712ECFCE}" type="presParOf" srcId="{64042F45-04C2-46DD-A8C2-3AA47C9E0D61}" destId="{484EAE4C-589C-404B-9FAE-E7C8C6E95AE3}" srcOrd="1" destOrd="0" presId="urn:microsoft.com/office/officeart/2005/8/layout/list1"/>
    <dgm:cxn modelId="{EB40E15E-2708-4AD6-AB80-332F28DF085D}" type="presParOf" srcId="{D3BBAA57-1B64-41E2-B755-C769508B796E}" destId="{A6DD1260-0BFB-4065-96B3-B13FBDD5A4DB}" srcOrd="9" destOrd="0" presId="urn:microsoft.com/office/officeart/2005/8/layout/list1"/>
    <dgm:cxn modelId="{CBCDC1A8-BE92-45BF-BDCF-D395801BD7A4}" type="presParOf" srcId="{D3BBAA57-1B64-41E2-B755-C769508B796E}" destId="{6BCEA6D4-780D-4631-960B-F96208DD0F6F}" srcOrd="10" destOrd="0" presId="urn:microsoft.com/office/officeart/2005/8/layout/list1"/>
    <dgm:cxn modelId="{FA307C20-AB63-4832-8E98-79506285700B}" type="presParOf" srcId="{D3BBAA57-1B64-41E2-B755-C769508B796E}" destId="{3C6D3227-9DCB-42AE-AA53-F91CCDF3A9A7}" srcOrd="11" destOrd="0" presId="urn:microsoft.com/office/officeart/2005/8/layout/list1"/>
    <dgm:cxn modelId="{CCE6900B-EF5B-4DD1-B2B6-7089B46AF6C6}" type="presParOf" srcId="{D3BBAA57-1B64-41E2-B755-C769508B796E}" destId="{423B965A-78C8-4A3E-BF14-CA677286A24B}" srcOrd="12" destOrd="0" presId="urn:microsoft.com/office/officeart/2005/8/layout/list1"/>
    <dgm:cxn modelId="{C2A0DECF-8D22-4DE7-8BD3-D8AF12FCC735}" type="presParOf" srcId="{423B965A-78C8-4A3E-BF14-CA677286A24B}" destId="{BDC3A623-318C-469B-B16B-E4644CD05F26}" srcOrd="0" destOrd="0" presId="urn:microsoft.com/office/officeart/2005/8/layout/list1"/>
    <dgm:cxn modelId="{BA603C95-D9D4-4CC5-9903-A14522A9CE49}" type="presParOf" srcId="{423B965A-78C8-4A3E-BF14-CA677286A24B}" destId="{C11EFD1F-7C01-4E9C-847F-034982EDCBC9}" srcOrd="1" destOrd="0" presId="urn:microsoft.com/office/officeart/2005/8/layout/list1"/>
    <dgm:cxn modelId="{3F4A5BDF-5C57-4DE9-AF92-51F1D5BA94B5}" type="presParOf" srcId="{D3BBAA57-1B64-41E2-B755-C769508B796E}" destId="{C72086B2-BBB6-4E3A-A4F9-C0DE8A89948F}" srcOrd="13" destOrd="0" presId="urn:microsoft.com/office/officeart/2005/8/layout/list1"/>
    <dgm:cxn modelId="{FF9CC26A-9A0E-4EC0-A5EE-731D145331E2}" type="presParOf" srcId="{D3BBAA57-1B64-41E2-B755-C769508B796E}" destId="{BD80C557-95EA-4D13-91D5-F7C93BD6E878}" srcOrd="14" destOrd="0" presId="urn:microsoft.com/office/officeart/2005/8/layout/list1"/>
    <dgm:cxn modelId="{74275284-4D54-463F-92D2-2E00BD5F0DA7}" type="presParOf" srcId="{D3BBAA57-1B64-41E2-B755-C769508B796E}" destId="{D46B2B89-F7AF-42E0-9664-2B63A2698A25}" srcOrd="15" destOrd="0" presId="urn:microsoft.com/office/officeart/2005/8/layout/list1"/>
    <dgm:cxn modelId="{7846EC06-CA96-472E-A104-EF6D416FA955}" type="presParOf" srcId="{D3BBAA57-1B64-41E2-B755-C769508B796E}" destId="{724BB6E4-D77C-4A69-8944-A3DBEA8BDDE1}" srcOrd="16" destOrd="0" presId="urn:microsoft.com/office/officeart/2005/8/layout/list1"/>
    <dgm:cxn modelId="{5EC67438-17F1-4EAC-8E78-BEC4EEA90799}" type="presParOf" srcId="{724BB6E4-D77C-4A69-8944-A3DBEA8BDDE1}" destId="{716255FA-9857-4B95-8A3A-0A31C2B89F97}" srcOrd="0" destOrd="0" presId="urn:microsoft.com/office/officeart/2005/8/layout/list1"/>
    <dgm:cxn modelId="{714558E0-5EE2-42E6-80EA-05A5A6FC6136}" type="presParOf" srcId="{724BB6E4-D77C-4A69-8944-A3DBEA8BDDE1}" destId="{7005A996-8412-4E7A-B367-67E85A3C1437}" srcOrd="1" destOrd="0" presId="urn:microsoft.com/office/officeart/2005/8/layout/list1"/>
    <dgm:cxn modelId="{0020EC7A-E016-4C82-8237-E67D7147483C}" type="presParOf" srcId="{D3BBAA57-1B64-41E2-B755-C769508B796E}" destId="{B5D9BD85-0227-4777-8A11-29435197FA2F}" srcOrd="17" destOrd="0" presId="urn:microsoft.com/office/officeart/2005/8/layout/list1"/>
    <dgm:cxn modelId="{F8970705-5362-4AC8-AA63-58A0E198FEA1}" type="presParOf" srcId="{D3BBAA57-1B64-41E2-B755-C769508B796E}" destId="{C6F9BD5C-A3CF-4AC5-809D-33CCF48C2A6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967EB-F850-420E-83F0-0ED0EB35030D}">
      <dsp:nvSpPr>
        <dsp:cNvPr id="0" name=""/>
        <dsp:cNvSpPr/>
      </dsp:nvSpPr>
      <dsp:spPr>
        <a:xfrm>
          <a:off x="0" y="3441586"/>
          <a:ext cx="8458200" cy="112960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File System </a:t>
          </a:r>
          <a:r>
            <a:rPr lang="en-US" sz="2200" kern="1200" dirty="0" err="1" smtClean="0"/>
            <a:t>Redux</a:t>
          </a:r>
          <a:r>
            <a:rPr lang="en-US" sz="2200" kern="1200" dirty="0" smtClean="0"/>
            <a:t>: Modern End-User Productivity Tools </a:t>
          </a:r>
          <a:endParaRPr lang="en-CA" sz="2200" kern="1200" dirty="0"/>
        </a:p>
      </dsp:txBody>
      <dsp:txXfrm>
        <a:off x="0" y="3441586"/>
        <a:ext cx="8458200" cy="609986"/>
      </dsp:txXfrm>
    </dsp:sp>
    <dsp:sp modelId="{72BA0602-0EDA-4ED1-8915-A7433C7D4E4B}">
      <dsp:nvSpPr>
        <dsp:cNvPr id="0" name=""/>
        <dsp:cNvSpPr/>
      </dsp:nvSpPr>
      <dsp:spPr>
        <a:xfrm>
          <a:off x="0" y="4028981"/>
          <a:ext cx="8458200" cy="519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Includes </a:t>
          </a:r>
          <a:r>
            <a:rPr lang="en-CA" sz="1800" kern="1200" dirty="0" smtClean="0"/>
            <a:t>spreadsheet programs such as Microsoft Excel</a:t>
          </a:r>
          <a:endParaRPr lang="en-CA" sz="1800" kern="1200" dirty="0"/>
        </a:p>
      </dsp:txBody>
      <dsp:txXfrm>
        <a:off x="0" y="4028981"/>
        <a:ext cx="8458200" cy="519618"/>
      </dsp:txXfrm>
    </dsp:sp>
    <dsp:sp modelId="{8C82CCEF-8287-4F59-9206-F89DC412D666}">
      <dsp:nvSpPr>
        <dsp:cNvPr id="0" name=""/>
        <dsp:cNvSpPr/>
      </dsp:nvSpPr>
      <dsp:spPr>
        <a:xfrm rot="10800000">
          <a:off x="0" y="1721197"/>
          <a:ext cx="8458200" cy="173733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Computerized File Systems</a:t>
          </a:r>
          <a:endParaRPr lang="en-CA" sz="2200" kern="1200" dirty="0"/>
        </a:p>
      </dsp:txBody>
      <dsp:txXfrm rot="-10800000">
        <a:off x="0" y="1721197"/>
        <a:ext cx="8458200" cy="609803"/>
      </dsp:txXfrm>
    </dsp:sp>
    <dsp:sp modelId="{F056D08D-82DC-48A4-80AC-2E8D8D60D3B5}">
      <dsp:nvSpPr>
        <dsp:cNvPr id="0" name=""/>
        <dsp:cNvSpPr/>
      </dsp:nvSpPr>
      <dsp:spPr>
        <a:xfrm>
          <a:off x="0" y="2331001"/>
          <a:ext cx="8458200" cy="519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processing (DP) specialist</a:t>
          </a:r>
          <a:r>
            <a:rPr lang="en-US" sz="1800" kern="1200" dirty="0" smtClean="0"/>
            <a:t>: </a:t>
          </a:r>
          <a:r>
            <a:rPr lang="en-CA" sz="1800" kern="1200" dirty="0" smtClean="0"/>
            <a:t>Created a computer-based system that would track data and produce required reports</a:t>
          </a:r>
          <a:endParaRPr lang="en-CA" sz="1800" kern="1200" dirty="0"/>
        </a:p>
      </dsp:txBody>
      <dsp:txXfrm>
        <a:off x="0" y="2331001"/>
        <a:ext cx="8458200" cy="519462"/>
      </dsp:txXfrm>
    </dsp:sp>
    <dsp:sp modelId="{102B6564-8973-4585-9A6E-FC0242DE274A}">
      <dsp:nvSpPr>
        <dsp:cNvPr id="0" name=""/>
        <dsp:cNvSpPr/>
      </dsp:nvSpPr>
      <dsp:spPr>
        <a:xfrm rot="10800000">
          <a:off x="0" y="808"/>
          <a:ext cx="8458200" cy="173733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Manual File Systems</a:t>
          </a:r>
          <a:endParaRPr lang="en-CA" sz="2200" kern="1200" dirty="0"/>
        </a:p>
      </dsp:txBody>
      <dsp:txXfrm rot="-10800000">
        <a:off x="0" y="808"/>
        <a:ext cx="8458200" cy="609803"/>
      </dsp:txXfrm>
    </dsp:sp>
    <dsp:sp modelId="{C4E80382-58C0-4FAA-AAB1-91945958B6DA}">
      <dsp:nvSpPr>
        <dsp:cNvPr id="0" name=""/>
        <dsp:cNvSpPr/>
      </dsp:nvSpPr>
      <dsp:spPr>
        <a:xfrm>
          <a:off x="0" y="610612"/>
          <a:ext cx="8458200" cy="5194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800" kern="1200" dirty="0" smtClean="0"/>
            <a:t>Accomplished through a system of file folders and filing cabinets</a:t>
          </a:r>
          <a:endParaRPr lang="en-CA" sz="1800" kern="1200" dirty="0"/>
        </a:p>
      </dsp:txBody>
      <dsp:txXfrm>
        <a:off x="0" y="610612"/>
        <a:ext cx="8458200" cy="519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EB689-A004-48DB-854B-92D0EE94C769}">
      <dsp:nvSpPr>
        <dsp:cNvPr id="0" name=""/>
        <dsp:cNvSpPr/>
      </dsp:nvSpPr>
      <dsp:spPr>
        <a:xfrm>
          <a:off x="0" y="352626"/>
          <a:ext cx="854161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BC4BC2-A2A2-451F-9761-5FE20C33E4FE}">
      <dsp:nvSpPr>
        <dsp:cNvPr id="0" name=""/>
        <dsp:cNvSpPr/>
      </dsp:nvSpPr>
      <dsp:spPr>
        <a:xfrm>
          <a:off x="427080" y="57426"/>
          <a:ext cx="5979130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5997" tIns="0" rIns="2259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Lengthy development times</a:t>
          </a:r>
          <a:endParaRPr lang="en-US" sz="2000" kern="1200" dirty="0"/>
        </a:p>
      </dsp:txBody>
      <dsp:txXfrm>
        <a:off x="455901" y="86247"/>
        <a:ext cx="5921488" cy="532758"/>
      </dsp:txXfrm>
    </dsp:sp>
    <dsp:sp modelId="{2290BA4A-2840-4F74-9747-7C99C24B8AF7}">
      <dsp:nvSpPr>
        <dsp:cNvPr id="0" name=""/>
        <dsp:cNvSpPr/>
      </dsp:nvSpPr>
      <dsp:spPr>
        <a:xfrm>
          <a:off x="0" y="1259827"/>
          <a:ext cx="854161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D34603-A871-4CCC-B0AA-27D730ABF7B7}">
      <dsp:nvSpPr>
        <dsp:cNvPr id="0" name=""/>
        <dsp:cNvSpPr/>
      </dsp:nvSpPr>
      <dsp:spPr>
        <a:xfrm>
          <a:off x="427080" y="964626"/>
          <a:ext cx="5979130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5997" tIns="0" rIns="2259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ea typeface="ＭＳ Ｐゴシック" charset="-128"/>
            </a:rPr>
            <a:t>Difficulty of getting quick answers</a:t>
          </a:r>
          <a:endParaRPr lang="en-US" sz="2000" kern="1200" dirty="0"/>
        </a:p>
      </dsp:txBody>
      <dsp:txXfrm>
        <a:off x="455901" y="993447"/>
        <a:ext cx="5921488" cy="532758"/>
      </dsp:txXfrm>
    </dsp:sp>
    <dsp:sp modelId="{6C3CB1C7-AA51-47E2-9A0D-A3FAD504461F}">
      <dsp:nvSpPr>
        <dsp:cNvPr id="0" name=""/>
        <dsp:cNvSpPr/>
      </dsp:nvSpPr>
      <dsp:spPr>
        <a:xfrm>
          <a:off x="0" y="2167027"/>
          <a:ext cx="854161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5E33E7-8944-4E93-A3FB-F501DD12D50D}">
      <dsp:nvSpPr>
        <dsp:cNvPr id="0" name=""/>
        <dsp:cNvSpPr/>
      </dsp:nvSpPr>
      <dsp:spPr>
        <a:xfrm>
          <a:off x="320310" y="1876319"/>
          <a:ext cx="5979130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5997" tIns="0" rIns="2259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ea typeface="ＭＳ Ｐゴシック" charset="-128"/>
            </a:rPr>
            <a:t>Complex system administration</a:t>
          </a:r>
          <a:endParaRPr lang="en-US" sz="2000" kern="1200" dirty="0"/>
        </a:p>
      </dsp:txBody>
      <dsp:txXfrm>
        <a:off x="349131" y="1905140"/>
        <a:ext cx="5921488" cy="532758"/>
      </dsp:txXfrm>
    </dsp:sp>
    <dsp:sp modelId="{A4673CFF-A832-4A73-BE27-92A04ADE9453}">
      <dsp:nvSpPr>
        <dsp:cNvPr id="0" name=""/>
        <dsp:cNvSpPr/>
      </dsp:nvSpPr>
      <dsp:spPr>
        <a:xfrm>
          <a:off x="0" y="3074227"/>
          <a:ext cx="854161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5FCD0E-0B7A-46A9-9D3E-26613CD2DA44}">
      <dsp:nvSpPr>
        <dsp:cNvPr id="0" name=""/>
        <dsp:cNvSpPr/>
      </dsp:nvSpPr>
      <dsp:spPr>
        <a:xfrm>
          <a:off x="427080" y="2779027"/>
          <a:ext cx="5979130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5997" tIns="0" rIns="2259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ea typeface="ＭＳ Ｐゴシック" charset="-128"/>
            </a:rPr>
            <a:t>Lack of security and limited data sharing</a:t>
          </a:r>
          <a:endParaRPr lang="en-US" sz="2000" kern="1200" dirty="0"/>
        </a:p>
      </dsp:txBody>
      <dsp:txXfrm>
        <a:off x="455901" y="2807848"/>
        <a:ext cx="5921488" cy="532758"/>
      </dsp:txXfrm>
    </dsp:sp>
    <dsp:sp modelId="{77E3F82F-751C-4A84-B47B-BBA28CD78176}">
      <dsp:nvSpPr>
        <dsp:cNvPr id="0" name=""/>
        <dsp:cNvSpPr/>
      </dsp:nvSpPr>
      <dsp:spPr>
        <a:xfrm>
          <a:off x="0" y="3981427"/>
          <a:ext cx="8541615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9BB0C9-D3CD-4510-B0B5-3FD968B85575}">
      <dsp:nvSpPr>
        <dsp:cNvPr id="0" name=""/>
        <dsp:cNvSpPr/>
      </dsp:nvSpPr>
      <dsp:spPr>
        <a:xfrm>
          <a:off x="427080" y="3686227"/>
          <a:ext cx="5979130" cy="5904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5997" tIns="0" rIns="22599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ea typeface="ＭＳ Ｐゴシック" charset="-128"/>
            </a:rPr>
            <a:t>Extensive programming</a:t>
          </a:r>
          <a:endParaRPr lang="en-US" sz="2000" kern="1200" dirty="0"/>
        </a:p>
      </dsp:txBody>
      <dsp:txXfrm>
        <a:off x="455901" y="3715048"/>
        <a:ext cx="592148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E38C5-FACA-42F7-B783-E5AAC61E5A98}">
      <dsp:nvSpPr>
        <dsp:cNvPr id="0" name=""/>
        <dsp:cNvSpPr/>
      </dsp:nvSpPr>
      <dsp:spPr>
        <a:xfrm>
          <a:off x="0" y="367199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72551-71BF-463A-893F-A7A15B84EFB4}">
      <dsp:nvSpPr>
        <dsp:cNvPr id="0" name=""/>
        <dsp:cNvSpPr/>
      </dsp:nvSpPr>
      <dsp:spPr>
        <a:xfrm>
          <a:off x="403860" y="71999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Increased costs</a:t>
          </a:r>
          <a:endParaRPr lang="en-CA" sz="2000" kern="1200" dirty="0"/>
        </a:p>
      </dsp:txBody>
      <dsp:txXfrm>
        <a:off x="432681" y="100820"/>
        <a:ext cx="5596398" cy="532758"/>
      </dsp:txXfrm>
    </dsp:sp>
    <dsp:sp modelId="{77DACFB3-94E4-4232-950C-D507BCDDC983}">
      <dsp:nvSpPr>
        <dsp:cNvPr id="0" name=""/>
        <dsp:cNvSpPr/>
      </dsp:nvSpPr>
      <dsp:spPr>
        <a:xfrm>
          <a:off x="0" y="1274400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BC9F7-CACA-4827-9990-4E8921374A7C}">
      <dsp:nvSpPr>
        <dsp:cNvPr id="0" name=""/>
        <dsp:cNvSpPr/>
      </dsp:nvSpPr>
      <dsp:spPr>
        <a:xfrm>
          <a:off x="403860" y="979199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Management complexity</a:t>
          </a:r>
          <a:endParaRPr lang="en-CA" sz="2000" kern="1200" dirty="0"/>
        </a:p>
      </dsp:txBody>
      <dsp:txXfrm>
        <a:off x="432681" y="1008020"/>
        <a:ext cx="5596398" cy="532758"/>
      </dsp:txXfrm>
    </dsp:sp>
    <dsp:sp modelId="{6BCEA6D4-780D-4631-960B-F96208DD0F6F}">
      <dsp:nvSpPr>
        <dsp:cNvPr id="0" name=""/>
        <dsp:cNvSpPr/>
      </dsp:nvSpPr>
      <dsp:spPr>
        <a:xfrm>
          <a:off x="0" y="2181600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EAE4C-589C-404B-9FAE-E7C8C6E95AE3}">
      <dsp:nvSpPr>
        <dsp:cNvPr id="0" name=""/>
        <dsp:cNvSpPr/>
      </dsp:nvSpPr>
      <dsp:spPr>
        <a:xfrm>
          <a:off x="403860" y="1886400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Maintaining currency</a:t>
          </a:r>
          <a:endParaRPr lang="en-CA" sz="2000" kern="1200" dirty="0"/>
        </a:p>
      </dsp:txBody>
      <dsp:txXfrm>
        <a:off x="432681" y="1915221"/>
        <a:ext cx="5596398" cy="532758"/>
      </dsp:txXfrm>
    </dsp:sp>
    <dsp:sp modelId="{BD80C557-95EA-4D13-91D5-F7C93BD6E878}">
      <dsp:nvSpPr>
        <dsp:cNvPr id="0" name=""/>
        <dsp:cNvSpPr/>
      </dsp:nvSpPr>
      <dsp:spPr>
        <a:xfrm>
          <a:off x="0" y="2904726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EFD1F-7C01-4E9C-847F-034982EDCBC9}">
      <dsp:nvSpPr>
        <dsp:cNvPr id="0" name=""/>
        <dsp:cNvSpPr/>
      </dsp:nvSpPr>
      <dsp:spPr>
        <a:xfrm>
          <a:off x="403860" y="2793599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Vendor dependence</a:t>
          </a:r>
          <a:endParaRPr lang="en-CA" sz="2000" kern="1200" dirty="0"/>
        </a:p>
      </dsp:txBody>
      <dsp:txXfrm>
        <a:off x="432681" y="2822420"/>
        <a:ext cx="5596398" cy="532758"/>
      </dsp:txXfrm>
    </dsp:sp>
    <dsp:sp modelId="{C6F9BD5C-A3CF-4AC5-809D-33CCF48C2A6F}">
      <dsp:nvSpPr>
        <dsp:cNvPr id="0" name=""/>
        <dsp:cNvSpPr/>
      </dsp:nvSpPr>
      <dsp:spPr>
        <a:xfrm>
          <a:off x="0" y="3996000"/>
          <a:ext cx="8077200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5A996-8412-4E7A-B367-67E85A3C1437}">
      <dsp:nvSpPr>
        <dsp:cNvPr id="0" name=""/>
        <dsp:cNvSpPr/>
      </dsp:nvSpPr>
      <dsp:spPr>
        <a:xfrm>
          <a:off x="403860" y="3700800"/>
          <a:ext cx="565404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Frequent upgrade/replacement cycles</a:t>
          </a:r>
          <a:endParaRPr lang="en-CA" sz="2000" kern="1200" dirty="0"/>
        </a:p>
      </dsp:txBody>
      <dsp:txXfrm>
        <a:off x="432681" y="3729621"/>
        <a:ext cx="559639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726F7-1322-8B46-A3C1-3D1B6F454225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95699-AEBD-804E-8FDC-CD08F08621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95699-AEBD-804E-8FDC-CD08F08621C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003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79F4160-2A9F-4E8D-BF4D-198E8590E845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GB" altLang="en-US" sz="13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981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8BC239D-26D9-420A-A3E4-1544EA9CFB88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GB" altLang="en-US" sz="13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014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1FAD69A-5240-4C10-BC25-F808DE5712DB}" type="slidenum">
              <a:rPr lang="en-US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761851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331C3BF-2C3C-4BB0-97F8-83AF803D6543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GB" altLang="en-US" sz="13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697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A1F270-F351-4F62-9AB9-14D2F644924B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GB" altLang="en-US" sz="1300" smtClean="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63A0530-E6C8-4616-A436-5810A78AA792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90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34E8B67-AB3C-442D-AC16-928041B14C6E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GB" altLang="en-US" sz="1300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E25E65E-EE90-4D5D-A08A-22E202600ACC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2288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BA8E3EE-D798-4AE0-9299-81607C17307A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en-GB" altLang="en-US" sz="13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839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65522AA-9687-48E7-83BF-9F4370E1ABB9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en-GB" altLang="en-US" sz="1300" smtClean="0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51BFFB30-A31D-4EA2-A905-8C0BBFBAD432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5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344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935BF8-0031-4178-B68A-6EF3817F845D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en-GB" altLang="en-US" sz="1300" smtClean="0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F37F84F-45EB-4660-82BD-D44C72A14A3B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932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7B5AC21-441C-438C-88A1-B0637D13DCF7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GB" altLang="en-US" sz="1300" smtClean="0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9903890-8D40-4853-AD7C-D9CD413C4EA7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20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CFB807A2-E996-4B90-8CCC-9ABC881F1752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GB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ct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ED3D3E0-882E-453B-85B3-87FC264D1AF1}" type="slidenum">
              <a:rPr kumimoji="0" lang="en-GB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Osaka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FFFF00"/>
                </a:buClr>
                <a:buSzPct val="100000"/>
                <a:buFont typeface="Arial" panose="020B060402020202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GB" altLang="en-US" sz="13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Osaka" charset="-128"/>
              <a:cs typeface="+mn-cs"/>
            </a:endParaRP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6000"/>
              </a:lnSpc>
              <a:spcBef>
                <a:spcPct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Osaka" charset="-128"/>
              <a:cs typeface="+mn-cs"/>
            </a:endParaRPr>
          </a:p>
        </p:txBody>
      </p:sp>
      <p:sp>
        <p:nvSpPr>
          <p:cNvPr id="10245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9421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CD3A55-2308-418C-9F5A-41B7E70E72BC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en-GB" altLang="en-US" sz="1300" smtClean="0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B6041B9-85B1-4CD6-A8F9-BFF4AADABCF7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7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26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30FBE20-25E2-484A-B9D7-86578EE6E4C3}" type="slidenum">
              <a:rPr lang="en-US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625236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0BA09FC-C8C8-4CEC-B440-EBE00393B1F9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27</a:t>
            </a:fld>
            <a:endParaRPr lang="en-GB" altLang="en-US" sz="1300" smtClean="0"/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05BCD41-E4A1-48F7-BA45-B00B32910888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3" name="Text Box 4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086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9B11C3C-B72B-42BC-B2EB-56552BF916DC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28</a:t>
            </a:fld>
            <a:endParaRPr lang="en-GB" altLang="en-US" sz="1300" smtClean="0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D80D217-D68A-419B-9CFB-7BED2EF25B38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1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747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E7CE4BF-9AAA-4E8B-892D-356959267D1C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GB" altLang="en-US" sz="1300" smtClean="0"/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797110A-D953-49E6-9C1B-ABD93D8FBB73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9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8033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DF6F294-FF3D-4D21-BD56-94003E0679C1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GB" altLang="en-US" sz="1300" smtClean="0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454CF7A-763A-4072-B277-37BBAD698F25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33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8026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3442FC98-754D-4171-8538-0A10F788ADA8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GB" altLang="en-US" sz="1300" smtClean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6956B10-64EE-4D4B-B20A-72DBBBECA308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1381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728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8F78110-DBF9-4274-9B5A-D8762B6BE5C6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GB" altLang="en-US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476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D12003A-A50F-4850-A424-404DBC12AB12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GB" altLang="en-US" sz="13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194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6171FE6-5685-4E34-B07D-0F9D3F857ECD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36</a:t>
            </a:fld>
            <a:endParaRPr lang="en-GB" altLang="en-US" sz="1300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9CBFDB5-6D0F-4181-ABAA-22FCC1FCA395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525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402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935BF8-0031-4178-B68A-6EF3817F845D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GB" altLang="en-US" sz="1300" smtClean="0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F37F84F-45EB-4660-82BD-D44C72A14A3B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9368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935BF8-0031-4178-B68A-6EF3817F845D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37</a:t>
            </a:fld>
            <a:endParaRPr lang="en-GB" altLang="en-US" sz="1300" smtClean="0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F37F84F-45EB-4660-82BD-D44C72A14A3B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4460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5208521-08B1-46D8-9A60-13C1418600EB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38</a:t>
            </a:fld>
            <a:endParaRPr lang="en-GB" altLang="en-US" sz="1300" smtClean="0"/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8DCBCC5-3912-4CFF-ADA0-81552001E8BC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296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DA45C92-1A76-464A-BE23-B3442B5A6D0E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42</a:t>
            </a:fld>
            <a:endParaRPr lang="en-GB" altLang="en-US" sz="1300" smtClean="0"/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93FBEA1-0C3E-40A0-9C91-DCF181C5A31E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469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7828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EEF512D-E77C-42AB-BB3C-2D787113ABB5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45</a:t>
            </a:fld>
            <a:endParaRPr lang="en-GB" altLang="en-US" sz="1300" smtClean="0"/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0836" name="Text Box 2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Having computerized database management system does not guarantee that data will be properly used to provide best solutions required by managers</a:t>
            </a: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z="1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1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Introduction of a DBMS is likely to have a profound impact, which might be positive or negative, depending on how it is administered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 sz="1000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37" name="Text Box 3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4F58CD8-1F4D-4F54-86AD-EDC2B19B3DF4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70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85724F5-7E45-4B43-A819-C64BE1067E1D}" type="slidenum">
              <a:rPr lang="en-US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46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7418256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B5CD56A-4F4D-4DCD-A992-F846A411F7DD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47</a:t>
            </a:fld>
            <a:endParaRPr lang="en-GB" altLang="en-US" sz="1300" smtClean="0"/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D4B654C-7C28-4AE1-B34A-3F3F195B0A3D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493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46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935BF8-0031-4178-B68A-6EF3817F845D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GB" altLang="en-US" sz="1300" smtClean="0"/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F37F84F-45EB-4660-82BD-D44C72A14A3B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93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BFC093F-2D19-45A0-8715-F71CC0B75794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GB" altLang="en-US" sz="1300" smtClean="0"/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ABC8ED0-9B3E-4F50-B808-4C02B7288500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138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51C58A3-33C7-4A15-B287-BA9A3D55DA26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GB" altLang="en-US" sz="1300" smtClean="0"/>
          </a:p>
        </p:txBody>
      </p:sp>
      <p:sp>
        <p:nvSpPr>
          <p:cNvPr id="20483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CFC15CE9-7161-48F0-A300-2D8D3F0124AC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558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B58DC58-494E-4A53-A283-8E3A0ACF9A50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GB" altLang="en-US" sz="1300" smtClean="0"/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61E7592-4084-488A-9E9A-464E4FBFDD86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Text Box 3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74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7CFF0E6-2A31-47F5-A3A6-51B87D73949C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GB" altLang="en-US" sz="1300" smtClean="0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5C44780-4DA0-4119-9D2C-4C7EEFFB6EB1}" type="slidenum">
              <a:rPr lang="en-GB" altLang="en-US" sz="1300">
                <a:solidFill>
                  <a:srgbClr val="FFFF00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en-US" sz="130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Text Box 4"/>
          <p:cNvSpPr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161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AEA24D3-D9C9-4959-A6A9-8450A783195B}" type="slidenum">
              <a:rPr lang="en-GB" altLang="en-US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GB" altLang="en-US" sz="13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28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>
            <a:lvl1pPr algn="ctr">
              <a:defRPr sz="48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445459"/>
            <a:ext cx="10931242" cy="52188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57163"/>
            <a:ext cx="10931242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5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61826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Playfair Display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536074"/>
            <a:ext cx="5181600" cy="511848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236" y="1536074"/>
            <a:ext cx="5211946" cy="511269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74249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9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1" y="838201"/>
            <a:ext cx="8735484" cy="114141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2133601"/>
            <a:ext cx="5077884" cy="3960813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2133601"/>
            <a:ext cx="5080000" cy="1903413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4189413"/>
            <a:ext cx="5080000" cy="19050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AB74C-24A4-44C3-9374-63C08317970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789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540001" y="838201"/>
            <a:ext cx="8735484" cy="1141413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1" y="2133601"/>
            <a:ext cx="5077884" cy="1903413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2133601"/>
            <a:ext cx="5080000" cy="1903413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1" y="4189413"/>
            <a:ext cx="5077884" cy="19050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4189413"/>
            <a:ext cx="5080000" cy="19050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ACC23-F0DC-42A1-B900-AE2795667B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33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CU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59E8-767A-4349-8079-16A425C4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653" y="59206"/>
            <a:ext cx="5881105" cy="2089191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0072BC"/>
                </a:solidFill>
                <a:latin typeface="Playfair Display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7C99A-B6F2-FA4A-A481-DFC0A2EF7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3662" y="2166152"/>
            <a:ext cx="5370095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7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5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10983326" y="6470328"/>
            <a:ext cx="95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658993"/>
            <a:ext cx="900643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A8F343-C29C-EE4E-969B-E4F68C3196A0}"/>
              </a:ext>
            </a:extLst>
          </p:cNvPr>
          <p:cNvCxnSpPr>
            <a:cxnSpLocks/>
          </p:cNvCxnSpPr>
          <p:nvPr userDrawn="1"/>
        </p:nvCxnSpPr>
        <p:spPr>
          <a:xfrm>
            <a:off x="605608" y="227303"/>
            <a:ext cx="988976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0935843-A012-754F-9A66-D5108545A7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58615" b="39311"/>
          <a:stretch/>
        </p:blipFill>
        <p:spPr>
          <a:xfrm>
            <a:off x="0" y="5747657"/>
            <a:ext cx="668524" cy="11103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9A6AE0D-979C-064B-ABEF-1C37ED4BE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4388" t="34302" r="3600" b="33899"/>
          <a:stretch/>
        </p:blipFill>
        <p:spPr>
          <a:xfrm>
            <a:off x="11111948" y="41945"/>
            <a:ext cx="1046496" cy="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7" r:id="rId4"/>
    <p:sldLayoutId id="2147483665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7F6E6-8D18-3D44-AD33-F649A57154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18678-24BB-D74C-A413-311ACC51B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E1B345B-F1B9-B541-94E3-136F67E269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32903" b="32473"/>
          <a:stretch/>
        </p:blipFill>
        <p:spPr>
          <a:xfrm>
            <a:off x="-1" y="1"/>
            <a:ext cx="2150534" cy="7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8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E4068-E8A1-BD4B-8910-E77B9D30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66" y="59206"/>
            <a:ext cx="7403593" cy="317798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000" dirty="0" smtClean="0"/>
              <a:t>CP2404/CP5633 </a:t>
            </a:r>
            <a:br>
              <a:rPr lang="en-US" sz="4000" dirty="0" smtClean="0"/>
            </a:br>
            <a:r>
              <a:rPr lang="en-US" sz="4000" dirty="0" smtClean="0"/>
              <a:t>Database Modelling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000099"/>
                </a:solidFill>
                <a:latin typeface="Stone Sans ITC TT-Bold" charset="0"/>
              </a:rPr>
              <a:t/>
            </a:r>
            <a:br>
              <a:rPr lang="en-GB" dirty="0">
                <a:solidFill>
                  <a:srgbClr val="000099"/>
                </a:solidFill>
                <a:latin typeface="Stone Sans ITC TT-Bold" charset="0"/>
              </a:rPr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 smtClean="0"/>
              <a:t>Lecture 01</a:t>
            </a:r>
            <a:endParaRPr lang="en-AU" sz="4400" b="1" dirty="0"/>
          </a:p>
        </p:txBody>
      </p:sp>
    </p:spTree>
    <p:extLst>
      <p:ext uri="{BB962C8B-B14F-4D97-AF65-F5344CB8AC3E}">
        <p14:creationId xmlns:p14="http://schemas.microsoft.com/office/powerpoint/2010/main" val="38216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99"/>
              </a:buClr>
              <a:defRPr/>
            </a:pPr>
            <a:r>
              <a:rPr lang="en-GB" altLang="en-US" b="1" dirty="0">
                <a:solidFill>
                  <a:schemeClr val="accent6">
                    <a:lumMod val="75000"/>
                  </a:schemeClr>
                </a:solidFill>
                <a:latin typeface="SketchFlow Print" panose="02000000000000000000" pitchFamily="2" charset="0"/>
              </a:rPr>
              <a:t>Warming Up Discussion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5" y="913233"/>
            <a:ext cx="8865336" cy="555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83117" y="5409407"/>
            <a:ext cx="7906198" cy="144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800"/>
              </a:spcBef>
              <a:buClr>
                <a:srgbClr val="000000"/>
              </a:buClr>
              <a:defRPr/>
            </a:pPr>
            <a:endParaRPr lang="en-GB" alt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defRPr/>
            </a:pPr>
            <a:r>
              <a:rPr lang="en-GB" altLang="en-US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What can you perceive throughout this figure? </a:t>
            </a:r>
            <a:endParaRPr lang="en-GB" altLang="en-US" sz="2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defRPr/>
            </a:pPr>
            <a:endParaRPr lang="en-GB" altLang="en-US" sz="900" b="1" i="1" dirty="0">
              <a:solidFill>
                <a:srgbClr val="00808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5" descr="MySQL">
            <a:hlinkClick r:id="rId3"/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2625" y="4581526"/>
            <a:ext cx="1428750" cy="688975"/>
          </a:xfrm>
        </p:spPr>
      </p:pic>
      <p:sp>
        <p:nvSpPr>
          <p:cNvPr id="29701" name="Slide Number Placeholder 9"/>
          <p:cNvSpPr>
            <a:spLocks noGrp="1"/>
          </p:cNvSpPr>
          <p:nvPr>
            <p:ph type="sldNum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1F4245-D6AD-419D-B22D-809BD185B4D6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29706" name="Text Box 3"/>
          <p:cNvSpPr txBox="1">
            <a:spLocks noChangeArrowheads="1"/>
          </p:cNvSpPr>
          <p:nvPr/>
        </p:nvSpPr>
        <p:spPr bwMode="auto">
          <a:xfrm>
            <a:off x="500337" y="496724"/>
            <a:ext cx="105880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rgbClr val="000099"/>
              </a:buClr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So, what is a Database Management System (DBMS)?</a:t>
            </a:r>
            <a:endParaRPr lang="en-GB" altLang="en-US" b="1" dirty="0">
              <a:solidFill>
                <a:srgbClr val="000099"/>
              </a:solidFill>
              <a:latin typeface="Stone Sans ITC TT-Bold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94628" y="1543407"/>
            <a:ext cx="5579183" cy="4342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endParaRPr lang="en-AU" altLang="en-US" dirty="0" smtClean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algn="ctr">
              <a:defRPr/>
            </a:pPr>
            <a:r>
              <a:rPr lang="en-AU" altLang="en-US" sz="3200" b="1" dirty="0" smtClean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Database </a:t>
            </a:r>
            <a:r>
              <a:rPr lang="en-AU" altLang="en-US" sz="3200" b="1" dirty="0">
                <a:solidFill>
                  <a:srgbClr val="FF3300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Management System (DBMS)</a:t>
            </a:r>
            <a:r>
              <a:rPr lang="en-AU" altLang="en-US" sz="3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/>
            </a:r>
            <a:br>
              <a:rPr lang="en-AU" altLang="en-US" sz="3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endParaRPr lang="en-AU" altLang="en-US" sz="500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algn="ctr">
              <a:defRPr/>
            </a:pPr>
            <a:r>
              <a:rPr lang="en-AU" altLang="en-US" sz="3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is a </a:t>
            </a:r>
            <a:r>
              <a:rPr lang="en-AU" altLang="en-US" sz="3200" b="1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program</a:t>
            </a:r>
            <a:r>
              <a:rPr lang="en-AU" altLang="en-US" sz="3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, </a:t>
            </a:r>
          </a:p>
          <a:p>
            <a:pPr algn="ctr">
              <a:defRPr/>
            </a:pPr>
            <a:r>
              <a:rPr lang="en-AU" altLang="en-US" sz="3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or a </a:t>
            </a:r>
            <a:r>
              <a:rPr lang="en-AU" altLang="en-US" sz="3200" b="1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collection of programs</a:t>
            </a:r>
            <a:r>
              <a:rPr lang="en-AU" altLang="en-US" sz="32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, through which </a:t>
            </a:r>
          </a:p>
          <a:p>
            <a:pPr algn="ctr">
              <a:defRPr/>
            </a:pPr>
            <a:r>
              <a:rPr lang="en-AU" altLang="en-US" sz="3200" b="1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users interact </a:t>
            </a:r>
            <a:r>
              <a:rPr lang="en-AU" altLang="en-US" sz="3200" b="1" dirty="0" smtClean="0">
                <a:latin typeface="Trebuchet MS" panose="020B0603020202020204" pitchFamily="34" charset="0"/>
                <a:ea typeface="ＭＳ Ｐゴシック" panose="020B0600070205080204" pitchFamily="34" charset="-128"/>
              </a:rPr>
              <a:t>with </a:t>
            </a:r>
          </a:p>
          <a:p>
            <a:pPr algn="ctr">
              <a:defRPr/>
            </a:pPr>
            <a:r>
              <a:rPr lang="en-AU" altLang="en-US" sz="3200" b="1" dirty="0" smtClean="0">
                <a:latin typeface="Trebuchet MS" panose="020B0603020202020204" pitchFamily="34" charset="0"/>
                <a:ea typeface="ＭＳ Ｐゴシック" panose="020B0600070205080204" pitchFamily="34" charset="-128"/>
              </a:rPr>
              <a:t>a </a:t>
            </a:r>
            <a:r>
              <a:rPr lang="en-AU" altLang="en-US" sz="3200" b="1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database</a:t>
            </a:r>
            <a:endParaRPr lang="en-AU" sz="3200" dirty="0">
              <a:solidFill>
                <a:schemeClr val="tx1"/>
              </a:solidFill>
              <a:latin typeface="Trebuchet MS" pitchFamily="34" charset="0"/>
              <a:ea typeface="ＭＳ Ｐゴシック" pitchFamily="34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903" y="1191272"/>
            <a:ext cx="3795855" cy="46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4B81B-38F5-4688-9F2E-8717B4D569A5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208213" y="1916114"/>
            <a:ext cx="82296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None/>
            </a:pPr>
            <a:r>
              <a:rPr lang="en-AU" altLang="en-US" b="1" dirty="0">
                <a:solidFill>
                  <a:schemeClr val="tx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Database (DB) </a:t>
            </a:r>
            <a:endParaRPr lang="en-AU" altLang="en-US" dirty="0">
              <a:solidFill>
                <a:schemeClr val="tx2"/>
              </a:solidFill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à"/>
            </a:pPr>
            <a:r>
              <a:rPr lang="en-AU" altLang="en-US" sz="2800" dirty="0">
                <a:latin typeface="Trebuchet MS" panose="020B0603020202020204" pitchFamily="34" charset="0"/>
                <a:sym typeface="Wingdings" panose="05000000000000000000" pitchFamily="2" charset="2"/>
              </a:rPr>
              <a:t>like a well-organised electronic filing cabinet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AU" altLang="en-US" sz="2800" dirty="0"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None/>
            </a:pPr>
            <a:r>
              <a:rPr lang="en-AU" altLang="en-US" b="1" dirty="0">
                <a:solidFill>
                  <a:schemeClr val="tx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Database Management System (DBMS)</a:t>
            </a:r>
            <a:r>
              <a:rPr lang="en-AU" altLang="en-US" dirty="0">
                <a:solidFill>
                  <a:schemeClr val="tx2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à"/>
            </a:pPr>
            <a:r>
              <a:rPr lang="en-AU" altLang="en-US" sz="2800" dirty="0">
                <a:latin typeface="Trebuchet MS" panose="020B0603020202020204" pitchFamily="34" charset="0"/>
                <a:sym typeface="Wingdings" panose="05000000000000000000" pitchFamily="2" charset="2"/>
              </a:rPr>
              <a:t>helps manage the cabinet’s contents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AU" altLang="en-US" sz="2800" dirty="0">
              <a:latin typeface="Trebuchet MS" panose="020B0603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080594" y="496724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DB </a:t>
            </a:r>
            <a:r>
              <a:rPr lang="en-GB" altLang="en-US" b="1" i="1" dirty="0" smtClean="0">
                <a:solidFill>
                  <a:srgbClr val="000099"/>
                </a:solidFill>
                <a:latin typeface="Stone Sans ITC TT-Bold" charset="0"/>
              </a:rPr>
              <a:t>vs. </a:t>
            </a: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DBMS </a:t>
            </a:r>
          </a:p>
        </p:txBody>
      </p:sp>
    </p:spTree>
    <p:extLst>
      <p:ext uri="{BB962C8B-B14F-4D97-AF65-F5344CB8AC3E}">
        <p14:creationId xmlns:p14="http://schemas.microsoft.com/office/powerpoint/2010/main" val="13470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71639" y="1110548"/>
            <a:ext cx="11257602" cy="1066800"/>
          </a:xfrm>
        </p:spPr>
        <p:txBody>
          <a:bodyPr/>
          <a:lstStyle/>
          <a:p>
            <a:pPr algn="l" eaLnBrk="1" hangingPunct="1"/>
            <a:r>
              <a:rPr lang="en-US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The 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DBMS</a:t>
            </a:r>
            <a:r>
              <a:rPr lang="en-US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Manages the Interaction between the </a:t>
            </a:r>
            <a:r>
              <a:rPr lang="en-US" altLang="en-US" sz="26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End-User</a:t>
            </a:r>
            <a:r>
              <a:rPr lang="en-US" altLang="en-US" sz="2600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and the </a:t>
            </a:r>
            <a:r>
              <a:rPr lang="en-US" altLang="en-US" sz="2600" b="1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DB</a:t>
            </a:r>
            <a:endParaRPr lang="en-US" altLang="en-US" sz="2600" b="1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127562-DECB-44BC-BCCB-142029AF74B7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71639" y="416811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99"/>
                </a:solidFill>
                <a:latin typeface="Stone Sans ITC TT-Bold" charset="0"/>
              </a:rPr>
              <a:t>DB &amp; DBMS 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43" y="1643948"/>
            <a:ext cx="8837612" cy="489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5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068B84-22B4-4A02-A6B1-9E0115837452}" type="slidenum">
              <a:rPr lang="en-US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838857" y="416811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Roles of the DBMS </a:t>
            </a:r>
          </a:p>
        </p:txBody>
      </p:sp>
      <p:sp>
        <p:nvSpPr>
          <p:cNvPr id="3" name="Rectangle 2"/>
          <p:cNvSpPr/>
          <p:nvPr/>
        </p:nvSpPr>
        <p:spPr>
          <a:xfrm>
            <a:off x="956441" y="1439916"/>
            <a:ext cx="96169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Intermediary between the user and the database</a:t>
            </a:r>
          </a:p>
          <a:p>
            <a:pPr marL="342900" lvl="0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Enables data to be shared </a:t>
            </a:r>
          </a:p>
          <a:p>
            <a:pPr marL="342900" lvl="0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Presents the end user with an integrated view of the data</a:t>
            </a:r>
          </a:p>
          <a:p>
            <a:pPr marL="342900" lvl="0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Receives and translates application requests into operations required to fulfill the requests</a:t>
            </a:r>
          </a:p>
          <a:p>
            <a:pPr marL="342900" lvl="0" indent="-34290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ＭＳ Ｐゴシック" panose="020B0600070205080204" pitchFamily="34" charset="-128"/>
              </a:rPr>
              <a:t>Hides database’s internal complexity from the application programs and users</a:t>
            </a:r>
          </a:p>
        </p:txBody>
      </p:sp>
    </p:spTree>
    <p:extLst>
      <p:ext uri="{BB962C8B-B14F-4D97-AF65-F5344CB8AC3E}">
        <p14:creationId xmlns:p14="http://schemas.microsoft.com/office/powerpoint/2010/main" val="7925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Normalization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49" y="3449910"/>
            <a:ext cx="26543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ERD_water_qual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6"/>
          <a:stretch>
            <a:fillRect/>
          </a:stretch>
        </p:blipFill>
        <p:spPr bwMode="auto">
          <a:xfrm>
            <a:off x="2693898" y="4307327"/>
            <a:ext cx="4395878" cy="221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301" y="2991008"/>
            <a:ext cx="2618538" cy="3238475"/>
          </a:xfrm>
          <a:prstGeom prst="rect">
            <a:avLst/>
          </a:prstGeom>
        </p:spPr>
      </p:pic>
      <p:pic>
        <p:nvPicPr>
          <p:cNvPr id="109577" name="Picture 9" descr="j028575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05" y="2720705"/>
            <a:ext cx="1186405" cy="729205"/>
          </a:xfrm>
        </p:spPr>
      </p:pic>
      <p:pic>
        <p:nvPicPr>
          <p:cNvPr id="109573" name="Picture 5" descr="msaccess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213" y="2285206"/>
            <a:ext cx="1320800" cy="1600200"/>
          </a:xfrm>
        </p:spPr>
      </p:pic>
      <p:pic>
        <p:nvPicPr>
          <p:cNvPr id="109574" name="Picture 6" descr="sq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5851" y="4616451"/>
            <a:ext cx="1546225" cy="944563"/>
          </a:xfrm>
        </p:spPr>
      </p:pic>
      <p:pic>
        <p:nvPicPr>
          <p:cNvPr id="109571" name="Picture 3" descr="ERD_water_quality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76"/>
          <a:stretch>
            <a:fillRect/>
          </a:stretch>
        </p:blipFill>
        <p:spPr>
          <a:xfrm>
            <a:off x="3035300" y="4437064"/>
            <a:ext cx="3233738" cy="1628775"/>
          </a:xfrm>
        </p:spPr>
      </p:pic>
      <p:sp>
        <p:nvSpPr>
          <p:cNvPr id="37894" name="Slide Number Placeholder 16"/>
          <p:cNvSpPr>
            <a:spLocks noGrp="1"/>
          </p:cNvSpPr>
          <p:nvPr>
            <p:ph type="sldNum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DB9280-21BC-48FF-B7A5-662ED39374CC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3432176" y="1484314"/>
            <a:ext cx="5040313" cy="1944687"/>
          </a:xfrm>
          <a:prstGeom prst="cloudCallout">
            <a:avLst>
              <a:gd name="adj1" fmla="val -21125"/>
              <a:gd name="adj2" fmla="val 3728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b="1">
                <a:latin typeface="Arial" panose="020B0604020202020204" pitchFamily="34" charset="0"/>
              </a:rPr>
              <a:t>Database Management Systems</a:t>
            </a:r>
          </a:p>
        </p:txBody>
      </p:sp>
      <p:cxnSp>
        <p:nvCxnSpPr>
          <p:cNvPr id="109578" name="AutoShape 10"/>
          <p:cNvCxnSpPr>
            <a:cxnSpLocks noChangeShapeType="1"/>
            <a:stCxn id="37895" idx="2"/>
          </p:cNvCxnSpPr>
          <p:nvPr/>
        </p:nvCxnSpPr>
        <p:spPr bwMode="auto">
          <a:xfrm>
            <a:off x="8467726" y="2457450"/>
            <a:ext cx="474663" cy="18684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1" name="AutoShape 13"/>
          <p:cNvCxnSpPr>
            <a:cxnSpLocks noChangeShapeType="1"/>
            <a:stCxn id="37895" idx="0"/>
          </p:cNvCxnSpPr>
          <p:nvPr/>
        </p:nvCxnSpPr>
        <p:spPr bwMode="auto">
          <a:xfrm rot="10800000" flipV="1">
            <a:off x="2424114" y="2457451"/>
            <a:ext cx="1023937" cy="9001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79" name="AutoShape 11"/>
          <p:cNvSpPr>
            <a:spLocks noChangeArrowheads="1"/>
          </p:cNvSpPr>
          <p:nvPr/>
        </p:nvSpPr>
        <p:spPr bwMode="auto">
          <a:xfrm>
            <a:off x="7795941" y="3601245"/>
            <a:ext cx="2735263" cy="208756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37905" name="Text Box 3"/>
          <p:cNvSpPr txBox="1">
            <a:spLocks noChangeArrowheads="1"/>
          </p:cNvSpPr>
          <p:nvPr/>
        </p:nvSpPr>
        <p:spPr bwMode="auto">
          <a:xfrm>
            <a:off x="595313" y="511970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What’s this subject about?</a:t>
            </a:r>
          </a:p>
        </p:txBody>
      </p:sp>
      <p:pic>
        <p:nvPicPr>
          <p:cNvPr id="21" name="Picture 6" descr="sq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86" y="4853260"/>
            <a:ext cx="154622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407782" y="4900899"/>
            <a:ext cx="127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altLang="en-US" sz="2800" b="1" dirty="0" smtClean="0">
                <a:solidFill>
                  <a:srgbClr val="C0504D"/>
                </a:solidFill>
                <a:latin typeface="Arial" panose="020B0604020202020204" pitchFamily="34" charset="0"/>
              </a:rPr>
              <a:t>SQL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606155" y="3779248"/>
            <a:ext cx="18321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449263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altLang="en-US" sz="2800" b="1" dirty="0" smtClean="0">
                <a:solidFill>
                  <a:srgbClr val="C0504D"/>
                </a:solidFill>
                <a:latin typeface="Arial" panose="020B0604020202020204" pitchFamily="34" charset="0"/>
              </a:rPr>
              <a:t>Models</a:t>
            </a:r>
          </a:p>
          <a:p>
            <a:pPr defTabSz="449263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altLang="en-US" sz="2800" b="1" dirty="0" smtClean="0">
                <a:solidFill>
                  <a:srgbClr val="C0504D"/>
                </a:solidFill>
                <a:latin typeface="Arial" panose="020B0604020202020204" pitchFamily="34" charset="0"/>
              </a:rPr>
              <a:t>Designs</a:t>
            </a:r>
          </a:p>
        </p:txBody>
      </p:sp>
      <p:sp>
        <p:nvSpPr>
          <p:cNvPr id="25" name="WordArt 16"/>
          <p:cNvSpPr>
            <a:spLocks noChangeArrowheads="1" noChangeShapeType="1" noTextEdit="1"/>
          </p:cNvSpPr>
          <p:nvPr/>
        </p:nvSpPr>
        <p:spPr bwMode="auto">
          <a:xfrm>
            <a:off x="2650400" y="5652837"/>
            <a:ext cx="1857375" cy="61118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THEORY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926472" y="3378474"/>
            <a:ext cx="20891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0" dirty="0">
                <a:solidFill>
                  <a:schemeClr val="fol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14604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1355834" y="1484313"/>
            <a:ext cx="93436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dirty="0">
                <a:solidFill>
                  <a:srgbClr val="000099"/>
                </a:solidFill>
                <a:latin typeface="Stone Sans ITC TT-Bold" charset="0"/>
              </a:rPr>
              <a:t>One of the Major Objectives of this subject is …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640013" y="2852738"/>
            <a:ext cx="6913562" cy="288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>
                <a:solidFill>
                  <a:schemeClr val="tx1"/>
                </a:solidFill>
                <a:latin typeface="Trebuchet MS" pitchFamily="34" charset="0"/>
              </a:rPr>
              <a:t>Learning </a:t>
            </a:r>
          </a:p>
          <a:p>
            <a:pPr algn="ctr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>
                <a:solidFill>
                  <a:schemeClr val="tx1"/>
                </a:solidFill>
                <a:latin typeface="Trebuchet MS" pitchFamily="34" charset="0"/>
              </a:rPr>
              <a:t>how to develop </a:t>
            </a:r>
          </a:p>
          <a:p>
            <a:pPr algn="ctr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>
                <a:solidFill>
                  <a:schemeClr val="tx1"/>
                </a:solidFill>
                <a:latin typeface="Trebuchet MS" pitchFamily="34" charset="0"/>
              </a:rPr>
              <a:t>a well-designed</a:t>
            </a:r>
          </a:p>
          <a:p>
            <a:pPr algn="ctr"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400" dirty="0">
                <a:solidFill>
                  <a:schemeClr val="tx1"/>
                </a:solidFill>
                <a:latin typeface="Trebuchet MS" pitchFamily="34" charset="0"/>
              </a:rPr>
              <a:t> database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07F88-0F76-4342-8FD9-ABAA034F3365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786306" y="507206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What’s this subject about?</a:t>
            </a:r>
          </a:p>
        </p:txBody>
      </p:sp>
    </p:spTree>
    <p:extLst>
      <p:ext uri="{BB962C8B-B14F-4D97-AF65-F5344CB8AC3E}">
        <p14:creationId xmlns:p14="http://schemas.microsoft.com/office/powerpoint/2010/main" val="2658820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8686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>
                <a:srgbClr val="000000"/>
              </a:buClr>
              <a:buFont typeface="Trebuchet MS" panose="020B0603020202020204" pitchFamily="34" charset="0"/>
              <a:buNone/>
            </a:pPr>
            <a:fld id="{838E3B73-95E6-4528-B27D-DB9740541ED5}" type="slidenum">
              <a:rPr lang="en-GB" altLang="en-US" sz="1400">
                <a:solidFill>
                  <a:srgbClr val="000000"/>
                </a:solidFill>
                <a:latin typeface="Trebuchet MS" panose="020B0603020202020204" pitchFamily="34" charset="0"/>
              </a:rPr>
              <a:pPr algn="r">
                <a:spcBef>
                  <a:spcPct val="0"/>
                </a:spcBef>
                <a:buClr>
                  <a:srgbClr val="000000"/>
                </a:buClr>
                <a:buFont typeface="Trebuchet MS" panose="020B0603020202020204" pitchFamily="34" charset="0"/>
                <a:buNone/>
              </a:pPr>
              <a:t>17</a:t>
            </a:fld>
            <a:endParaRPr lang="en-GB" altLang="en-US" sz="14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29198" y="568162"/>
            <a:ext cx="7273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The Importance of DB Design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2133601" y="1700213"/>
            <a:ext cx="79232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98513" indent="-34131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>
                <a:srgbClr val="FF0000"/>
              </a:buClr>
              <a:buNone/>
            </a:pPr>
            <a:r>
              <a:rPr lang="en-GB" altLang="en-US" sz="2800" b="1" dirty="0">
                <a:solidFill>
                  <a:srgbClr val="FF0000"/>
                </a:solidFill>
                <a:latin typeface="Trebuchet MS" panose="020B0603020202020204" pitchFamily="34" charset="0"/>
              </a:rPr>
              <a:t>Poorly designed</a:t>
            </a:r>
            <a:r>
              <a:rPr lang="en-GB" altLang="en-US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 DB</a:t>
            </a:r>
          </a:p>
          <a:p>
            <a:pPr lvl="1">
              <a:spcBef>
                <a:spcPts val="100"/>
              </a:spcBef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generates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errors</a:t>
            </a: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100"/>
              </a:spcBef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leads to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bad decisions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100"/>
              </a:spcBef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can lead to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failure 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of organization</a:t>
            </a:r>
          </a:p>
          <a:p>
            <a:pPr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700"/>
              </a:spcBef>
              <a:buClr>
                <a:srgbClr val="0000FF"/>
              </a:buClr>
              <a:buNone/>
            </a:pPr>
            <a:r>
              <a:rPr lang="en-GB" altLang="en-US" sz="2800" b="1" dirty="0">
                <a:solidFill>
                  <a:srgbClr val="0000FF"/>
                </a:solidFill>
                <a:latin typeface="Trebuchet MS" panose="020B0603020202020204" pitchFamily="34" charset="0"/>
              </a:rPr>
              <a:t>Well-designed</a:t>
            </a:r>
            <a:r>
              <a:rPr lang="en-GB" altLang="en-US" sz="2800" b="1" dirty="0">
                <a:solidFill>
                  <a:srgbClr val="000000"/>
                </a:solidFill>
                <a:latin typeface="Trebuchet MS" panose="020B0603020202020204" pitchFamily="34" charset="0"/>
              </a:rPr>
              <a:t> DB </a:t>
            </a:r>
          </a:p>
          <a:p>
            <a:pPr lvl="1">
              <a:spcBef>
                <a:spcPts val="100"/>
              </a:spcBef>
              <a:buClr>
                <a:srgbClr val="0000FF"/>
              </a:buClr>
              <a:buFont typeface="Wingdings" panose="05000000000000000000" pitchFamily="2" charset="2"/>
              <a:buChar char="à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facilitates data management </a:t>
            </a:r>
          </a:p>
          <a:p>
            <a:pPr lvl="1">
              <a:spcBef>
                <a:spcPts val="100"/>
              </a:spcBef>
              <a:buClr>
                <a:srgbClr val="0000FF"/>
              </a:buClr>
              <a:buNone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   (e.g. avoid redundant data)</a:t>
            </a:r>
          </a:p>
          <a:p>
            <a:pPr lvl="1">
              <a:spcBef>
                <a:spcPts val="100"/>
              </a:spcBef>
              <a:buClr>
                <a:srgbClr val="0000FF"/>
              </a:buClr>
              <a:buFont typeface="Wingdings" panose="05000000000000000000" pitchFamily="2" charset="2"/>
              <a:buChar char="à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generates </a:t>
            </a: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accurate and valuable information</a:t>
            </a:r>
          </a:p>
          <a:p>
            <a:pPr lvl="1">
              <a:spcBef>
                <a:spcPts val="100"/>
              </a:spcBef>
              <a:buClr>
                <a:srgbClr val="0000FF"/>
              </a:buClr>
              <a:buFont typeface="Wingdings" panose="05000000000000000000" pitchFamily="2" charset="2"/>
              <a:buChar char="à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helps decision making </a:t>
            </a:r>
          </a:p>
          <a:p>
            <a:pPr lvl="1">
              <a:spcBef>
                <a:spcPts val="100"/>
              </a:spcBef>
              <a:buClr>
                <a:srgbClr val="0000FF"/>
              </a:buClr>
              <a:buFont typeface="Wingdings" panose="05000000000000000000" pitchFamily="2" charset="2"/>
              <a:buChar char="à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business </a:t>
            </a: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success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7A6644-20ED-4CF7-B239-8931643A94CC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10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99"/>
              </a:buClr>
              <a:defRPr/>
            </a:pPr>
            <a:r>
              <a:rPr lang="en-GB" altLang="en-US" b="1" dirty="0">
                <a:solidFill>
                  <a:schemeClr val="accent6">
                    <a:lumMod val="75000"/>
                  </a:schemeClr>
                </a:solidFill>
                <a:latin typeface="SketchFlow Print" panose="02000000000000000000" pitchFamily="2" charset="0"/>
              </a:rPr>
              <a:t>Warming Up Discussion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1825" y="1108061"/>
            <a:ext cx="928846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800"/>
              </a:spcBef>
              <a:buClr>
                <a:srgbClr val="000000"/>
              </a:buClr>
              <a:defRPr/>
            </a:pPr>
            <a:r>
              <a:rPr lang="en-GB" altLang="en-US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What’s </a:t>
            </a:r>
            <a:r>
              <a:rPr lang="en-GB" altLang="en-US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the problem with keeping the data in this form?</a:t>
            </a:r>
            <a:endParaRPr lang="en-GB" altLang="en-US" sz="2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defRPr/>
            </a:pPr>
            <a:endParaRPr lang="en-GB" altLang="en-US" sz="900" b="1" i="1" dirty="0">
              <a:solidFill>
                <a:srgbClr val="008080"/>
              </a:solidFill>
              <a:latin typeface="Trebuchet MS" panose="020B0603020202020204" pitchFamily="34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09" y="1719264"/>
            <a:ext cx="12061291" cy="406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99"/>
              </a:buClr>
              <a:defRPr/>
            </a:pPr>
            <a:r>
              <a:rPr lang="en-GB" altLang="en-US" b="1" dirty="0">
                <a:solidFill>
                  <a:schemeClr val="accent6">
                    <a:lumMod val="75000"/>
                  </a:schemeClr>
                </a:solidFill>
                <a:latin typeface="SketchFlow Print" panose="02000000000000000000" pitchFamily="2" charset="0"/>
              </a:rPr>
              <a:t>Warming Up Discussion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61825" y="1108061"/>
            <a:ext cx="928846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800"/>
              </a:spcBef>
              <a:buClr>
                <a:srgbClr val="000000"/>
              </a:buClr>
              <a:defRPr/>
            </a:pPr>
            <a:r>
              <a:rPr lang="en-GB" altLang="en-US" sz="2800" dirty="0" smtClean="0">
                <a:solidFill>
                  <a:srgbClr val="0070C0"/>
                </a:solidFill>
                <a:latin typeface="Trebuchet MS" panose="020B0603020202020204" pitchFamily="34" charset="0"/>
              </a:rPr>
              <a:t>What’s </a:t>
            </a:r>
            <a:r>
              <a:rPr lang="en-GB" altLang="en-US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the problem with keeping the data in this form?</a:t>
            </a:r>
            <a:endParaRPr lang="en-GB" altLang="en-US" sz="2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defRPr/>
            </a:pPr>
            <a:endParaRPr lang="en-GB" altLang="en-US" sz="900" b="1" i="1" dirty="0">
              <a:solidFill>
                <a:srgbClr val="00808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8" name="Group 14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10104097"/>
              </p:ext>
            </p:extLst>
          </p:nvPr>
        </p:nvGraphicFramePr>
        <p:xfrm>
          <a:off x="388884" y="1917687"/>
          <a:ext cx="11157353" cy="3451554"/>
        </p:xfrm>
        <a:graphic>
          <a:graphicData uri="http://schemas.openxmlformats.org/drawingml/2006/table">
            <a:tbl>
              <a:tblPr/>
              <a:tblGrid>
                <a:gridCol w="134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5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64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39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6379"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Student_ID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FirstName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LastName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Address1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Address2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Postcode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Subject_id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Subject_name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Session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61"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1257896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Kevin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Wilkins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Smith Street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Oberon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2787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CP1500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Database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SP2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84"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3256782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Brad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Curry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Fred Street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Lithgow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2790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CP1500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Dbase Systems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SP2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5632458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Jim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Tulip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Howick Street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Bathurst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2795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CP1500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Data </a:t>
                      </a:r>
                      <a:r>
                        <a:rPr kumimoji="0" lang="en-A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Mgt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SP2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2465823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Jenny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Walker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Main Street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Orange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2800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CP2402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Operating System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SP2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83"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1257896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Kevin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Wilkins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Smith Street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Oberon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2787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CP1300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Programming II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SP2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3256782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Brad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Curry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Fred Street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Lithgow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2790</a:t>
                      </a:r>
                      <a:endParaRPr kumimoji="0" lang="en-A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CP1300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Intro Programming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SP2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796"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5632458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Jim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Tulip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Howick Street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Bathurst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2795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CP1300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programming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9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SP2</a:t>
                      </a:r>
                      <a:endParaRPr kumimoji="0" lang="en-AU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val 142"/>
          <p:cNvSpPr>
            <a:spLocks noChangeArrowheads="1"/>
          </p:cNvSpPr>
          <p:nvPr/>
        </p:nvSpPr>
        <p:spPr bwMode="auto">
          <a:xfrm>
            <a:off x="7580589" y="2254248"/>
            <a:ext cx="3087412" cy="12246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" name="Oval 143"/>
          <p:cNvSpPr>
            <a:spLocks noChangeArrowheads="1"/>
          </p:cNvSpPr>
          <p:nvPr/>
        </p:nvSpPr>
        <p:spPr bwMode="auto">
          <a:xfrm>
            <a:off x="7608888" y="4183008"/>
            <a:ext cx="3059113" cy="1402134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669175" y="2191845"/>
            <a:ext cx="8640763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4000" b="1" i="0" u="sng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Stone Sans ITC TT-Bold" charset="0"/>
                <a:ea typeface="+mn-ea"/>
                <a:cs typeface="+mn-cs"/>
              </a:rPr>
              <a:t>Lecture  </a:t>
            </a:r>
            <a:r>
              <a:rPr kumimoji="0" lang="en-GB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Stone Sans ITC TT-Bold" charset="0"/>
                <a:ea typeface="+mn-ea"/>
                <a:cs typeface="+mn-cs"/>
              </a:rPr>
              <a:t>1 </a:t>
            </a:r>
            <a:endParaRPr kumimoji="0" lang="en-GB" sz="4000" b="1" i="0" u="sng" strike="noStrike" kern="1200" cap="none" spc="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Stone Sans ITC TT-Bold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b="1" i="0" u="sng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Stone Sans ITC TT-Bold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 b="1" dirty="0" smtClean="0">
                <a:solidFill>
                  <a:srgbClr val="000099"/>
                </a:solidFill>
                <a:latin typeface="Stone Sans ITC TT-Bold" charset="0"/>
              </a:rPr>
              <a:t>Introduction to Database System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Stone Sans ITC TT-Bold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FDFC844-4940-4409-863C-9E83970F1977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3430917" y="5652322"/>
            <a:ext cx="6096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Osaka" charset="-128"/>
                <a:cs typeface="+mn-cs"/>
              </a:rPr>
              <a:t>Reading: Coronel’s Chapter 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  <a:ea typeface="Osaka" charset="-128"/>
              </a:rPr>
              <a:t>1</a:t>
            </a: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Osaka" charset="-128"/>
                <a:cs typeface="+mn-cs"/>
              </a:rPr>
              <a:t> 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Osaka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652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B162C0-FB62-47BA-B527-11B5C8E9F821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565587" y="416811"/>
            <a:ext cx="10533337" cy="82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 smtClean="0">
                <a:solidFill>
                  <a:srgbClr val="000099"/>
                </a:solidFill>
                <a:latin typeface="Stone Sans ITC TT-Bold" charset="0"/>
              </a:rPr>
              <a:t>Redundancy</a:t>
            </a:r>
          </a:p>
          <a:p>
            <a:pPr>
              <a:spcBef>
                <a:spcPct val="0"/>
              </a:spcBef>
              <a:buClr>
                <a:srgbClr val="000099"/>
              </a:buClr>
              <a:buNone/>
            </a:pPr>
            <a:r>
              <a:rPr lang="en-GB" altLang="en-US" sz="2400" b="1" dirty="0" smtClean="0">
                <a:solidFill>
                  <a:srgbClr val="000099"/>
                </a:solidFill>
                <a:latin typeface="Stone Sans ITC TT-Bold" charset="0"/>
              </a:rPr>
              <a:t>(</a:t>
            </a:r>
            <a:r>
              <a:rPr lang="en-AU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duplication of data or the storing of the same data in more than one </a:t>
            </a:r>
            <a:r>
              <a:rPr lang="en-AU" altLang="en-US" sz="2400" dirty="0" smtClean="0">
                <a:solidFill>
                  <a:schemeClr val="tx2"/>
                </a:solidFill>
                <a:latin typeface="Arial" panose="020B0604020202020204" pitchFamily="34" charset="0"/>
              </a:rPr>
              <a:t>place</a:t>
            </a:r>
            <a:r>
              <a:rPr lang="en-GB" altLang="en-US" sz="2400" b="1" dirty="0" smtClean="0">
                <a:solidFill>
                  <a:srgbClr val="000099"/>
                </a:solidFill>
                <a:latin typeface="Stone Sans ITC TT-Bold" charset="0"/>
              </a:rPr>
              <a:t>)</a:t>
            </a:r>
            <a:endParaRPr lang="en-AU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7612" y="1504786"/>
            <a:ext cx="9697326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rebuchet MS" panose="020B0603020202020204" pitchFamily="34" charset="0"/>
              <a:buNone/>
              <a:tabLst/>
              <a:defRPr/>
            </a:pPr>
            <a:r>
              <a:rPr kumimoji="0" lang="en-AU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Problems with redundancy</a:t>
            </a: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rebuchet MS" panose="020B0603020202020204" pitchFamily="34" charset="0"/>
              <a:buNone/>
              <a:tabLst/>
              <a:defRPr/>
            </a:pPr>
            <a:endParaRPr kumimoji="0" lang="en-AU" alt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en-AU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Data becomes inaccurate.</a:t>
            </a: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rebuchet MS" panose="020B0603020202020204" pitchFamily="34" charset="0"/>
              <a:buNone/>
              <a:tabLst/>
              <a:defRPr/>
            </a:pPr>
            <a:r>
              <a:rPr kumimoji="0" lang="en-AU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	If a certain field (e.g. address)  occurs in the database several times errors will result if all </a:t>
            </a:r>
            <a:r>
              <a:rPr kumimoji="0" lang="en-AU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occurences</a:t>
            </a:r>
            <a:r>
              <a:rPr kumimoji="0" lang="en-AU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 are not updated when the field value changes.  Then users don't know which answer is correct and confidence in this system disappears.</a:t>
            </a:r>
          </a:p>
          <a:p>
            <a:pPr eaLnBrk="1" hangingPunct="1">
              <a:lnSpc>
                <a:spcPct val="90000"/>
              </a:lnSpc>
            </a:pPr>
            <a:r>
              <a:rPr kumimoji="0" lang="en-AU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Extra data entry time.</a:t>
            </a: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rebuchet MS" panose="020B0603020202020204" pitchFamily="34" charset="0"/>
              <a:buNone/>
              <a:tabLst/>
              <a:defRPr/>
            </a:pPr>
            <a:r>
              <a:rPr kumimoji="0" lang="en-AU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	As the same data is entered several times.  This also lead to errors due to typing mistakes.</a:t>
            </a:r>
          </a:p>
          <a:p>
            <a:pPr eaLnBrk="1" hangingPunct="1">
              <a:lnSpc>
                <a:spcPct val="90000"/>
              </a:lnSpc>
            </a:pPr>
            <a:r>
              <a:rPr kumimoji="0" lang="en-AU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Extra data storage.</a:t>
            </a:r>
          </a:p>
          <a:p>
            <a:pPr marL="342900" marR="0" lvl="0" indent="-34290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rebuchet MS" panose="020B0603020202020204" pitchFamily="34" charset="0"/>
              <a:buNone/>
              <a:tabLst/>
              <a:defRPr/>
            </a:pPr>
            <a:r>
              <a:rPr kumimoji="0" lang="en-AU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</a:rPr>
              <a:t>	This is a minor problem as storage is so cheap these days.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955" y="6024071"/>
            <a:ext cx="7204541" cy="565915"/>
          </a:xfrm>
        </p:spPr>
        <p:txBody>
          <a:bodyPr/>
          <a:lstStyle/>
          <a:p>
            <a:pPr algn="l" eaLnBrk="1" hangingPunct="1"/>
            <a:r>
              <a:rPr lang="en-AU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Databases aim to reduce redundancy !!</a:t>
            </a:r>
          </a:p>
        </p:txBody>
      </p:sp>
    </p:spTree>
    <p:extLst>
      <p:ext uri="{BB962C8B-B14F-4D97-AF65-F5344CB8AC3E}">
        <p14:creationId xmlns:p14="http://schemas.microsoft.com/office/powerpoint/2010/main" val="12811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603979" y="671459"/>
            <a:ext cx="8497887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3600" b="1" dirty="0">
                <a:solidFill>
                  <a:srgbClr val="000099"/>
                </a:solidFill>
                <a:latin typeface="Stone Sans ITC TT-Bold" charset="0"/>
              </a:rPr>
              <a:t>In a Database,</a:t>
            </a:r>
          </a:p>
          <a:p>
            <a:pPr algn="ct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3600" b="1" dirty="0">
                <a:solidFill>
                  <a:srgbClr val="000099"/>
                </a:solidFill>
                <a:latin typeface="Stone Sans ITC TT-Bold" charset="0"/>
              </a:rPr>
              <a:t>Data is</a:t>
            </a:r>
          </a:p>
          <a:p>
            <a:pPr algn="ct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3600" b="1" dirty="0">
                <a:solidFill>
                  <a:srgbClr val="000099"/>
                </a:solidFill>
                <a:latin typeface="Stone Sans ITC TT-Bold" charset="0"/>
              </a:rPr>
              <a:t>formatted / integrated / </a:t>
            </a:r>
            <a:r>
              <a:rPr lang="en-GB" altLang="en-US" sz="3600" b="1" dirty="0" err="1">
                <a:solidFill>
                  <a:srgbClr val="000099"/>
                </a:solidFill>
                <a:latin typeface="Stone Sans ITC TT-Bold" charset="0"/>
              </a:rPr>
              <a:t>structurised</a:t>
            </a:r>
            <a:endParaRPr lang="en-GB" altLang="en-US" sz="3600" b="1" dirty="0">
              <a:solidFill>
                <a:srgbClr val="000099"/>
              </a:solidFill>
              <a:latin typeface="Stone Sans ITC TT-Bold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408388" y="3214525"/>
            <a:ext cx="9112468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0000"/>
              </a:buClr>
              <a:buFont typeface="Trebuchet MS" panose="020B0603020202020204" pitchFamily="34" charset="0"/>
              <a:buNone/>
            </a:pPr>
            <a:r>
              <a:rPr lang="en-GB" altLang="en-US" sz="5400" dirty="0">
                <a:solidFill>
                  <a:srgbClr val="FF0000"/>
                </a:solidFill>
                <a:latin typeface="Trebuchet MS" panose="020B0603020202020204" pitchFamily="34" charset="0"/>
              </a:rPr>
              <a:t>How</a:t>
            </a:r>
            <a:r>
              <a:rPr lang="en-GB" altLang="en-US" sz="5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?</a:t>
            </a:r>
          </a:p>
          <a:p>
            <a:pPr algn="ctr" eaLnBrk="1" hangingPunct="1">
              <a:spcBef>
                <a:spcPct val="0"/>
              </a:spcBef>
              <a:buClr>
                <a:srgbClr val="FF0000"/>
              </a:buClr>
              <a:buFont typeface="Trebuchet MS" panose="020B0603020202020204" pitchFamily="34" charset="0"/>
              <a:buNone/>
            </a:pPr>
            <a:endParaRPr lang="en-GB" altLang="en-US" sz="40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FF0000"/>
              </a:buClr>
              <a:buFont typeface="Trebuchet MS" panose="020B0603020202020204" pitchFamily="34" charset="0"/>
              <a:buNone/>
            </a:pPr>
            <a:r>
              <a:rPr lang="en-GB" altLang="en-US" dirty="0">
                <a:latin typeface="Trebuchet MS" panose="020B0603020202020204" pitchFamily="34" charset="0"/>
              </a:rPr>
              <a:t>... </a:t>
            </a:r>
            <a:r>
              <a:rPr lang="en-GB" altLang="en-US" dirty="0" smtClean="0">
                <a:latin typeface="Trebuchet MS" panose="020B0603020202020204" pitchFamily="34" charset="0"/>
              </a:rPr>
              <a:t>You will learn that through this </a:t>
            </a:r>
            <a:r>
              <a:rPr lang="en-GB" altLang="en-US" dirty="0">
                <a:latin typeface="Trebuchet MS" panose="020B0603020202020204" pitchFamily="34" charset="0"/>
              </a:rPr>
              <a:t>subject </a:t>
            </a:r>
            <a:r>
              <a:rPr lang="en-GB" altLang="en-US" dirty="0" smtClean="0">
                <a:latin typeface="Trebuchet MS" panose="020B0603020202020204" pitchFamily="34" charset="0"/>
              </a:rPr>
              <a:t>...</a:t>
            </a:r>
            <a:endParaRPr lang="en-GB" altLang="en-US" dirty="0">
              <a:latin typeface="Trebuchet MS" panose="020B0603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B45E3-1BCE-4E5A-A13C-007DFC87F422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1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72966" y="651641"/>
            <a:ext cx="9837682" cy="542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98513" indent="-34131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ts val="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Evolution of file systems </a:t>
            </a: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and </a:t>
            </a: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database </a:t>
            </a: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systems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Types of databases</a:t>
            </a:r>
            <a:endParaRPr lang="en-GB" altLang="en-US" sz="3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lang="en-GB" altLang="en-US" sz="3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D8F8A-39ED-45A6-863C-7042AF12AA11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42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847528" y="1988840"/>
          <a:ext cx="8458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BCF31B-022F-4B87-BF8D-8AF4B8B2ECFF}" type="slidenum">
              <a:rPr lang="en-US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1847851" y="1341438"/>
            <a:ext cx="77771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sz="2800" b="1">
                <a:solidFill>
                  <a:srgbClr val="000099"/>
                </a:solidFill>
                <a:latin typeface="Stone Sans ITC TT-Bold" charset="0"/>
              </a:rPr>
              <a:t>Evolution of File Systems</a:t>
            </a:r>
            <a:endParaRPr lang="en-GB" altLang="en-US" sz="1800" b="1">
              <a:solidFill>
                <a:srgbClr val="000099"/>
              </a:solidFill>
              <a:latin typeface="Stone Sans ITC TT-Bold" charset="0"/>
            </a:endParaRPr>
          </a:p>
        </p:txBody>
      </p:sp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1774825" y="1916113"/>
            <a:ext cx="1276350" cy="1439862"/>
            <a:chOff x="3120" y="1344"/>
            <a:chExt cx="2399" cy="2495"/>
          </a:xfrm>
        </p:grpSpPr>
        <p:pic>
          <p:nvPicPr>
            <p:cNvPr id="80903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344"/>
              <a:ext cx="24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80904" name="Text Box 7"/>
            <p:cNvSpPr txBox="1">
              <a:spLocks noChangeArrowheads="1"/>
            </p:cNvSpPr>
            <p:nvPr/>
          </p:nvSpPr>
          <p:spPr bwMode="auto">
            <a:xfrm>
              <a:off x="3120" y="1344"/>
              <a:ext cx="240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671639" y="489538"/>
            <a:ext cx="698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US" altLang="en-US" b="1" dirty="0">
                <a:solidFill>
                  <a:srgbClr val="000099"/>
                </a:solidFill>
                <a:latin typeface="Stone Sans ITC TT-Bold" charset="0"/>
              </a:rPr>
              <a:t>Data Before DB &amp; DBMS</a:t>
            </a:r>
          </a:p>
        </p:txBody>
      </p:sp>
    </p:spTree>
    <p:extLst>
      <p:ext uri="{BB962C8B-B14F-4D97-AF65-F5344CB8AC3E}">
        <p14:creationId xmlns:p14="http://schemas.microsoft.com/office/powerpoint/2010/main" val="31708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002534" y="449018"/>
            <a:ext cx="73025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Example of Computer Data File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09800" y="2133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81925" name="Picture 6" descr="C:\Documents and Settings\Paul Nagin\My Documents\CHIMBORAZO 09-13-2009\Books\694 Rob DB Systems 9e - Nancy -Marc Cartright\Figures\C7046_01\C7046_01\Fig01-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44" y="1427712"/>
            <a:ext cx="10099613" cy="497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7BB60E-5A53-4185-B217-3DE6E88B81B4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15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1479332" y="1697421"/>
            <a:ext cx="39671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chemeClr val="tx2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File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Collection of related records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chemeClr val="tx2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Field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Group of characters with specific meaning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chemeClr val="tx2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Record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Logically connected fields that describe a person, place, or thing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chemeClr val="tx2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Data</a:t>
            </a: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000" dirty="0">
                <a:solidFill>
                  <a:srgbClr val="000000"/>
                </a:solidFill>
                <a:latin typeface="Trebuchet MS" panose="020B0603020202020204" pitchFamily="34" charset="0"/>
                <a:ea typeface="SimSun" panose="02010600030101010101" pitchFamily="2" charset="-122"/>
              </a:rPr>
              <a:t>Raw Facts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" t="16838" r="8197" b="11269"/>
          <a:stretch>
            <a:fillRect/>
          </a:stretch>
        </p:blipFill>
        <p:spPr bwMode="auto">
          <a:xfrm>
            <a:off x="5494120" y="1421197"/>
            <a:ext cx="4371975" cy="4818063"/>
          </a:xfrm>
          <a:prstGeom prst="rect">
            <a:avLst/>
          </a:prstGeom>
          <a:noFill/>
          <a:ln w="2232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22331" y="1995872"/>
            <a:ext cx="7143750" cy="766763"/>
            <a:chOff x="1056" y="1436"/>
            <a:chExt cx="4500" cy="483"/>
          </a:xfrm>
        </p:grpSpPr>
        <p:sp>
          <p:nvSpPr>
            <p:cNvPr id="83981" name="Line 7"/>
            <p:cNvSpPr>
              <a:spLocks noChangeShapeType="1"/>
            </p:cNvSpPr>
            <p:nvPr/>
          </p:nvSpPr>
          <p:spPr bwMode="auto">
            <a:xfrm flipV="1">
              <a:off x="1056" y="1493"/>
              <a:ext cx="1824" cy="428"/>
            </a:xfrm>
            <a:prstGeom prst="line">
              <a:avLst/>
            </a:prstGeom>
            <a:noFill/>
            <a:ln w="255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3982" name="Rectangle 8"/>
            <p:cNvSpPr>
              <a:spLocks noChangeArrowheads="1"/>
            </p:cNvSpPr>
            <p:nvPr/>
          </p:nvSpPr>
          <p:spPr bwMode="auto">
            <a:xfrm>
              <a:off x="2887" y="1436"/>
              <a:ext cx="2670" cy="160"/>
            </a:xfrm>
            <a:prstGeom prst="rect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62045" y="3750059"/>
            <a:ext cx="6961187" cy="227012"/>
            <a:chOff x="1207" y="2541"/>
            <a:chExt cx="4385" cy="143"/>
          </a:xfrm>
        </p:grpSpPr>
        <p:sp>
          <p:nvSpPr>
            <p:cNvPr id="83979" name="Line 10"/>
            <p:cNvSpPr>
              <a:spLocks noChangeShapeType="1"/>
            </p:cNvSpPr>
            <p:nvPr/>
          </p:nvSpPr>
          <p:spPr bwMode="auto">
            <a:xfrm>
              <a:off x="1207" y="2541"/>
              <a:ext cx="1699" cy="73"/>
            </a:xfrm>
            <a:prstGeom prst="line">
              <a:avLst/>
            </a:prstGeom>
            <a:noFill/>
            <a:ln w="2556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3980" name="Rectangle 11"/>
            <p:cNvSpPr>
              <a:spLocks noChangeArrowheads="1"/>
            </p:cNvSpPr>
            <p:nvPr/>
          </p:nvSpPr>
          <p:spPr bwMode="auto">
            <a:xfrm>
              <a:off x="2927" y="2559"/>
              <a:ext cx="2666" cy="126"/>
            </a:xfrm>
            <a:prstGeom prst="rect">
              <a:avLst/>
            </a:prstGeom>
            <a:noFill/>
            <a:ln w="126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622332" y="4897822"/>
            <a:ext cx="2589213" cy="246063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5213131" y="2341947"/>
            <a:ext cx="363538" cy="3355975"/>
          </a:xfrm>
          <a:prstGeom prst="leftBrace">
            <a:avLst>
              <a:gd name="adj1" fmla="val 76929"/>
              <a:gd name="adj2" fmla="val 83333"/>
            </a:avLst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3977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AD8173-7017-4456-B443-F4BB4F351B37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83978" name="Text Box 3"/>
          <p:cNvSpPr txBox="1">
            <a:spLocks noChangeArrowheads="1"/>
          </p:cNvSpPr>
          <p:nvPr/>
        </p:nvSpPr>
        <p:spPr bwMode="auto">
          <a:xfrm>
            <a:off x="589291" y="322265"/>
            <a:ext cx="730250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Example of Computer Data File</a:t>
            </a:r>
          </a:p>
        </p:txBody>
      </p:sp>
    </p:spTree>
    <p:extLst>
      <p:ext uri="{BB962C8B-B14F-4D97-AF65-F5344CB8AC3E}">
        <p14:creationId xmlns:p14="http://schemas.microsoft.com/office/powerpoint/2010/main" val="3317835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37022-CB0F-4A3F-9764-D6B3B8A9AABA}" type="slidenum">
              <a:rPr lang="en-US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671639" y="496724"/>
            <a:ext cx="698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US" altLang="en-US" b="1" dirty="0">
                <a:solidFill>
                  <a:srgbClr val="000099"/>
                </a:solidFill>
                <a:latin typeface="Stone Sans ITC TT-Bold" charset="0"/>
              </a:rPr>
              <a:t>A Simple File System</a:t>
            </a:r>
          </a:p>
        </p:txBody>
      </p:sp>
      <p:pic>
        <p:nvPicPr>
          <p:cNvPr id="860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9" y="1152900"/>
            <a:ext cx="9996361" cy="554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3" y="743826"/>
            <a:ext cx="9947167" cy="551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154880" y="315233"/>
            <a:ext cx="79930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000099"/>
              </a:buClr>
              <a:buFont typeface="Stone Sans ITC TT-Bold" charset="0"/>
              <a:buNone/>
              <a:defRPr/>
            </a:pPr>
            <a:r>
              <a:rPr lang="en-GB" altLang="en-US" sz="3200" b="1" dirty="0">
                <a:solidFill>
                  <a:schemeClr val="accent6">
                    <a:lumMod val="75000"/>
                  </a:schemeClr>
                </a:solidFill>
                <a:latin typeface="SketchFlow Print" panose="02000000000000000000" pitchFamily="2" charset="0"/>
              </a:rPr>
              <a:t>Warming Up Discussion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D6793-B7F3-4FE0-A3CC-C8C6702574CD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51410" y="5488863"/>
            <a:ext cx="834072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ts val="800"/>
              </a:spcBef>
              <a:buClr>
                <a:srgbClr val="000000"/>
              </a:buClr>
              <a:defRPr/>
            </a:pPr>
            <a:endParaRPr lang="en-GB" alt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defRPr/>
            </a:pPr>
            <a:r>
              <a:rPr lang="en-GB" altLang="en-US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What are potential problems of the file system?</a:t>
            </a:r>
            <a:endParaRPr lang="en-GB" altLang="en-US" sz="2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defRPr/>
            </a:pPr>
            <a:endParaRPr lang="en-GB" altLang="en-US" sz="900" b="1" i="1" dirty="0">
              <a:solidFill>
                <a:srgbClr val="00808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95364" cy="12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9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746947" y="381109"/>
            <a:ext cx="80645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Problems with File System for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Data Processing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C8A433-C356-49DE-AC93-43AF230A00B5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6922217"/>
              </p:ext>
            </p:extLst>
          </p:nvPr>
        </p:nvGraphicFramePr>
        <p:xfrm>
          <a:off x="1671145" y="1713186"/>
          <a:ext cx="8541615" cy="4542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7591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1188382" y="1700432"/>
            <a:ext cx="43211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Structural dependence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Access to a file depends on its own structure, e.g. the order of the fields </a:t>
            </a:r>
            <a:r>
              <a:rPr lang="en-GB" altLang="en-US" sz="1800" dirty="0">
                <a:solidFill>
                  <a:srgbClr val="00000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All file system programs are modified to conform to a new file structure</a:t>
            </a:r>
            <a:endParaRPr lang="en-GB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Data dependence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Changes in the data storage characteristics (the length and data type of fields) affecting the application program’s ability to access the data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8F3B2-63C6-4E62-8348-F432552FB574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92165" name="Text Box 3"/>
          <p:cNvSpPr txBox="1">
            <a:spLocks noChangeArrowheads="1"/>
          </p:cNvSpPr>
          <p:nvPr/>
        </p:nvSpPr>
        <p:spPr bwMode="auto">
          <a:xfrm>
            <a:off x="615950" y="382587"/>
            <a:ext cx="80645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Problems with File System for </a:t>
            </a:r>
          </a:p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Data Processing</a:t>
            </a:r>
          </a:p>
        </p:txBody>
      </p:sp>
      <p:sp>
        <p:nvSpPr>
          <p:cNvPr id="92166" name="Text Box 4"/>
          <p:cNvSpPr txBox="1">
            <a:spLocks noChangeArrowheads="1"/>
          </p:cNvSpPr>
          <p:nvPr/>
        </p:nvSpPr>
        <p:spPr bwMode="auto">
          <a:xfrm>
            <a:off x="5838060" y="1743212"/>
            <a:ext cx="446246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Data Redundancy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–"/>
            </a:pPr>
            <a:r>
              <a:rPr lang="en-GB" altLang="en-US" sz="1800" dirty="0">
                <a:latin typeface="Trebuchet MS" panose="020B0603020202020204" pitchFamily="34" charset="0"/>
              </a:rPr>
              <a:t>Different and conflicting versions of the same data appear in different places unnecessarily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1800" dirty="0">
                <a:latin typeface="Trebuchet MS" panose="020B0603020202020204" pitchFamily="34" charset="0"/>
              </a:rPr>
              <a:t>Results in data inconsistency and poor data security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1000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400" dirty="0">
                <a:solidFill>
                  <a:srgbClr val="0000FF"/>
                </a:solidFill>
                <a:latin typeface="Trebuchet MS" panose="020B0603020202020204" pitchFamily="34" charset="0"/>
              </a:rPr>
              <a:t>Data Anomalies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1800" dirty="0">
                <a:latin typeface="Trebuchet MS" panose="020B0603020202020204" pitchFamily="34" charset="0"/>
              </a:rPr>
              <a:t>Develop when required changes in redundant data are not made successfully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1800" dirty="0">
                <a:latin typeface="Trebuchet MS" panose="020B0603020202020204" pitchFamily="34" charset="0"/>
              </a:rPr>
              <a:t>Update anomalies, insertion anomalies and deletion anomalies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None/>
            </a:pPr>
            <a:endParaRPr lang="en-GB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40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37026" y="496724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Learning Objectives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38840" y="1679193"/>
            <a:ext cx="8625270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98513" indent="-34131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In this lecture, you will learn: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The terms: data, </a:t>
            </a:r>
            <a:r>
              <a:rPr lang="en-GB" altLang="en-US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information, database, DBMS</a:t>
            </a: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The importance of database design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Evolution of files and database systems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Main components of the database system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Main functions of a DBMS</a:t>
            </a: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D8F8A-39ED-45A6-863C-7042AF12AA11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4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data redundancy, and which characteristic of the file system can lead to it?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data independence, and why it is lacking in file system?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structural independence, and why is it important?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6744" y="1108061"/>
            <a:ext cx="10478815" cy="521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Aft>
                <a:spcPts val="1200"/>
              </a:spcAft>
              <a:defRPr/>
            </a:pPr>
            <a:r>
              <a:rPr lang="en-US" sz="2600" dirty="0">
                <a:latin typeface="+mn-lt"/>
              </a:rPr>
              <a:t>This file contains data for a teacher-class assignment schedule.</a:t>
            </a:r>
          </a:p>
          <a:p>
            <a:pPr marL="401637" lvl="1" indent="0"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Identify and discuss the serious data redundancy problems implied in this file structure</a:t>
            </a: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.</a:t>
            </a:r>
          </a:p>
          <a:p>
            <a:pPr marL="0" indent="0">
              <a:spcAft>
                <a:spcPts val="1200"/>
              </a:spcAft>
              <a:defRPr/>
            </a:pPr>
            <a:endParaRPr lang="en-US" sz="2800" dirty="0">
              <a:latin typeface="+mn-lt"/>
            </a:endParaRPr>
          </a:p>
          <a:p>
            <a:pPr marL="0" indent="0">
              <a:spcAft>
                <a:spcPts val="1200"/>
              </a:spcAft>
              <a:defRPr/>
            </a:pPr>
            <a:endParaRPr lang="en-US" sz="2400" dirty="0">
              <a:latin typeface="+mn-lt"/>
            </a:endParaRPr>
          </a:p>
          <a:p>
            <a:pPr marL="0" indent="0">
              <a:spcAft>
                <a:spcPts val="1200"/>
              </a:spcAft>
              <a:defRPr/>
            </a:pPr>
            <a:endParaRPr lang="en-US" sz="2400" dirty="0">
              <a:latin typeface="+mn-lt"/>
            </a:endParaRPr>
          </a:p>
          <a:p>
            <a:pPr marL="0" indent="0">
              <a:spcAft>
                <a:spcPts val="1200"/>
              </a:spcAft>
              <a:defRPr/>
            </a:pPr>
            <a:endParaRPr lang="en-US" sz="2400" dirty="0">
              <a:latin typeface="+mn-lt"/>
            </a:endParaRPr>
          </a:p>
          <a:p>
            <a:pPr marL="0" indent="0">
              <a:spcAft>
                <a:spcPts val="1200"/>
              </a:spcAft>
              <a:defRPr/>
            </a:pPr>
            <a:endParaRPr lang="en-US" sz="2400" dirty="0">
              <a:latin typeface="+mn-lt"/>
            </a:endParaRPr>
          </a:p>
          <a:p>
            <a:pPr marL="0" indent="0">
              <a:spcAft>
                <a:spcPts val="1200"/>
              </a:spcAft>
              <a:defRPr/>
            </a:pPr>
            <a:endParaRPr lang="en-US" sz="2400" dirty="0">
              <a:latin typeface="+mn-lt"/>
            </a:endParaRPr>
          </a:p>
          <a:p>
            <a:pPr marL="401637" lvl="1" indent="0"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1"/>
                </a:solidFill>
                <a:latin typeface="+mn-lt"/>
              </a:rPr>
              <a:t>What problem </a:t>
            </a:r>
            <a:r>
              <a:rPr lang="en-US" sz="2600" dirty="0" smtClean="0">
                <a:solidFill>
                  <a:schemeClr val="accent1"/>
                </a:solidFill>
                <a:latin typeface="+mn-lt"/>
              </a:rPr>
              <a:t>would you encounter </a:t>
            </a:r>
            <a:r>
              <a:rPr lang="en-US" sz="2600" dirty="0">
                <a:solidFill>
                  <a:schemeClr val="accent1"/>
                </a:solidFill>
                <a:latin typeface="+mn-lt"/>
              </a:rPr>
              <a:t>if building KOM were deleted?</a:t>
            </a:r>
          </a:p>
          <a:p>
            <a:pPr marL="0" indent="0">
              <a:spcAft>
                <a:spcPts val="1200"/>
              </a:spcAft>
              <a:defRPr/>
            </a:pPr>
            <a:endParaRPr lang="en-AU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/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/>
          </a:p>
        </p:txBody>
      </p:sp>
      <p:pic>
        <p:nvPicPr>
          <p:cNvPr id="9" name="Picture 4" descr="FigP1-09-The-Table-Structure-for-Problems-9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5" y="2613996"/>
            <a:ext cx="10166177" cy="311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7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616744" y="475703"/>
            <a:ext cx="80629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Evolution of DB &amp; DBMS</a:t>
            </a:r>
            <a:endParaRPr lang="en-GB" altLang="en-US" sz="2000" b="1" dirty="0">
              <a:solidFill>
                <a:srgbClr val="000099"/>
              </a:solidFill>
              <a:latin typeface="Stone Sans ITC TT-Bold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208690" y="1557338"/>
            <a:ext cx="9438289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spcAft>
                <a:spcPts val="1800"/>
              </a:spcAft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Problems inherent in file systems making using a database system desirable</a:t>
            </a: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Database(DB)—shared, integrated computer structure that stores: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End user data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(raw facts)</a:t>
            </a:r>
            <a:r>
              <a:rPr lang="ar-SA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‏</a:t>
            </a: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Metadata 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(data about data)</a:t>
            </a:r>
            <a:r>
              <a:rPr lang="ar-SA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‏</a:t>
            </a:r>
            <a:endParaRPr lang="en-US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None/>
            </a:pPr>
            <a:endParaRPr lang="en-GB" alt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DBMS (database management system):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Collection of programs that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manages database structure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and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controls access</a:t>
            </a: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 to data</a:t>
            </a:r>
          </a:p>
        </p:txBody>
      </p:sp>
      <p:sp>
        <p:nvSpPr>
          <p:cNvPr id="9830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5881E0-4DF6-4F3F-B6BB-EE2F09C8F903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33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46" y="882650"/>
            <a:ext cx="8291512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616744" y="495300"/>
            <a:ext cx="80629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DB Systems vs. File Systems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209800" y="21336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0357" name="Slide Number Placeholder 6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745B09-5578-403F-A6C3-7127A7A2C5EC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54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1261242" y="1377313"/>
            <a:ext cx="9406758" cy="497093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Single-user 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DB:</a:t>
            </a:r>
          </a:p>
          <a:p>
            <a:pPr lvl="1">
              <a:lnSpc>
                <a:spcPct val="90000"/>
              </a:lnSpc>
              <a:spcBef>
                <a:spcPts val="1125"/>
              </a:spcBef>
            </a:pP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Supports only one user at a time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3333CC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Desktop</a:t>
            </a:r>
            <a:r>
              <a:rPr lang="ko-KR" altLang="en-US" dirty="0">
                <a:latin typeface="Trebuchet MS" panose="020B0603020202020204" pitchFamily="34" charset="0"/>
                <a:ea typeface="Gulim" pitchFamily="34" charset="-127"/>
              </a:rPr>
              <a:t> </a:t>
            </a:r>
            <a:r>
              <a:rPr lang="en-AU" altLang="ko-KR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DB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2">
              <a:lnSpc>
                <a:spcPct val="90000"/>
              </a:lnSpc>
              <a:spcBef>
                <a:spcPts val="238"/>
              </a:spcBef>
            </a:pP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Single-user database running on a personal computer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en-US" dirty="0">
                <a:solidFill>
                  <a:srgbClr val="3333CC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Multi-user 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DB:</a:t>
            </a:r>
          </a:p>
          <a:p>
            <a:pPr lvl="1">
              <a:lnSpc>
                <a:spcPct val="90000"/>
              </a:lnSpc>
              <a:spcBef>
                <a:spcPts val="1125"/>
              </a:spcBef>
            </a:pP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Supports multiple users at the same time</a:t>
            </a:r>
          </a:p>
          <a:p>
            <a:pPr lvl="1" eaLnBrk="1" hangingPunct="1">
              <a:spcBef>
                <a:spcPct val="80000"/>
              </a:spcBef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3333CC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Workgroup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DB:</a:t>
            </a:r>
          </a:p>
          <a:p>
            <a:pPr lvl="2">
              <a:spcBef>
                <a:spcPts val="238"/>
              </a:spcBef>
            </a:pP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supports a small group of users or a single department</a:t>
            </a:r>
          </a:p>
          <a:p>
            <a:pPr lvl="1">
              <a:spcBef>
                <a:spcPts val="1100"/>
              </a:spcBef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3333CC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Enterprise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DB:</a:t>
            </a:r>
          </a:p>
          <a:p>
            <a:pPr lvl="2">
              <a:spcBef>
                <a:spcPts val="238"/>
              </a:spcBef>
            </a:pP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supports a large group of users or an entire </a:t>
            </a:r>
            <a:r>
              <a:rPr lang="en-US" altLang="en-US" dirty="0" err="1">
                <a:latin typeface="Trebuchet MS" panose="020B0603020202020204" pitchFamily="34" charset="0"/>
                <a:ea typeface="ＭＳ Ｐゴシック" panose="020B0600070205080204" pitchFamily="34" charset="-128"/>
              </a:rPr>
              <a:t>organisation</a:t>
            </a:r>
            <a:endParaRPr lang="en-AU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endParaRPr lang="en-AU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C8AFBC-1E02-4C86-B876-0458C6F28DB0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102404" name="Rectangle 2"/>
          <p:cNvSpPr>
            <a:spLocks noChangeArrowheads="1"/>
          </p:cNvSpPr>
          <p:nvPr/>
        </p:nvSpPr>
        <p:spPr bwMode="auto">
          <a:xfrm>
            <a:off x="671639" y="360656"/>
            <a:ext cx="6985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US" altLang="en-US" b="1" dirty="0">
                <a:solidFill>
                  <a:srgbClr val="000099"/>
                </a:solidFill>
                <a:latin typeface="Stone Sans ITC TT-Bold" charset="0"/>
              </a:rPr>
              <a:t>Types of Databases –by users</a:t>
            </a:r>
          </a:p>
        </p:txBody>
      </p:sp>
    </p:spTree>
    <p:extLst>
      <p:ext uri="{BB962C8B-B14F-4D97-AF65-F5344CB8AC3E}">
        <p14:creationId xmlns:p14="http://schemas.microsoft.com/office/powerpoint/2010/main" val="12882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>
          <a:xfrm>
            <a:off x="1303283" y="1773239"/>
            <a:ext cx="9061505" cy="4103687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dirty="0" err="1">
                <a:solidFill>
                  <a:srgbClr val="3333CC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Centralised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DB: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Supports data located at a single site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dirty="0">
                <a:solidFill>
                  <a:srgbClr val="3333CC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Distributed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DB: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Supports data distributed across several sites</a:t>
            </a:r>
            <a:endParaRPr lang="en-AU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80000"/>
              </a:spcBef>
            </a:pPr>
            <a:r>
              <a:rPr lang="en-US" altLang="en-US" dirty="0">
                <a:solidFill>
                  <a:srgbClr val="3333CC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Cloud</a:t>
            </a: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 DB: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 dirty="0">
                <a:latin typeface="Trebuchet MS" panose="020B0603020202020204" pitchFamily="34" charset="0"/>
                <a:ea typeface="ＭＳ Ｐゴシック" panose="020B0600070205080204" pitchFamily="34" charset="-128"/>
              </a:rPr>
              <a:t>Created and maintained using cloud data services that provide defined performance measures for the database</a:t>
            </a:r>
            <a:endParaRPr lang="en-AU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80000"/>
              </a:spcBef>
              <a:buFont typeface="Arial" panose="020B0604020202020204" pitchFamily="34" charset="0"/>
              <a:buNone/>
            </a:pPr>
            <a:endParaRPr lang="en-US" altLang="en-US" dirty="0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4F3BDB-CF31-4E33-9306-95E818274FBB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104452" name="Rectangle 2"/>
          <p:cNvSpPr>
            <a:spLocks noChangeArrowheads="1"/>
          </p:cNvSpPr>
          <p:nvPr/>
        </p:nvSpPr>
        <p:spPr bwMode="auto">
          <a:xfrm>
            <a:off x="671639" y="416811"/>
            <a:ext cx="6985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US" altLang="en-US" b="1" dirty="0">
                <a:solidFill>
                  <a:srgbClr val="000099"/>
                </a:solidFill>
                <a:latin typeface="Stone Sans ITC TT-Bold" charset="0"/>
              </a:rPr>
              <a:t>Types of Databases –by location</a:t>
            </a:r>
          </a:p>
        </p:txBody>
      </p:sp>
    </p:spTree>
    <p:extLst>
      <p:ext uri="{BB962C8B-B14F-4D97-AF65-F5344CB8AC3E}">
        <p14:creationId xmlns:p14="http://schemas.microsoft.com/office/powerpoint/2010/main" val="28215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1082566" y="1916114"/>
            <a:ext cx="8899634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Transactional (or Operational) </a:t>
            </a:r>
            <a:r>
              <a:rPr lang="en-GB" altLang="en-US" sz="2800" dirty="0">
                <a:latin typeface="Trebuchet MS" panose="020B0603020202020204" pitchFamily="34" charset="0"/>
              </a:rPr>
              <a:t>DB</a:t>
            </a:r>
            <a:r>
              <a:rPr lang="en-GB" alt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Supports a company’s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day-to-day operations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spcBef>
                <a:spcPts val="700"/>
              </a:spcBef>
              <a:buClr>
                <a:srgbClr val="0000FF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FF"/>
                </a:solidFill>
                <a:latin typeface="Trebuchet MS" panose="020B0603020202020204" pitchFamily="34" charset="0"/>
              </a:rPr>
              <a:t>Analytical (Data warehouse)</a:t>
            </a: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 DB: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Stores data used to generate information required to make tactical or strategic decisions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Often used to store </a:t>
            </a:r>
            <a:r>
              <a:rPr lang="en-GB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historical data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Structure is quite different</a:t>
            </a:r>
          </a:p>
        </p:txBody>
      </p:sp>
      <p:sp>
        <p:nvSpPr>
          <p:cNvPr id="10650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FBA74-F1B7-4198-ABFA-0E7397BD68CF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106501" name="Rectangle 2"/>
          <p:cNvSpPr>
            <a:spLocks noChangeArrowheads="1"/>
          </p:cNvSpPr>
          <p:nvPr/>
        </p:nvSpPr>
        <p:spPr bwMode="auto">
          <a:xfrm>
            <a:off x="558800" y="475703"/>
            <a:ext cx="6985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4000"/>
              </a:lnSpc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US" altLang="en-US" b="1" dirty="0">
                <a:solidFill>
                  <a:srgbClr val="000099"/>
                </a:solidFill>
                <a:latin typeface="Stone Sans ITC TT-Bold" charset="0"/>
              </a:rPr>
              <a:t>Types of Databases –by use</a:t>
            </a:r>
          </a:p>
        </p:txBody>
      </p:sp>
    </p:spTree>
    <p:extLst>
      <p:ext uri="{BB962C8B-B14F-4D97-AF65-F5344CB8AC3E}">
        <p14:creationId xmlns:p14="http://schemas.microsoft.com/office/powerpoint/2010/main" val="3649421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25821" y="882869"/>
            <a:ext cx="9438289" cy="519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98513" indent="-34131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Components of </a:t>
            </a: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the </a:t>
            </a: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DB </a:t>
            </a: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system</a:t>
            </a:r>
          </a:p>
          <a:p>
            <a:pPr lvl="1"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F</a:t>
            </a: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unctions </a:t>
            </a: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of a DBMS</a:t>
            </a: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D8F8A-39ED-45A6-863C-7042AF12AA11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3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180" y="1432954"/>
            <a:ext cx="9270348" cy="58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58800" y="434976"/>
            <a:ext cx="6985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The Database System Environment</a:t>
            </a:r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558800" y="1048654"/>
            <a:ext cx="8921751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Database system is composed of five main parts:</a:t>
            </a:r>
            <a:endParaRPr lang="en-GB" alt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FF50C6-6B76-4FD0-9F41-1D3CA348C7A1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8210" y="1432954"/>
            <a:ext cx="3184636" cy="5425046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741363" lvl="1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800" dirty="0">
              <a:solidFill>
                <a:srgbClr val="000000"/>
              </a:solidFill>
              <a:latin typeface="Trebuchet MS" pitchFamily="34" charset="0"/>
            </a:endParaRPr>
          </a:p>
          <a:p>
            <a:pPr marL="284163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</a:rPr>
              <a:t>Hardware</a:t>
            </a:r>
          </a:p>
          <a:p>
            <a:pPr marL="284163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</a:rPr>
              <a:t>Software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Trebuchet MS" pitchFamily="34" charset="0"/>
              </a:rPr>
              <a:t>Operating system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Trebuchet MS" pitchFamily="34" charset="0"/>
              </a:rPr>
              <a:t>    software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Trebuchet MS" pitchFamily="34" charset="0"/>
              </a:rPr>
              <a:t>DBMS software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Trebuchet MS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Trebuchet MS" pitchFamily="34" charset="0"/>
              </a:rPr>
              <a:t>Application programs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Trebuchet MS" pitchFamily="34" charset="0"/>
              </a:rPr>
              <a:t>    and utility software</a:t>
            </a:r>
          </a:p>
          <a:p>
            <a:pPr marL="284163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</a:rPr>
              <a:t>People</a:t>
            </a:r>
          </a:p>
          <a:p>
            <a:pPr marL="284163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</a:rPr>
              <a:t>Procedures</a:t>
            </a:r>
          </a:p>
          <a:p>
            <a:pPr marL="284163" indent="-284163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dirty="0">
                <a:solidFill>
                  <a:srgbClr val="000000"/>
                </a:solidFill>
                <a:latin typeface="Trebuchet MS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5369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6" name="Group 25"/>
          <p:cNvGrpSpPr>
            <a:grpSpLocks/>
          </p:cNvGrpSpPr>
          <p:nvPr/>
        </p:nvGrpSpPr>
        <p:grpSpPr bwMode="auto">
          <a:xfrm>
            <a:off x="1828800" y="1363133"/>
            <a:ext cx="8077200" cy="4997450"/>
            <a:chOff x="533400" y="1600976"/>
            <a:chExt cx="8077200" cy="4722845"/>
          </a:xfrm>
        </p:grpSpPr>
        <p:sp>
          <p:nvSpPr>
            <p:cNvPr id="27" name="Freeform 26"/>
            <p:cNvSpPr/>
            <p:nvPr/>
          </p:nvSpPr>
          <p:spPr>
            <a:xfrm>
              <a:off x="533400" y="1600976"/>
              <a:ext cx="8077200" cy="633113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ea typeface="ＭＳ Ｐゴシック" pitchFamily="34" charset="-128"/>
                </a:rPr>
                <a:t>Data dictionary management</a:t>
              </a:r>
              <a:endParaRPr lang="en-CA" sz="2400" dirty="0">
                <a:solidFill>
                  <a:schemeClr val="tx1"/>
                </a:solidFill>
                <a:ea typeface="ＭＳ Ｐゴシック" pitchFamily="34" charset="-128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33400" y="2321105"/>
              <a:ext cx="8077200" cy="577604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2000" b="1" dirty="0"/>
                <a:t>Data dictionary</a:t>
              </a:r>
              <a:r>
                <a:rPr lang="en-US" sz="2000" dirty="0"/>
                <a:t>: </a:t>
              </a:r>
              <a:r>
                <a:rPr lang="en-CA" sz="2000" dirty="0"/>
                <a:t>Stores definitions of the data elements and their relationships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33400" y="2871704"/>
              <a:ext cx="8077200" cy="633113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ea typeface="ＭＳ Ｐゴシック" pitchFamily="34" charset="-128"/>
                </a:rPr>
                <a:t>Data storage management</a:t>
              </a:r>
              <a:endParaRPr lang="en-CA" sz="2400" dirty="0">
                <a:solidFill>
                  <a:schemeClr val="tx1"/>
                </a:solidFill>
                <a:ea typeface="ＭＳ Ｐゴシック" pitchFamily="34" charset="-128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33400" y="3531822"/>
              <a:ext cx="8077200" cy="577603"/>
            </a:xfrm>
            <a:custGeom>
              <a:avLst/>
              <a:gdLst>
                <a:gd name="connsiteX0" fmla="*/ 0 w 8077200"/>
                <a:gd name="connsiteY0" fmla="*/ 0 h 578565"/>
                <a:gd name="connsiteX1" fmla="*/ 8077200 w 8077200"/>
                <a:gd name="connsiteY1" fmla="*/ 0 h 578565"/>
                <a:gd name="connsiteX2" fmla="*/ 8077200 w 8077200"/>
                <a:gd name="connsiteY2" fmla="*/ 578565 h 578565"/>
                <a:gd name="connsiteX3" fmla="*/ 0 w 8077200"/>
                <a:gd name="connsiteY3" fmla="*/ 578565 h 578565"/>
                <a:gd name="connsiteX4" fmla="*/ 0 w 8077200"/>
                <a:gd name="connsiteY4" fmla="*/ 0 h 57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78565">
                  <a:moveTo>
                    <a:pt x="0" y="0"/>
                  </a:moveTo>
                  <a:lnTo>
                    <a:pt x="8077200" y="0"/>
                  </a:lnTo>
                  <a:lnTo>
                    <a:pt x="8077200" y="578565"/>
                  </a:lnTo>
                  <a:lnTo>
                    <a:pt x="0" y="57856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2000" b="1" dirty="0"/>
                <a:t>Performance tuning</a:t>
              </a:r>
              <a:r>
                <a:rPr lang="en-US" sz="2000" dirty="0"/>
                <a:t>:</a:t>
              </a:r>
              <a:r>
                <a:rPr lang="en-CA" sz="2000" dirty="0"/>
                <a:t> </a:t>
              </a:r>
              <a:r>
                <a:rPr lang="en-US" sz="2000" dirty="0"/>
                <a:t>Ensures efficient performance of the database in terms of storage and access speed 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33400" y="4109425"/>
              <a:ext cx="8077200" cy="633113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ea typeface="ＭＳ Ｐゴシック" pitchFamily="34" charset="-128"/>
                </a:rPr>
                <a:t>Data transformation and presentation</a:t>
              </a:r>
              <a:endParaRPr lang="en-CA" sz="2400" dirty="0">
                <a:solidFill>
                  <a:schemeClr val="tx1"/>
                </a:solidFill>
                <a:ea typeface="ＭＳ Ｐゴシック" pitchFamily="34" charset="-128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3400" y="4876062"/>
              <a:ext cx="8077200" cy="430577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dirty="0"/>
                <a:t>Transforms entered data to conform to required data structures 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33400" y="5233126"/>
              <a:ext cx="8077200" cy="633113"/>
            </a:xfrm>
            <a:custGeom>
              <a:avLst/>
              <a:gdLst>
                <a:gd name="connsiteX0" fmla="*/ 0 w 7772366"/>
                <a:gd name="connsiteY0" fmla="*/ 105420 h 632506"/>
                <a:gd name="connsiteX1" fmla="*/ 105420 w 7772366"/>
                <a:gd name="connsiteY1" fmla="*/ 0 h 632506"/>
                <a:gd name="connsiteX2" fmla="*/ 7666946 w 7772366"/>
                <a:gd name="connsiteY2" fmla="*/ 0 h 632506"/>
                <a:gd name="connsiteX3" fmla="*/ 7772366 w 7772366"/>
                <a:gd name="connsiteY3" fmla="*/ 105420 h 632506"/>
                <a:gd name="connsiteX4" fmla="*/ 7772366 w 7772366"/>
                <a:gd name="connsiteY4" fmla="*/ 527086 h 632506"/>
                <a:gd name="connsiteX5" fmla="*/ 7666946 w 7772366"/>
                <a:gd name="connsiteY5" fmla="*/ 632506 h 632506"/>
                <a:gd name="connsiteX6" fmla="*/ 105420 w 7772366"/>
                <a:gd name="connsiteY6" fmla="*/ 632506 h 632506"/>
                <a:gd name="connsiteX7" fmla="*/ 0 w 7772366"/>
                <a:gd name="connsiteY7" fmla="*/ 527086 h 632506"/>
                <a:gd name="connsiteX8" fmla="*/ 0 w 7772366"/>
                <a:gd name="connsiteY8" fmla="*/ 105420 h 63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2366" h="632506">
                  <a:moveTo>
                    <a:pt x="0" y="105420"/>
                  </a:moveTo>
                  <a:cubicBezTo>
                    <a:pt x="0" y="47198"/>
                    <a:pt x="47198" y="0"/>
                    <a:pt x="105420" y="0"/>
                  </a:cubicBezTo>
                  <a:lnTo>
                    <a:pt x="7666946" y="0"/>
                  </a:lnTo>
                  <a:cubicBezTo>
                    <a:pt x="7725168" y="0"/>
                    <a:pt x="7772366" y="47198"/>
                    <a:pt x="7772366" y="105420"/>
                  </a:cubicBezTo>
                  <a:lnTo>
                    <a:pt x="7772366" y="527086"/>
                  </a:lnTo>
                  <a:cubicBezTo>
                    <a:pt x="7772366" y="585308"/>
                    <a:pt x="7725168" y="632506"/>
                    <a:pt x="7666946" y="632506"/>
                  </a:cubicBezTo>
                  <a:lnTo>
                    <a:pt x="105420" y="632506"/>
                  </a:lnTo>
                  <a:cubicBezTo>
                    <a:pt x="47198" y="632506"/>
                    <a:pt x="0" y="585308"/>
                    <a:pt x="0" y="527086"/>
                  </a:cubicBezTo>
                  <a:lnTo>
                    <a:pt x="0" y="10542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10886" tIns="110886" rIns="110886" bIns="110886" anchor="ctr"/>
            <a:lstStyle/>
            <a:p>
              <a:pPr defTabSz="9334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ea typeface="ＭＳ Ｐゴシック" pitchFamily="34" charset="-128"/>
                </a:rPr>
                <a:t>Security management</a:t>
              </a:r>
              <a:endParaRPr lang="en-CA" sz="2400" dirty="0">
                <a:solidFill>
                  <a:schemeClr val="tx1"/>
                </a:solidFill>
                <a:ea typeface="ＭＳ Ｐゴシック" pitchFamily="34" charset="-128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33400" y="5893244"/>
              <a:ext cx="8077200" cy="430577"/>
            </a:xfrm>
            <a:custGeom>
              <a:avLst/>
              <a:gdLst>
                <a:gd name="connsiteX0" fmla="*/ 0 w 8077200"/>
                <a:gd name="connsiteY0" fmla="*/ 0 h 430560"/>
                <a:gd name="connsiteX1" fmla="*/ 8077200 w 8077200"/>
                <a:gd name="connsiteY1" fmla="*/ 0 h 430560"/>
                <a:gd name="connsiteX2" fmla="*/ 8077200 w 8077200"/>
                <a:gd name="connsiteY2" fmla="*/ 430560 h 430560"/>
                <a:gd name="connsiteX3" fmla="*/ 0 w 8077200"/>
                <a:gd name="connsiteY3" fmla="*/ 430560 h 430560"/>
                <a:gd name="connsiteX4" fmla="*/ 0 w 8077200"/>
                <a:gd name="connsiteY4" fmla="*/ 0 h 4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430560">
                  <a:moveTo>
                    <a:pt x="0" y="0"/>
                  </a:moveTo>
                  <a:lnTo>
                    <a:pt x="8077200" y="0"/>
                  </a:lnTo>
                  <a:lnTo>
                    <a:pt x="8077200" y="430560"/>
                  </a:lnTo>
                  <a:lnTo>
                    <a:pt x="0" y="430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5400" rIns="142240" bIns="25400" spcCol="1270"/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dirty="0"/>
                <a:t>Enforces user security and data privacy </a:t>
              </a:r>
            </a:p>
          </p:txBody>
        </p:sp>
      </p:grpSp>
      <p:sp>
        <p:nvSpPr>
          <p:cNvPr id="110597" name="Text Box 3"/>
          <p:cNvSpPr txBox="1">
            <a:spLocks noChangeArrowheads="1"/>
          </p:cNvSpPr>
          <p:nvPr/>
        </p:nvSpPr>
        <p:spPr bwMode="auto">
          <a:xfrm>
            <a:off x="623888" y="287337"/>
            <a:ext cx="698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DBMS Functions</a:t>
            </a:r>
          </a:p>
        </p:txBody>
      </p:sp>
    </p:spTree>
    <p:extLst>
      <p:ext uri="{BB962C8B-B14F-4D97-AF65-F5344CB8AC3E}">
        <p14:creationId xmlns:p14="http://schemas.microsoft.com/office/powerpoint/2010/main" val="37688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2455" y="830317"/>
            <a:ext cx="9301655" cy="52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98513" indent="-34131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ts val="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D</a:t>
            </a: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ata</a:t>
            </a: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GB" altLang="en-US" sz="32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nformation, DB, DBMS</a:t>
            </a:r>
            <a:endParaRPr lang="en-GB" altLang="en-US" sz="3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>
              <a:spcBef>
                <a:spcPts val="8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altLang="en-US" sz="3200" dirty="0">
                <a:solidFill>
                  <a:srgbClr val="000000"/>
                </a:solidFill>
                <a:latin typeface="Trebuchet MS" panose="020B0603020202020204" pitchFamily="34" charset="0"/>
              </a:rPr>
              <a:t>The importance of database design</a:t>
            </a:r>
          </a:p>
          <a:p>
            <a:pPr>
              <a:spcBef>
                <a:spcPts val="800"/>
              </a:spcBef>
              <a:buClr>
                <a:srgbClr val="000000"/>
              </a:buClr>
            </a:pPr>
            <a:endParaRPr lang="en-GB" altLang="en-US" sz="3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8D8F8A-39ED-45A6-863C-7042AF12AA11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89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3B8641-4A5B-45C4-A782-C3E3BCF5F2A5}" type="slidenum">
              <a:rPr lang="en-US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grpSp>
        <p:nvGrpSpPr>
          <p:cNvPr id="111620" name="Group 6"/>
          <p:cNvGrpSpPr>
            <a:grpSpLocks/>
          </p:cNvGrpSpPr>
          <p:nvPr/>
        </p:nvGrpSpPr>
        <p:grpSpPr bwMode="auto">
          <a:xfrm>
            <a:off x="1693333" y="1439334"/>
            <a:ext cx="8077200" cy="4429125"/>
            <a:chOff x="533400" y="1743303"/>
            <a:chExt cx="8077200" cy="4428669"/>
          </a:xfrm>
        </p:grpSpPr>
        <p:sp>
          <p:nvSpPr>
            <p:cNvPr id="8" name="Freeform 7"/>
            <p:cNvSpPr/>
            <p:nvPr/>
          </p:nvSpPr>
          <p:spPr>
            <a:xfrm>
              <a:off x="533400" y="1743303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ea typeface="ＭＳ Ｐゴシック" pitchFamily="34" charset="-128"/>
                </a:rPr>
                <a:t>Multiuser access control</a:t>
              </a:r>
              <a:endParaRPr lang="en-CA" sz="2400" dirty="0">
                <a:solidFill>
                  <a:schemeClr val="tx1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06814"/>
              <a:ext cx="7924800" cy="731763"/>
            </a:xfrm>
            <a:custGeom>
              <a:avLst/>
              <a:gdLst>
                <a:gd name="connsiteX0" fmla="*/ 0 w 8077200"/>
                <a:gd name="connsiteY0" fmla="*/ 0 h 1026720"/>
                <a:gd name="connsiteX1" fmla="*/ 8077200 w 8077200"/>
                <a:gd name="connsiteY1" fmla="*/ 0 h 1026720"/>
                <a:gd name="connsiteX2" fmla="*/ 8077200 w 8077200"/>
                <a:gd name="connsiteY2" fmla="*/ 1026720 h 1026720"/>
                <a:gd name="connsiteX3" fmla="*/ 0 w 8077200"/>
                <a:gd name="connsiteY3" fmla="*/ 1026720 h 1026720"/>
                <a:gd name="connsiteX4" fmla="*/ 0 w 8077200"/>
                <a:gd name="connsiteY4" fmla="*/ 0 h 10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26720">
                  <a:moveTo>
                    <a:pt x="0" y="0"/>
                  </a:moveTo>
                  <a:lnTo>
                    <a:pt x="8077200" y="0"/>
                  </a:lnTo>
                  <a:lnTo>
                    <a:pt x="8077200" y="1026720"/>
                  </a:lnTo>
                  <a:lnTo>
                    <a:pt x="0" y="10267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dirty="0"/>
                <a:t>Sophisticated algorithms ensure that multiple users can access the database concurrently without compromising its integrity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3419530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ea typeface="ＭＳ Ｐゴシック" pitchFamily="34" charset="-128"/>
                </a:rPr>
                <a:t>Backup and recovery management</a:t>
              </a:r>
              <a:endParaRPr lang="en-CA" sz="2400" dirty="0">
                <a:solidFill>
                  <a:schemeClr val="tx1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4359234"/>
              <a:ext cx="7924800" cy="514297"/>
            </a:xfrm>
            <a:custGeom>
              <a:avLst/>
              <a:gdLst>
                <a:gd name="connsiteX0" fmla="*/ 0 w 8077200"/>
                <a:gd name="connsiteY0" fmla="*/ 0 h 721912"/>
                <a:gd name="connsiteX1" fmla="*/ 8077200 w 8077200"/>
                <a:gd name="connsiteY1" fmla="*/ 0 h 721912"/>
                <a:gd name="connsiteX2" fmla="*/ 8077200 w 8077200"/>
                <a:gd name="connsiteY2" fmla="*/ 721912 h 721912"/>
                <a:gd name="connsiteX3" fmla="*/ 0 w 8077200"/>
                <a:gd name="connsiteY3" fmla="*/ 721912 h 721912"/>
                <a:gd name="connsiteX4" fmla="*/ 0 w 8077200"/>
                <a:gd name="connsiteY4" fmla="*/ 0 h 7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721912">
                  <a:moveTo>
                    <a:pt x="0" y="0"/>
                  </a:moveTo>
                  <a:lnTo>
                    <a:pt x="8077200" y="0"/>
                  </a:lnTo>
                  <a:lnTo>
                    <a:pt x="8077200" y="721912"/>
                  </a:lnTo>
                  <a:lnTo>
                    <a:pt x="0" y="7219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 spcCol="12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dirty="0"/>
                <a:t>Enables recovery of the database after a failure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4876705"/>
              <a:ext cx="8077200" cy="725413"/>
            </a:xfrm>
            <a:custGeom>
              <a:avLst/>
              <a:gdLst>
                <a:gd name="connsiteX0" fmla="*/ 0 w 8077200"/>
                <a:gd name="connsiteY0" fmla="*/ 120902 h 725399"/>
                <a:gd name="connsiteX1" fmla="*/ 120902 w 8077200"/>
                <a:gd name="connsiteY1" fmla="*/ 0 h 725399"/>
                <a:gd name="connsiteX2" fmla="*/ 7956298 w 8077200"/>
                <a:gd name="connsiteY2" fmla="*/ 0 h 725399"/>
                <a:gd name="connsiteX3" fmla="*/ 8077200 w 8077200"/>
                <a:gd name="connsiteY3" fmla="*/ 120902 h 725399"/>
                <a:gd name="connsiteX4" fmla="*/ 8077200 w 8077200"/>
                <a:gd name="connsiteY4" fmla="*/ 604497 h 725399"/>
                <a:gd name="connsiteX5" fmla="*/ 7956298 w 8077200"/>
                <a:gd name="connsiteY5" fmla="*/ 725399 h 725399"/>
                <a:gd name="connsiteX6" fmla="*/ 120902 w 8077200"/>
                <a:gd name="connsiteY6" fmla="*/ 725399 h 725399"/>
                <a:gd name="connsiteX7" fmla="*/ 0 w 8077200"/>
                <a:gd name="connsiteY7" fmla="*/ 604497 h 725399"/>
                <a:gd name="connsiteX8" fmla="*/ 0 w 8077200"/>
                <a:gd name="connsiteY8" fmla="*/ 120902 h 72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725399">
                  <a:moveTo>
                    <a:pt x="0" y="120902"/>
                  </a:moveTo>
                  <a:cubicBezTo>
                    <a:pt x="0" y="54130"/>
                    <a:pt x="54130" y="0"/>
                    <a:pt x="120902" y="0"/>
                  </a:cubicBezTo>
                  <a:lnTo>
                    <a:pt x="7956298" y="0"/>
                  </a:lnTo>
                  <a:cubicBezTo>
                    <a:pt x="8023070" y="0"/>
                    <a:pt x="8077200" y="54130"/>
                    <a:pt x="8077200" y="120902"/>
                  </a:cubicBezTo>
                  <a:lnTo>
                    <a:pt x="8077200" y="604497"/>
                  </a:lnTo>
                  <a:cubicBezTo>
                    <a:pt x="8077200" y="671269"/>
                    <a:pt x="8023070" y="725399"/>
                    <a:pt x="7956298" y="725399"/>
                  </a:cubicBezTo>
                  <a:lnTo>
                    <a:pt x="120902" y="725399"/>
                  </a:lnTo>
                  <a:cubicBezTo>
                    <a:pt x="54130" y="725399"/>
                    <a:pt x="0" y="671269"/>
                    <a:pt x="0" y="604497"/>
                  </a:cubicBezTo>
                  <a:lnTo>
                    <a:pt x="0" y="120902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3521" tIns="153521" rIns="153521" bIns="153521" anchor="ctr"/>
            <a:lstStyle/>
            <a:p>
              <a:pPr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ea typeface="ＭＳ Ｐゴシック" pitchFamily="34" charset="-128"/>
                </a:rPr>
                <a:t>Data integrity management </a:t>
              </a:r>
              <a:endParaRPr lang="en-CA" sz="2400" dirty="0">
                <a:solidFill>
                  <a:schemeClr val="tx1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33400" y="5806885"/>
              <a:ext cx="7924800" cy="365087"/>
            </a:xfrm>
            <a:custGeom>
              <a:avLst/>
              <a:gdLst>
                <a:gd name="connsiteX0" fmla="*/ 0 w 8077200"/>
                <a:gd name="connsiteY0" fmla="*/ 0 h 513360"/>
                <a:gd name="connsiteX1" fmla="*/ 8077200 w 8077200"/>
                <a:gd name="connsiteY1" fmla="*/ 0 h 513360"/>
                <a:gd name="connsiteX2" fmla="*/ 8077200 w 8077200"/>
                <a:gd name="connsiteY2" fmla="*/ 513360 h 513360"/>
                <a:gd name="connsiteX3" fmla="*/ 0 w 8077200"/>
                <a:gd name="connsiteY3" fmla="*/ 513360 h 513360"/>
                <a:gd name="connsiteX4" fmla="*/ 0 w 8077200"/>
                <a:gd name="connsiteY4" fmla="*/ 0 h 5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513360">
                  <a:moveTo>
                    <a:pt x="0" y="0"/>
                  </a:moveTo>
                  <a:lnTo>
                    <a:pt x="8077200" y="0"/>
                  </a:lnTo>
                  <a:lnTo>
                    <a:pt x="8077200" y="513360"/>
                  </a:lnTo>
                  <a:lnTo>
                    <a:pt x="0" y="5133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39370" rIns="220472" bIns="39370"/>
            <a:lstStyle/>
            <a:p>
              <a:pPr marL="228600" lvl="1" indent="-228600" defTabSz="1066800">
                <a:lnSpc>
                  <a:spcPct val="90000"/>
                </a:lnSpc>
                <a:spcAft>
                  <a:spcPct val="20000"/>
                </a:spcAft>
                <a:buFontTx/>
                <a:buChar char="•"/>
                <a:defRPr/>
              </a:pPr>
              <a:r>
                <a:rPr lang="en-US" sz="2000">
                  <a:solidFill>
                    <a:srgbClr val="000000"/>
                  </a:solidFill>
                  <a:ea typeface="ＭＳ Ｐゴシック" pitchFamily="34" charset="-128"/>
                </a:rPr>
                <a:t>Minimizes redundancy and maximizes consistency</a:t>
              </a:r>
              <a:endParaRPr lang="en-CA" sz="20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11621" name="Text Box 3"/>
          <p:cNvSpPr txBox="1">
            <a:spLocks noChangeArrowheads="1"/>
          </p:cNvSpPr>
          <p:nvPr/>
        </p:nvSpPr>
        <p:spPr bwMode="auto">
          <a:xfrm>
            <a:off x="598488" y="416811"/>
            <a:ext cx="698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DBMS Functions</a:t>
            </a:r>
          </a:p>
        </p:txBody>
      </p:sp>
    </p:spTree>
    <p:extLst>
      <p:ext uri="{BB962C8B-B14F-4D97-AF65-F5344CB8AC3E}">
        <p14:creationId xmlns:p14="http://schemas.microsoft.com/office/powerpoint/2010/main" val="26542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4CB10-0D72-445D-BA0E-C152B7CC0B95}" type="slidenum">
              <a:rPr lang="en-US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grpSp>
        <p:nvGrpSpPr>
          <p:cNvPr id="112644" name="Group 6"/>
          <p:cNvGrpSpPr>
            <a:grpSpLocks/>
          </p:cNvGrpSpPr>
          <p:nvPr/>
        </p:nvGrpSpPr>
        <p:grpSpPr bwMode="auto">
          <a:xfrm>
            <a:off x="1651000" y="1473201"/>
            <a:ext cx="8305800" cy="4335463"/>
            <a:chOff x="533400" y="1680900"/>
            <a:chExt cx="8077200" cy="4326872"/>
          </a:xfrm>
        </p:grpSpPr>
        <p:sp>
          <p:nvSpPr>
            <p:cNvPr id="8" name="Freeform 7"/>
            <p:cNvSpPr/>
            <p:nvPr/>
          </p:nvSpPr>
          <p:spPr>
            <a:xfrm>
              <a:off x="533400" y="1680900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37132" tIns="137132" rIns="137132" bIns="137132" spcCol="1270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CA" sz="2400" dirty="0"/>
                <a:t>Database access languages and application programming interfaces 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3400" y="2669537"/>
              <a:ext cx="8077200" cy="1444931"/>
            </a:xfrm>
            <a:custGeom>
              <a:avLst/>
              <a:gdLst>
                <a:gd name="connsiteX0" fmla="*/ 0 w 8077200"/>
                <a:gd name="connsiteY0" fmla="*/ 0 h 1863000"/>
                <a:gd name="connsiteX1" fmla="*/ 8077200 w 8077200"/>
                <a:gd name="connsiteY1" fmla="*/ 0 h 1863000"/>
                <a:gd name="connsiteX2" fmla="*/ 8077200 w 8077200"/>
                <a:gd name="connsiteY2" fmla="*/ 1863000 h 1863000"/>
                <a:gd name="connsiteX3" fmla="*/ 0 w 8077200"/>
                <a:gd name="connsiteY3" fmla="*/ 1863000 h 1863000"/>
                <a:gd name="connsiteX4" fmla="*/ 0 w 8077200"/>
                <a:gd name="connsiteY4" fmla="*/ 0 h 186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863000">
                  <a:moveTo>
                    <a:pt x="0" y="0"/>
                  </a:moveTo>
                  <a:lnTo>
                    <a:pt x="8077200" y="0"/>
                  </a:lnTo>
                  <a:lnTo>
                    <a:pt x="8077200" y="1863000"/>
                  </a:lnTo>
                  <a:lnTo>
                    <a:pt x="0" y="1863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b="1" dirty="0"/>
                <a:t>Query language</a:t>
              </a:r>
              <a:r>
                <a:rPr lang="en-CA" sz="2000" dirty="0"/>
                <a:t>: Lets the user specify what must be done without having to specify how </a:t>
              </a:r>
            </a:p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CA" sz="2000" b="1" dirty="0"/>
                <a:t>Structured Query Language (SQL)</a:t>
              </a:r>
              <a:r>
                <a:rPr lang="en-CA" sz="2000" dirty="0"/>
                <a:t>:</a:t>
              </a:r>
              <a:r>
                <a:rPr lang="en-CA" sz="2000" b="1" dirty="0"/>
                <a:t> </a:t>
              </a:r>
              <a:r>
                <a:rPr lang="en-CA" sz="2000" dirty="0"/>
                <a:t>De facto query language and data access standard supported by the majority of DBMS vendors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4038419"/>
              <a:ext cx="8077200" cy="936354"/>
            </a:xfrm>
            <a:custGeom>
              <a:avLst/>
              <a:gdLst>
                <a:gd name="connsiteX0" fmla="*/ 0 w 8077200"/>
                <a:gd name="connsiteY0" fmla="*/ 156003 h 936000"/>
                <a:gd name="connsiteX1" fmla="*/ 156003 w 8077200"/>
                <a:gd name="connsiteY1" fmla="*/ 0 h 936000"/>
                <a:gd name="connsiteX2" fmla="*/ 7921197 w 8077200"/>
                <a:gd name="connsiteY2" fmla="*/ 0 h 936000"/>
                <a:gd name="connsiteX3" fmla="*/ 8077200 w 8077200"/>
                <a:gd name="connsiteY3" fmla="*/ 156003 h 936000"/>
                <a:gd name="connsiteX4" fmla="*/ 8077200 w 8077200"/>
                <a:gd name="connsiteY4" fmla="*/ 779997 h 936000"/>
                <a:gd name="connsiteX5" fmla="*/ 7921197 w 8077200"/>
                <a:gd name="connsiteY5" fmla="*/ 936000 h 936000"/>
                <a:gd name="connsiteX6" fmla="*/ 156003 w 8077200"/>
                <a:gd name="connsiteY6" fmla="*/ 936000 h 936000"/>
                <a:gd name="connsiteX7" fmla="*/ 0 w 8077200"/>
                <a:gd name="connsiteY7" fmla="*/ 779997 h 936000"/>
                <a:gd name="connsiteX8" fmla="*/ 0 w 8077200"/>
                <a:gd name="connsiteY8" fmla="*/ 156003 h 9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7200" h="936000">
                  <a:moveTo>
                    <a:pt x="0" y="156003"/>
                  </a:moveTo>
                  <a:cubicBezTo>
                    <a:pt x="0" y="69845"/>
                    <a:pt x="69845" y="0"/>
                    <a:pt x="156003" y="0"/>
                  </a:cubicBezTo>
                  <a:lnTo>
                    <a:pt x="7921197" y="0"/>
                  </a:lnTo>
                  <a:cubicBezTo>
                    <a:pt x="8007355" y="0"/>
                    <a:pt x="8077200" y="69845"/>
                    <a:pt x="8077200" y="156003"/>
                  </a:cubicBezTo>
                  <a:lnTo>
                    <a:pt x="8077200" y="779997"/>
                  </a:lnTo>
                  <a:cubicBezTo>
                    <a:pt x="8077200" y="866155"/>
                    <a:pt x="8007355" y="936000"/>
                    <a:pt x="7921197" y="936000"/>
                  </a:cubicBezTo>
                  <a:lnTo>
                    <a:pt x="156003" y="936000"/>
                  </a:lnTo>
                  <a:cubicBezTo>
                    <a:pt x="69845" y="936000"/>
                    <a:pt x="0" y="866155"/>
                    <a:pt x="0" y="779997"/>
                  </a:cubicBezTo>
                  <a:lnTo>
                    <a:pt x="0" y="156003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37132" tIns="137132" rIns="137132" bIns="137132" anchor="ctr"/>
            <a:lstStyle/>
            <a:p>
              <a:pPr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>
                  <a:solidFill>
                    <a:srgbClr val="000000"/>
                  </a:solidFill>
                  <a:ea typeface="ＭＳ Ｐゴシック" pitchFamily="34" charset="-128"/>
                </a:rPr>
                <a:t>Database communication interfaces</a:t>
              </a:r>
              <a:endParaRPr lang="en-CA" sz="240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33400" y="5179154"/>
              <a:ext cx="8077200" cy="828618"/>
            </a:xfrm>
            <a:custGeom>
              <a:avLst/>
              <a:gdLst>
                <a:gd name="connsiteX0" fmla="*/ 0 w 8077200"/>
                <a:gd name="connsiteY0" fmla="*/ 0 h 828000"/>
                <a:gd name="connsiteX1" fmla="*/ 8077200 w 8077200"/>
                <a:gd name="connsiteY1" fmla="*/ 0 h 828000"/>
                <a:gd name="connsiteX2" fmla="*/ 8077200 w 8077200"/>
                <a:gd name="connsiteY2" fmla="*/ 828000 h 828000"/>
                <a:gd name="connsiteX3" fmla="*/ 0 w 8077200"/>
                <a:gd name="connsiteY3" fmla="*/ 828000 h 828000"/>
                <a:gd name="connsiteX4" fmla="*/ 0 w 8077200"/>
                <a:gd name="connsiteY4" fmla="*/ 0 h 8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28000">
                  <a:moveTo>
                    <a:pt x="0" y="0"/>
                  </a:moveTo>
                  <a:lnTo>
                    <a:pt x="8077200" y="0"/>
                  </a:lnTo>
                  <a:lnTo>
                    <a:pt x="8077200" y="828000"/>
                  </a:lnTo>
                  <a:lnTo>
                    <a:pt x="0" y="82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56451" tIns="27940" rIns="156464" bIns="27940" spcCol="1270"/>
            <a:lstStyle/>
            <a:p>
              <a:pPr marL="228600" lvl="1" indent="-228600" defTabSz="977900">
                <a:lnSpc>
                  <a:spcPct val="90000"/>
                </a:lnSpc>
                <a:spcAft>
                  <a:spcPct val="20000"/>
                </a:spcAft>
                <a:buFontTx/>
                <a:buChar char="••"/>
                <a:defRPr/>
              </a:pPr>
              <a:r>
                <a:rPr lang="en-US" sz="2200" dirty="0"/>
                <a:t>Accept end-user requests via multiple, different network environments </a:t>
              </a:r>
              <a:r>
                <a:rPr lang="en-CA" sz="2200" dirty="0"/>
                <a:t> </a:t>
              </a:r>
            </a:p>
          </p:txBody>
        </p:sp>
      </p:grpSp>
      <p:sp>
        <p:nvSpPr>
          <p:cNvPr id="112645" name="Text Box 3"/>
          <p:cNvSpPr txBox="1">
            <a:spLocks noChangeArrowheads="1"/>
          </p:cNvSpPr>
          <p:nvPr/>
        </p:nvSpPr>
        <p:spPr bwMode="auto">
          <a:xfrm>
            <a:off x="573088" y="333466"/>
            <a:ext cx="698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DBMS Functions</a:t>
            </a:r>
          </a:p>
        </p:txBody>
      </p:sp>
    </p:spTree>
    <p:extLst>
      <p:ext uri="{BB962C8B-B14F-4D97-AF65-F5344CB8AC3E}">
        <p14:creationId xmlns:p14="http://schemas.microsoft.com/office/powerpoint/2010/main" val="9358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522288" y="281516"/>
            <a:ext cx="69135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Advantages of Database Systems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879600" y="1642533"/>
            <a:ext cx="8027988" cy="409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Improved data sharing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Better data integration and security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Minimized data inconsistency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Improved data access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Improved decision making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Increased end-user productivity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E3B6D-0202-4ECA-9476-D10FEF230303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9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80" y="950383"/>
            <a:ext cx="7739063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380973" y="416811"/>
            <a:ext cx="6227760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are the problems inherent in the file system (data redundancy, data/structure dependence and data anomalies) addressed in the database system?</a:t>
            </a:r>
            <a:endParaRPr lang="en-AU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/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585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75" y="1290975"/>
            <a:ext cx="9133416" cy="574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4995" y="841847"/>
            <a:ext cx="8953516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defRPr/>
            </a:pPr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the five types of users identified in a database system and roles of each type of users.</a:t>
            </a:r>
            <a:endParaRPr lang="en-AU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Aft>
                <a:spcPts val="1200"/>
              </a:spcAft>
              <a:defRPr/>
            </a:pPr>
            <a:endParaRPr lang="en-AU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/>
          </a:p>
          <a:p>
            <a:pPr marL="457200" indent="-457200">
              <a:buFont typeface="+mj-lt"/>
              <a:buAutoNum type="arabicPeriod"/>
              <a:defRPr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83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981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9FA00-FD12-477A-9D2D-95B892E9F416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119812" name="Text Box 3"/>
          <p:cNvSpPr txBox="1">
            <a:spLocks noChangeArrowheads="1"/>
          </p:cNvSpPr>
          <p:nvPr/>
        </p:nvSpPr>
        <p:spPr bwMode="auto">
          <a:xfrm>
            <a:off x="496360" y="235479"/>
            <a:ext cx="7273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Disadvantages of Database Systems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2057400" y="1676400"/>
          <a:ext cx="8077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6954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DB6E7C-E8A9-481F-94C2-371069957694}" type="slidenum">
              <a:rPr lang="en-US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>
              <a:solidFill>
                <a:srgbClr val="898989"/>
              </a:solidFill>
            </a:endParaRPr>
          </a:p>
        </p:txBody>
      </p:sp>
      <p:pic>
        <p:nvPicPr>
          <p:cNvPr id="12185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16" y="1280411"/>
            <a:ext cx="898525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0" name="Text Box 3"/>
          <p:cNvSpPr txBox="1">
            <a:spLocks noChangeArrowheads="1"/>
          </p:cNvSpPr>
          <p:nvPr/>
        </p:nvSpPr>
        <p:spPr bwMode="auto">
          <a:xfrm>
            <a:off x="538693" y="245530"/>
            <a:ext cx="7273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Database Career Opportunities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4667" y="6028267"/>
            <a:ext cx="6841066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5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630237" y="312208"/>
            <a:ext cx="691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Summary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298048" y="1617398"/>
            <a:ext cx="9276819" cy="427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Data are raw facts. Information is the result of processing data to reveal its meaning.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To implement and manage a database, use a DBMS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Database design is very important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Databases were preceded by file system</a:t>
            </a:r>
          </a:p>
          <a:p>
            <a:pPr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600" dirty="0">
                <a:solidFill>
                  <a:srgbClr val="000000"/>
                </a:solidFill>
                <a:latin typeface="Trebuchet MS" panose="020B0603020202020204" pitchFamily="34" charset="0"/>
              </a:rPr>
              <a:t>DBMS’s were developed to address file systems’ inherent weaknesses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None/>
            </a:pPr>
            <a:endParaRPr lang="en-GB" altLang="en-US" sz="28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3909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64752-3EFE-486F-BC82-614C62AF2A2E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81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847850" y="549276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99"/>
                </a:solidFill>
                <a:latin typeface="Stone Sans ITC TT-Bold" charset="0"/>
              </a:rPr>
              <a:t>Data vs. Information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08213" y="1628775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Trebuchet MS" panose="020B0603020202020204" pitchFamily="34" charset="0"/>
              </a:rPr>
              <a:t>Data: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>
                <a:solidFill>
                  <a:srgbClr val="000000"/>
                </a:solidFill>
                <a:latin typeface="Trebuchet MS" panose="020B0603020202020204" pitchFamily="34" charset="0"/>
              </a:rPr>
              <a:t>Raw facts; building blocks of information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Trebuchet MS" panose="020B0603020202020204" pitchFamily="34" charset="0"/>
              <a:buChar char="–"/>
            </a:pPr>
            <a:r>
              <a:rPr lang="en-GB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Unprocessed</a:t>
            </a:r>
            <a:r>
              <a:rPr lang="en-GB" altLang="en-US" sz="2400">
                <a:solidFill>
                  <a:srgbClr val="000000"/>
                </a:solidFill>
                <a:latin typeface="Trebuchet MS" panose="020B0603020202020204" pitchFamily="34" charset="0"/>
              </a:rPr>
              <a:t> information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Trebuchet MS" panose="020B0603020202020204" pitchFamily="34" charset="0"/>
              </a:rPr>
              <a:t>Information: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r>
              <a:rPr lang="en-GB" altLang="en-US" sz="2400">
                <a:solidFill>
                  <a:srgbClr val="000000"/>
                </a:solidFill>
                <a:latin typeface="Trebuchet MS" panose="020B0603020202020204" pitchFamily="34" charset="0"/>
              </a:rPr>
              <a:t>Data processed to reveal </a:t>
            </a:r>
            <a:r>
              <a:rPr lang="en-GB" altLang="en-US" sz="2400">
                <a:solidFill>
                  <a:srgbClr val="FF0000"/>
                </a:solidFill>
                <a:latin typeface="Trebuchet MS" panose="020B0603020202020204" pitchFamily="34" charset="0"/>
              </a:rPr>
              <a:t>meaning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Trebuchet MS" panose="020B0603020202020204" pitchFamily="34" charset="0"/>
              <a:buChar char="–"/>
            </a:pPr>
            <a:endParaRPr lang="en-GB" altLang="en-US" sz="200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Trebuchet MS" panose="020B0603020202020204" pitchFamily="34" charset="0"/>
              </a:rPr>
              <a:t>Accurate, relevant, and timely information is key to good decision making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 sz="2800">
                <a:solidFill>
                  <a:srgbClr val="000000"/>
                </a:solidFill>
                <a:latin typeface="Trebuchet MS" panose="020B0603020202020204" pitchFamily="34" charset="0"/>
              </a:rPr>
              <a:t>Good decision making is the key for business  to survival in a global environment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7A7E8-B914-42EE-8427-0793849EF9FA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17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6" r="59184" b="49986"/>
          <a:stretch>
            <a:fillRect/>
          </a:stretch>
        </p:blipFill>
        <p:spPr bwMode="auto">
          <a:xfrm>
            <a:off x="336549" y="1219749"/>
            <a:ext cx="3348038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5" t="10876" b="49986"/>
          <a:stretch>
            <a:fillRect/>
          </a:stretch>
        </p:blipFill>
        <p:spPr bwMode="auto">
          <a:xfrm>
            <a:off x="1439862" y="3345657"/>
            <a:ext cx="3684588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62759" y="1061545"/>
            <a:ext cx="5041079" cy="5118538"/>
          </a:xfrm>
          <a:prstGeom prst="roundRect">
            <a:avLst/>
          </a:prstGeom>
          <a:solidFill>
            <a:srgbClr val="0070C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1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4021C-043A-4F33-815E-51DA843D6176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1847850" y="368299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Data vs. Information</a:t>
            </a:r>
          </a:p>
        </p:txBody>
      </p:sp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8" r="56558" b="1402"/>
          <a:stretch>
            <a:fillRect/>
          </a:stretch>
        </p:blipFill>
        <p:spPr bwMode="auto">
          <a:xfrm>
            <a:off x="6491288" y="656431"/>
            <a:ext cx="4284662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5303838" y="3213100"/>
            <a:ext cx="1008062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pic>
        <p:nvPicPr>
          <p:cNvPr id="194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1" t="50018"/>
          <a:stretch>
            <a:fillRect/>
          </a:stretch>
        </p:blipFill>
        <p:spPr bwMode="auto">
          <a:xfrm>
            <a:off x="8100220" y="2492594"/>
            <a:ext cx="3816350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1435236" y="2443655"/>
            <a:ext cx="2638864" cy="2354317"/>
          </a:xfrm>
          <a:prstGeom prst="flowChartMagneticDisk">
            <a:avLst/>
          </a:prstGeom>
          <a:solidFill>
            <a:srgbClr val="11F7F2">
              <a:alpha val="1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1535086" y="3350451"/>
            <a:ext cx="2491021" cy="1216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Database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(DB)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015" y="1061544"/>
            <a:ext cx="513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Database Management System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(DBMS)</a:t>
            </a:r>
            <a:endParaRPr lang="en-A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61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648200" y="6324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65285" y="517745"/>
            <a:ext cx="6553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 dirty="0">
                <a:solidFill>
                  <a:srgbClr val="000099"/>
                </a:solidFill>
                <a:latin typeface="Stone Sans ITC TT-Bold" charset="0"/>
              </a:rPr>
              <a:t>So, what is a Database (DB)?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D3ED2-5C7D-4754-B6DF-2C064D59D506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19289" y="1773238"/>
            <a:ext cx="8353425" cy="4246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 defTabSz="457200">
              <a:spcBef>
                <a:spcPct val="20000"/>
              </a:spcBef>
              <a:spcAft>
                <a:spcPts val="600"/>
              </a:spcAft>
              <a:defRPr/>
            </a:pPr>
            <a:r>
              <a:rPr lang="en-AU" sz="32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A </a:t>
            </a:r>
            <a:r>
              <a:rPr lang="en-AU" sz="3200" b="1" dirty="0">
                <a:solidFill>
                  <a:srgbClr val="FF3300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DATABASE</a:t>
            </a:r>
            <a: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/>
            </a:r>
            <a:b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</a:br>
            <a:endParaRPr lang="en-AU" sz="400" b="1" dirty="0">
              <a:solidFill>
                <a:schemeClr val="tx1"/>
              </a:solidFill>
              <a:latin typeface="Trebuchet MS" pitchFamily="34" charset="0"/>
              <a:ea typeface="ＭＳ Ｐゴシック" pitchFamily="34" charset="-128"/>
              <a:cs typeface="ＭＳ Ｐゴシック" charset="-128"/>
            </a:endParaRPr>
          </a:p>
          <a:p>
            <a:pPr marL="342900" indent="-342900" algn="ctr" defTabSz="457200">
              <a:spcBef>
                <a:spcPct val="20000"/>
              </a:spcBef>
              <a:defRPr/>
            </a:pPr>
            <a:r>
              <a:rPr lang="en-AU" sz="28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is a </a:t>
            </a:r>
            <a: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managed (</a:t>
            </a:r>
            <a:r>
              <a:rPr lang="en-AU" sz="2800" b="1" dirty="0">
                <a:solidFill>
                  <a:schemeClr val="accent2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specialised &amp; integrated</a:t>
            </a:r>
            <a: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) collection </a:t>
            </a:r>
            <a:b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</a:br>
            <a:endParaRPr lang="en-AU" sz="500" b="1" dirty="0">
              <a:solidFill>
                <a:schemeClr val="tx1"/>
              </a:solidFill>
              <a:latin typeface="Trebuchet MS" pitchFamily="34" charset="0"/>
              <a:ea typeface="ＭＳ Ｐゴシック" pitchFamily="34" charset="-128"/>
              <a:cs typeface="ＭＳ Ｐゴシック" charset="-128"/>
            </a:endParaRPr>
          </a:p>
          <a:p>
            <a:pPr marL="342900" indent="-342900" algn="ctr" defTabSz="457200">
              <a:spcBef>
                <a:spcPct val="20000"/>
              </a:spcBef>
              <a:defRPr/>
            </a:pPr>
            <a:r>
              <a:rPr lang="en-AU" sz="28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of </a:t>
            </a:r>
            <a: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associated data</a:t>
            </a:r>
            <a:r>
              <a:rPr lang="en-AU" sz="28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 stored in a </a:t>
            </a:r>
            <a:r>
              <a:rPr lang="en-AU" sz="2800" b="1" dirty="0">
                <a:solidFill>
                  <a:srgbClr val="3333CC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computer system </a:t>
            </a:r>
          </a:p>
          <a:p>
            <a:pPr marL="342900" indent="-342900" algn="ctr" defTabSz="4572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shared by multiple users</a:t>
            </a:r>
            <a:r>
              <a:rPr lang="en-AU" sz="28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 </a:t>
            </a:r>
          </a:p>
          <a:p>
            <a:pPr marL="342900" indent="-342900" algn="ctr" defTabSz="4572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AU" sz="28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protected with </a:t>
            </a:r>
            <a: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security measures</a:t>
            </a:r>
            <a:r>
              <a:rPr lang="en-AU" sz="28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 </a:t>
            </a:r>
          </a:p>
          <a:p>
            <a:pPr marL="342900" indent="-342900" algn="ctr" defTabSz="4572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AU" sz="28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stored with </a:t>
            </a:r>
            <a: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controlled redundancy</a:t>
            </a:r>
          </a:p>
          <a:p>
            <a:pPr marL="342900" indent="-342900" algn="ctr" defTabSz="4572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AU" sz="2800" b="1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retrieved </a:t>
            </a:r>
            <a:r>
              <a:rPr lang="en-AU" sz="2800" dirty="0">
                <a:solidFill>
                  <a:schemeClr val="tx1"/>
                </a:solidFill>
                <a:latin typeface="Trebuchet MS" pitchFamily="34" charset="0"/>
                <a:ea typeface="ＭＳ Ｐゴシック" pitchFamily="34" charset="-128"/>
                <a:cs typeface="ＭＳ Ｐゴシック" charset="-128"/>
              </a:rPr>
              <a:t>quickly</a:t>
            </a:r>
            <a:endParaRPr lang="en-AU" sz="3200" dirty="0">
              <a:solidFill>
                <a:schemeClr val="tx1"/>
              </a:solidFill>
              <a:latin typeface="Trebuchet MS" pitchFamily="34" charset="0"/>
              <a:ea typeface="ＭＳ Ｐゴシック" pitchFamily="34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201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847851" y="476250"/>
            <a:ext cx="79930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99"/>
              </a:buClr>
              <a:buFont typeface="Stone Sans ITC TT-Bold" charset="0"/>
              <a:buNone/>
            </a:pPr>
            <a:r>
              <a:rPr lang="en-GB" altLang="en-US" b="1">
                <a:solidFill>
                  <a:srgbClr val="000099"/>
                </a:solidFill>
                <a:latin typeface="Stone Sans ITC TT-Bold" charset="0"/>
              </a:rPr>
              <a:t>Daily Activities that Involve DBs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208213" y="1484313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>
                <a:solidFill>
                  <a:srgbClr val="000000"/>
                </a:solidFill>
                <a:latin typeface="Trebuchet MS" panose="020B0603020202020204" pitchFamily="34" charset="0"/>
              </a:rPr>
              <a:t>Purchase from the supermarket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>
                <a:solidFill>
                  <a:srgbClr val="000000"/>
                </a:solidFill>
                <a:latin typeface="Trebuchet MS" panose="020B0603020202020204" pitchFamily="34" charset="0"/>
              </a:rPr>
              <a:t>Purchase using your credit card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>
                <a:solidFill>
                  <a:srgbClr val="000000"/>
                </a:solidFill>
                <a:latin typeface="Trebuchet MS" panose="020B0603020202020204" pitchFamily="34" charset="0"/>
              </a:rPr>
              <a:t>Booking a tour at the travel agents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>
                <a:solidFill>
                  <a:srgbClr val="000000"/>
                </a:solidFill>
                <a:latin typeface="Trebuchet MS" panose="020B0603020202020204" pitchFamily="34" charset="0"/>
              </a:rPr>
              <a:t>Borrowing from the library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>
                <a:solidFill>
                  <a:srgbClr val="000000"/>
                </a:solidFill>
                <a:latin typeface="Trebuchet MS" panose="020B0603020202020204" pitchFamily="34" charset="0"/>
              </a:rPr>
              <a:t>Checking your Facebook or Twitter accounts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</a:pPr>
            <a:r>
              <a:rPr lang="en-GB" altLang="en-US">
                <a:solidFill>
                  <a:srgbClr val="000000"/>
                </a:solidFill>
                <a:latin typeface="Trebuchet MS" panose="020B0603020202020204" pitchFamily="34" charset="0"/>
              </a:rPr>
              <a:t>….</a:t>
            </a: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endParaRPr lang="en-GB" altLang="en-US" sz="900" b="1" i="1">
              <a:solidFill>
                <a:srgbClr val="008080"/>
              </a:solidFill>
              <a:latin typeface="Trebuchet MS" panose="020B0603020202020204" pitchFamily="34" charset="0"/>
            </a:endParaRPr>
          </a:p>
          <a:p>
            <a:pPr>
              <a:spcBef>
                <a:spcPts val="800"/>
              </a:spcBef>
              <a:buClr>
                <a:srgbClr val="000000"/>
              </a:buClr>
              <a:buNone/>
            </a:pPr>
            <a:r>
              <a:rPr lang="en-GB" altLang="en-US" b="1" i="1">
                <a:solidFill>
                  <a:srgbClr val="008080"/>
                </a:solidFill>
                <a:latin typeface="Trebuchet MS" panose="020B0603020202020204" pitchFamily="34" charset="0"/>
              </a:rPr>
              <a:t>Nearly every computer-based    activities in our modern society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3B88A-4D54-40BC-9C97-2360EFBF767E}" type="slidenum">
              <a:rPr lang="en-GB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79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EDE3-3593-43BB-9F0D-6FED776F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this now</a:t>
            </a:r>
          </a:p>
        </p:txBody>
      </p:sp>
      <p:pic>
        <p:nvPicPr>
          <p:cNvPr id="7" name="Picture 6" descr="Pencil">
            <a:extLst>
              <a:ext uri="{FF2B5EF4-FFF2-40B4-BE49-F238E27FC236}">
                <a16:creationId xmlns:a16="http://schemas.microsoft.com/office/drawing/2014/main" id="{BC657534-CADA-F747-8627-F419CC4E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825" cy="1108061"/>
          </a:xfrm>
          <a:prstGeom prst="rect">
            <a:avLst/>
          </a:prstGeom>
        </p:spPr>
      </p:pic>
      <p:sp>
        <p:nvSpPr>
          <p:cNvPr id="6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783160" y="1290975"/>
            <a:ext cx="10931242" cy="512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  <a:defRPr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Purchase from the supermarket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  <a:defRPr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Purchase using your credit card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  <a:defRPr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Booking a tour at the travel agents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  <a:defRPr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Borrowing from the library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  <a:defRPr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Checking your Facebook or Twitter accounts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  <a:defRPr/>
            </a:pPr>
            <a:r>
              <a:rPr lang="en-GB" alt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….</a:t>
            </a:r>
          </a:p>
          <a:p>
            <a:pPr>
              <a:spcBef>
                <a:spcPts val="800"/>
              </a:spcBef>
              <a:buClr>
                <a:srgbClr val="000000"/>
              </a:buClr>
              <a:buFont typeface="Trebuchet MS" panose="020B0603020202020204" pitchFamily="34" charset="0"/>
              <a:buChar char="•"/>
              <a:defRPr/>
            </a:pPr>
            <a:endParaRPr lang="en-GB" alt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  <a:defRPr/>
            </a:pPr>
            <a:r>
              <a:rPr lang="en-GB" altLang="en-US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From examples of our daily-activities as given above, try to find some examples of raw </a:t>
            </a:r>
            <a:r>
              <a:rPr lang="en-GB" altLang="en-US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data</a:t>
            </a:r>
            <a:r>
              <a:rPr lang="en-GB" altLang="en-US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, </a:t>
            </a:r>
            <a:r>
              <a:rPr lang="en-GB" altLang="en-US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information</a:t>
            </a:r>
            <a:r>
              <a:rPr lang="en-GB" altLang="en-US" sz="2800" dirty="0">
                <a:solidFill>
                  <a:srgbClr val="0070C0"/>
                </a:solidFill>
                <a:latin typeface="Trebuchet MS" panose="020B0603020202020204" pitchFamily="34" charset="0"/>
              </a:rPr>
              <a:t> and </a:t>
            </a:r>
            <a:r>
              <a:rPr lang="en-GB" altLang="en-US" sz="2800" b="1" dirty="0">
                <a:solidFill>
                  <a:srgbClr val="0070C0"/>
                </a:solidFill>
                <a:latin typeface="Trebuchet MS" panose="020B0603020202020204" pitchFamily="34" charset="0"/>
              </a:rPr>
              <a:t>databases.</a:t>
            </a:r>
          </a:p>
          <a:p>
            <a:pPr>
              <a:spcBef>
                <a:spcPts val="800"/>
              </a:spcBef>
              <a:buClr>
                <a:srgbClr val="000000"/>
              </a:buClr>
              <a:defRPr/>
            </a:pPr>
            <a:endParaRPr lang="en-GB" altLang="en-US" sz="900" b="1" i="1" dirty="0">
              <a:solidFill>
                <a:srgbClr val="00808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A2FA1038-FBCA-484A-AB48-CB85BF9B6F2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F356318-D0A1-6C49-AD6D-BEC9F6E7D714}" vid="{936A5B63-D780-2448-8761-3F3A273DC4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0DA675-4EC4-42AD-8BEF-EC150FC81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7E395-B3D1-4FE1-82D2-457D9A6140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5F665-6178-4A3C-AB51-33584EBE5E66}">
  <ds:schemaRefs>
    <ds:schemaRef ds:uri="http://schemas.microsoft.com/office/infopath/2007/PartnerControls"/>
    <ds:schemaRef ds:uri="http://purl.org/dc/terms/"/>
    <ds:schemaRef ds:uri="c64b295e-e158-430a-a9fe-95bbf17b9d7d"/>
    <ds:schemaRef ds:uri="http://purl.org/dc/dcmitype/"/>
    <ds:schemaRef ds:uri="0f5e39c8-e5a1-4a0d-b53f-9134be983d1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ITatJCU-Lectures-2022</Template>
  <TotalTime>985</TotalTime>
  <Words>1794</Words>
  <Application>Microsoft Office PowerPoint</Application>
  <PresentationFormat>Widescreen</PresentationFormat>
  <Paragraphs>463</Paragraphs>
  <Slides>47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Gulim</vt:lpstr>
      <vt:lpstr>ＭＳ Ｐゴシック</vt:lpstr>
      <vt:lpstr>Osaka</vt:lpstr>
      <vt:lpstr>Playfair Display</vt:lpstr>
      <vt:lpstr>SimSun</vt:lpstr>
      <vt:lpstr>Arial</vt:lpstr>
      <vt:lpstr>Calibri</vt:lpstr>
      <vt:lpstr>Courier New</vt:lpstr>
      <vt:lpstr>SketchFlow Print</vt:lpstr>
      <vt:lpstr>Stone Sans ITC TT-Bold</vt:lpstr>
      <vt:lpstr>Times New Roman</vt:lpstr>
      <vt:lpstr>Trebuchet MS</vt:lpstr>
      <vt:lpstr>Wingdings</vt:lpstr>
      <vt:lpstr>1_Office Theme</vt:lpstr>
      <vt:lpstr>Custom Design</vt:lpstr>
      <vt:lpstr>CP2404/CP5633  Database Modelling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this now</vt:lpstr>
      <vt:lpstr>Warming Up Discussion</vt:lpstr>
      <vt:lpstr>PowerPoint Presentation</vt:lpstr>
      <vt:lpstr>PowerPoint Presentation</vt:lpstr>
      <vt:lpstr>The DBMS Manages the Interaction between the End-User and the DB</vt:lpstr>
      <vt:lpstr>PowerPoint Presentation</vt:lpstr>
      <vt:lpstr>PowerPoint Presentation</vt:lpstr>
      <vt:lpstr>PowerPoint Presentation</vt:lpstr>
      <vt:lpstr>PowerPoint Presentation</vt:lpstr>
      <vt:lpstr>Warming Up Discussion</vt:lpstr>
      <vt:lpstr>Warming Up Discussion</vt:lpstr>
      <vt:lpstr>Databases aim to reduce redundancy !!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this now</vt:lpstr>
      <vt:lpstr>Do this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this now</vt:lpstr>
      <vt:lpstr>Do this now</vt:lpstr>
      <vt:lpstr>PowerPoint Presentation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to DataBase (DB) Systems</dc:title>
  <dc:creator>Joanne Lee</dc:creator>
  <cp:lastModifiedBy>Joanne Lee</cp:lastModifiedBy>
  <cp:revision>24</cp:revision>
  <dcterms:created xsi:type="dcterms:W3CDTF">2022-09-03T02:03:35Z</dcterms:created>
  <dcterms:modified xsi:type="dcterms:W3CDTF">2022-09-06T01:59:10Z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