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41"/>
  </p:notesMasterIdLst>
  <p:sldIdLst>
    <p:sldId id="471" r:id="rId6"/>
    <p:sldId id="613" r:id="rId7"/>
    <p:sldId id="485" r:id="rId8"/>
    <p:sldId id="644" r:id="rId9"/>
    <p:sldId id="615" r:id="rId10"/>
    <p:sldId id="616" r:id="rId11"/>
    <p:sldId id="651" r:id="rId12"/>
    <p:sldId id="617" r:id="rId13"/>
    <p:sldId id="614" r:id="rId14"/>
    <p:sldId id="618" r:id="rId15"/>
    <p:sldId id="619" r:id="rId16"/>
    <p:sldId id="621" r:id="rId17"/>
    <p:sldId id="623" r:id="rId18"/>
    <p:sldId id="645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46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52" r:id="rId36"/>
    <p:sldId id="649" r:id="rId37"/>
    <p:sldId id="639" r:id="rId38"/>
    <p:sldId id="640" r:id="rId39"/>
    <p:sldId id="6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69C"/>
    <a:srgbClr val="66A277"/>
    <a:srgbClr val="00B0F0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 autoAdjust="0"/>
    <p:restoredTop sz="78102" autoAdjust="0"/>
  </p:normalViewPr>
  <p:slideViewPr>
    <p:cSldViewPr snapToGrid="0">
      <p:cViewPr varScale="1">
        <p:scale>
          <a:sx n="56" d="100"/>
          <a:sy n="56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BD90D-E1E5-49A4-9F01-B0DAFF97C9B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2E1CCAE-DE8B-4CB5-BC7E-147748A1DDC8}">
      <dgm:prSet/>
      <dgm:spPr/>
      <dgm:t>
        <a:bodyPr/>
        <a:lstStyle/>
        <a:p>
          <a:pPr rtl="0"/>
          <a:r>
            <a:rPr lang="en-US" dirty="0" smtClean="0"/>
            <a:t>Non intelligent </a:t>
          </a:r>
          <a:endParaRPr lang="en-CA" dirty="0"/>
        </a:p>
      </dgm:t>
    </dgm:pt>
    <dgm:pt modelId="{B1241DBD-410A-42F9-BDD0-5568EEDFE42C}" type="parTrans" cxnId="{A84DFC00-DE08-446F-B7EB-14FD5DF06281}">
      <dgm:prSet/>
      <dgm:spPr/>
      <dgm:t>
        <a:bodyPr/>
        <a:lstStyle/>
        <a:p>
          <a:endParaRPr lang="en-US"/>
        </a:p>
      </dgm:t>
    </dgm:pt>
    <dgm:pt modelId="{653D0BF3-9A1A-4A71-B1C4-FFCDA402BF94}" type="sibTrans" cxnId="{A84DFC00-DE08-446F-B7EB-14FD5DF06281}">
      <dgm:prSet/>
      <dgm:spPr/>
      <dgm:t>
        <a:bodyPr/>
        <a:lstStyle/>
        <a:p>
          <a:endParaRPr lang="en-US"/>
        </a:p>
      </dgm:t>
    </dgm:pt>
    <dgm:pt modelId="{D530FA5E-B92C-4CD3-8C5C-7297D6439D95}">
      <dgm:prSet/>
      <dgm:spPr/>
      <dgm:t>
        <a:bodyPr/>
        <a:lstStyle/>
        <a:p>
          <a:pPr rtl="0"/>
          <a:r>
            <a:rPr lang="en-US" dirty="0" smtClean="0"/>
            <a:t>No change over time </a:t>
          </a:r>
          <a:endParaRPr lang="en-CA" dirty="0"/>
        </a:p>
      </dgm:t>
    </dgm:pt>
    <dgm:pt modelId="{4587FE7B-7116-424D-84C7-856EB8E12AAE}" type="parTrans" cxnId="{BC6B848A-F781-4B23-9323-C14FBF737DD7}">
      <dgm:prSet/>
      <dgm:spPr/>
      <dgm:t>
        <a:bodyPr/>
        <a:lstStyle/>
        <a:p>
          <a:endParaRPr lang="en-US"/>
        </a:p>
      </dgm:t>
    </dgm:pt>
    <dgm:pt modelId="{C67ECD9E-39E3-482F-B5AF-9D54766E8986}" type="sibTrans" cxnId="{BC6B848A-F781-4B23-9323-C14FBF737DD7}">
      <dgm:prSet/>
      <dgm:spPr/>
      <dgm:t>
        <a:bodyPr/>
        <a:lstStyle/>
        <a:p>
          <a:endParaRPr lang="en-US"/>
        </a:p>
      </dgm:t>
    </dgm:pt>
    <dgm:pt modelId="{41A954D5-9F7F-4EA4-8CFB-60E27FE47AB3}">
      <dgm:prSet/>
      <dgm:spPr/>
      <dgm:t>
        <a:bodyPr/>
        <a:lstStyle/>
        <a:p>
          <a:pPr rtl="0"/>
          <a:r>
            <a:rPr lang="en-US" dirty="0" smtClean="0"/>
            <a:t>Preferably single-attribute</a:t>
          </a:r>
          <a:endParaRPr lang="en-CA" dirty="0"/>
        </a:p>
      </dgm:t>
    </dgm:pt>
    <dgm:pt modelId="{55CE6970-191B-439B-8358-B91C6ABF270C}" type="parTrans" cxnId="{79BBDDF2-0D91-4A86-9828-7821F6D86880}">
      <dgm:prSet/>
      <dgm:spPr/>
      <dgm:t>
        <a:bodyPr/>
        <a:lstStyle/>
        <a:p>
          <a:endParaRPr lang="en-US"/>
        </a:p>
      </dgm:t>
    </dgm:pt>
    <dgm:pt modelId="{A7A36A21-00DA-4323-B382-5397F0C6CC71}" type="sibTrans" cxnId="{79BBDDF2-0D91-4A86-9828-7821F6D86880}">
      <dgm:prSet/>
      <dgm:spPr/>
      <dgm:t>
        <a:bodyPr/>
        <a:lstStyle/>
        <a:p>
          <a:endParaRPr lang="en-US"/>
        </a:p>
      </dgm:t>
    </dgm:pt>
    <dgm:pt modelId="{150CA6E8-B8BA-4589-A235-C981053166F2}">
      <dgm:prSet/>
      <dgm:spPr/>
      <dgm:t>
        <a:bodyPr/>
        <a:lstStyle/>
        <a:p>
          <a:pPr rtl="0"/>
          <a:r>
            <a:rPr lang="en-US" dirty="0" smtClean="0"/>
            <a:t>Preferably numeric</a:t>
          </a:r>
          <a:endParaRPr lang="en-CA" dirty="0"/>
        </a:p>
      </dgm:t>
    </dgm:pt>
    <dgm:pt modelId="{F06925F2-EF60-4279-B024-1FFBC9E925F7}" type="parTrans" cxnId="{00F99597-5CB1-4821-B6CF-9EE671E42916}">
      <dgm:prSet/>
      <dgm:spPr/>
      <dgm:t>
        <a:bodyPr/>
        <a:lstStyle/>
        <a:p>
          <a:endParaRPr lang="en-US"/>
        </a:p>
      </dgm:t>
    </dgm:pt>
    <dgm:pt modelId="{257A94AA-7192-43BA-B7B9-1223A8F638D4}" type="sibTrans" cxnId="{00F99597-5CB1-4821-B6CF-9EE671E42916}">
      <dgm:prSet/>
      <dgm:spPr/>
      <dgm:t>
        <a:bodyPr/>
        <a:lstStyle/>
        <a:p>
          <a:endParaRPr lang="en-US"/>
        </a:p>
      </dgm:t>
    </dgm:pt>
    <dgm:pt modelId="{669F498B-1CF0-4348-B0D5-B272DACA4B95}">
      <dgm:prSet/>
      <dgm:spPr/>
      <dgm:t>
        <a:bodyPr/>
        <a:lstStyle/>
        <a:p>
          <a:pPr rtl="0"/>
          <a:r>
            <a:rPr lang="en-US" dirty="0" smtClean="0"/>
            <a:t>Security-compliant</a:t>
          </a:r>
          <a:endParaRPr lang="en-CA" dirty="0"/>
        </a:p>
      </dgm:t>
    </dgm:pt>
    <dgm:pt modelId="{88F6F2FF-8062-4EEC-82F0-C0CF0288C4F7}" type="parTrans" cxnId="{4E0CFBA1-80A8-4ECA-97ED-B817AB24D463}">
      <dgm:prSet/>
      <dgm:spPr/>
      <dgm:t>
        <a:bodyPr/>
        <a:lstStyle/>
        <a:p>
          <a:endParaRPr lang="en-US"/>
        </a:p>
      </dgm:t>
    </dgm:pt>
    <dgm:pt modelId="{B79D8D89-9050-4CE3-82CB-1007798B6A05}" type="sibTrans" cxnId="{4E0CFBA1-80A8-4ECA-97ED-B817AB24D463}">
      <dgm:prSet/>
      <dgm:spPr/>
      <dgm:t>
        <a:bodyPr/>
        <a:lstStyle/>
        <a:p>
          <a:endParaRPr lang="en-US"/>
        </a:p>
      </dgm:t>
    </dgm:pt>
    <dgm:pt modelId="{8A011081-77FD-444C-88E9-55CD33893194}" type="pres">
      <dgm:prSet presAssocID="{464BD90D-E1E5-49A4-9F01-B0DAFF97C9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EC951-792A-417B-91CE-A6E3482EE53A}" type="pres">
      <dgm:prSet presAssocID="{A2E1CCAE-DE8B-4CB5-BC7E-147748A1DDC8}" presName="parentLin" presStyleCnt="0"/>
      <dgm:spPr/>
    </dgm:pt>
    <dgm:pt modelId="{632A397D-1BF4-4DE6-9CC3-60CC09646DE8}" type="pres">
      <dgm:prSet presAssocID="{A2E1CCAE-DE8B-4CB5-BC7E-147748A1DDC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8A7CE4D-1B8B-4ED4-914A-AC9D7749FB67}" type="pres">
      <dgm:prSet presAssocID="{A2E1CCAE-DE8B-4CB5-BC7E-147748A1DD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1E940-70EB-423A-8F66-7957A849F5DE}" type="pres">
      <dgm:prSet presAssocID="{A2E1CCAE-DE8B-4CB5-BC7E-147748A1DDC8}" presName="negativeSpace" presStyleCnt="0"/>
      <dgm:spPr/>
    </dgm:pt>
    <dgm:pt modelId="{5FA55CF9-3DDB-463B-B1E8-469EB426141D}" type="pres">
      <dgm:prSet presAssocID="{A2E1CCAE-DE8B-4CB5-BC7E-147748A1DDC8}" presName="childText" presStyleLbl="conFgAcc1" presStyleIdx="0" presStyleCnt="5">
        <dgm:presLayoutVars>
          <dgm:bulletEnabled val="1"/>
        </dgm:presLayoutVars>
      </dgm:prSet>
      <dgm:spPr/>
    </dgm:pt>
    <dgm:pt modelId="{7801E96A-6279-4B54-B637-FD9E3552859A}" type="pres">
      <dgm:prSet presAssocID="{653D0BF3-9A1A-4A71-B1C4-FFCDA402BF94}" presName="spaceBetweenRectangles" presStyleCnt="0"/>
      <dgm:spPr/>
    </dgm:pt>
    <dgm:pt modelId="{7029ADD4-0E54-48D4-9D66-2F216325D3D3}" type="pres">
      <dgm:prSet presAssocID="{D530FA5E-B92C-4CD3-8C5C-7297D6439D95}" presName="parentLin" presStyleCnt="0"/>
      <dgm:spPr/>
    </dgm:pt>
    <dgm:pt modelId="{442EFD64-468A-4E17-ABD0-D1389152FB19}" type="pres">
      <dgm:prSet presAssocID="{D530FA5E-B92C-4CD3-8C5C-7297D6439D9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DF3FADD-9029-4455-A408-17ACA1EE7DB8}" type="pres">
      <dgm:prSet presAssocID="{D530FA5E-B92C-4CD3-8C5C-7297D6439D9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93E99-C6EA-44D2-9754-057A5F0E08AC}" type="pres">
      <dgm:prSet presAssocID="{D530FA5E-B92C-4CD3-8C5C-7297D6439D95}" presName="negativeSpace" presStyleCnt="0"/>
      <dgm:spPr/>
    </dgm:pt>
    <dgm:pt modelId="{783DD285-1648-410C-8056-2DEA56CD2275}" type="pres">
      <dgm:prSet presAssocID="{D530FA5E-B92C-4CD3-8C5C-7297D6439D95}" presName="childText" presStyleLbl="conFgAcc1" presStyleIdx="1" presStyleCnt="5">
        <dgm:presLayoutVars>
          <dgm:bulletEnabled val="1"/>
        </dgm:presLayoutVars>
      </dgm:prSet>
      <dgm:spPr/>
    </dgm:pt>
    <dgm:pt modelId="{BA2CD5BF-A292-4678-959E-6F9D4A10BCA5}" type="pres">
      <dgm:prSet presAssocID="{C67ECD9E-39E3-482F-B5AF-9D54766E8986}" presName="spaceBetweenRectangles" presStyleCnt="0"/>
      <dgm:spPr/>
    </dgm:pt>
    <dgm:pt modelId="{60510BAA-00C7-497C-AE30-E1DED0100205}" type="pres">
      <dgm:prSet presAssocID="{41A954D5-9F7F-4EA4-8CFB-60E27FE47AB3}" presName="parentLin" presStyleCnt="0"/>
      <dgm:spPr/>
    </dgm:pt>
    <dgm:pt modelId="{5CEF2E62-E85D-4991-ABEA-417283079D52}" type="pres">
      <dgm:prSet presAssocID="{41A954D5-9F7F-4EA4-8CFB-60E27FE47AB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6823B1D-F6C2-4281-88B9-36C50B727CFE}" type="pres">
      <dgm:prSet presAssocID="{41A954D5-9F7F-4EA4-8CFB-60E27FE47A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65BC2-B04A-49B8-A8DE-DF48122918D7}" type="pres">
      <dgm:prSet presAssocID="{41A954D5-9F7F-4EA4-8CFB-60E27FE47AB3}" presName="negativeSpace" presStyleCnt="0"/>
      <dgm:spPr/>
    </dgm:pt>
    <dgm:pt modelId="{11E8BBB4-010E-40E1-AD43-8C2A66A0EBC5}" type="pres">
      <dgm:prSet presAssocID="{41A954D5-9F7F-4EA4-8CFB-60E27FE47AB3}" presName="childText" presStyleLbl="conFgAcc1" presStyleIdx="2" presStyleCnt="5" custLinFactNeighborX="-3213" custLinFactNeighborY="-9274">
        <dgm:presLayoutVars>
          <dgm:bulletEnabled val="1"/>
        </dgm:presLayoutVars>
      </dgm:prSet>
      <dgm:spPr/>
    </dgm:pt>
    <dgm:pt modelId="{AB9DA62D-2DDF-4EA2-BAAA-C215473FC2E3}" type="pres">
      <dgm:prSet presAssocID="{A7A36A21-00DA-4323-B382-5397F0C6CC71}" presName="spaceBetweenRectangles" presStyleCnt="0"/>
      <dgm:spPr/>
    </dgm:pt>
    <dgm:pt modelId="{77BFB960-6366-4D97-AA31-A87399D820F0}" type="pres">
      <dgm:prSet presAssocID="{150CA6E8-B8BA-4589-A235-C981053166F2}" presName="parentLin" presStyleCnt="0"/>
      <dgm:spPr/>
    </dgm:pt>
    <dgm:pt modelId="{199F8B14-99CC-4E46-A6A2-6AF34154615F}" type="pres">
      <dgm:prSet presAssocID="{150CA6E8-B8BA-4589-A235-C981053166F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5C6520A-9A1E-46C6-9530-D782F5389ED4}" type="pres">
      <dgm:prSet presAssocID="{150CA6E8-B8BA-4589-A235-C981053166F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C7931-62C8-42E2-B56B-8C01588E7996}" type="pres">
      <dgm:prSet presAssocID="{150CA6E8-B8BA-4589-A235-C981053166F2}" presName="negativeSpace" presStyleCnt="0"/>
      <dgm:spPr/>
    </dgm:pt>
    <dgm:pt modelId="{1119ACE5-0711-400E-B642-ECFA2409C000}" type="pres">
      <dgm:prSet presAssocID="{150CA6E8-B8BA-4589-A235-C981053166F2}" presName="childText" presStyleLbl="conFgAcc1" presStyleIdx="3" presStyleCnt="5">
        <dgm:presLayoutVars>
          <dgm:bulletEnabled val="1"/>
        </dgm:presLayoutVars>
      </dgm:prSet>
      <dgm:spPr/>
    </dgm:pt>
    <dgm:pt modelId="{E9B97B2E-1BFA-4835-98A4-7072AC0FB508}" type="pres">
      <dgm:prSet presAssocID="{257A94AA-7192-43BA-B7B9-1223A8F638D4}" presName="spaceBetweenRectangles" presStyleCnt="0"/>
      <dgm:spPr/>
    </dgm:pt>
    <dgm:pt modelId="{6CCAB765-9C16-4465-88B4-E3FC56A424FC}" type="pres">
      <dgm:prSet presAssocID="{669F498B-1CF0-4348-B0D5-B272DACA4B95}" presName="parentLin" presStyleCnt="0"/>
      <dgm:spPr/>
    </dgm:pt>
    <dgm:pt modelId="{4C64103F-2E6F-4DF2-B86D-B5578B08BEF9}" type="pres">
      <dgm:prSet presAssocID="{669F498B-1CF0-4348-B0D5-B272DACA4B95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0F8002C-865C-4DE8-AD77-BB535B24B68E}" type="pres">
      <dgm:prSet presAssocID="{669F498B-1CF0-4348-B0D5-B272DACA4B9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D9EB4-0089-4CEC-9CBC-6F36E87C410A}" type="pres">
      <dgm:prSet presAssocID="{669F498B-1CF0-4348-B0D5-B272DACA4B95}" presName="negativeSpace" presStyleCnt="0"/>
      <dgm:spPr/>
    </dgm:pt>
    <dgm:pt modelId="{3D10B46B-1962-4D7B-8DCD-7E51DC34CC29}" type="pres">
      <dgm:prSet presAssocID="{669F498B-1CF0-4348-B0D5-B272DACA4B9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BBDDF2-0D91-4A86-9828-7821F6D86880}" srcId="{464BD90D-E1E5-49A4-9F01-B0DAFF97C9BF}" destId="{41A954D5-9F7F-4EA4-8CFB-60E27FE47AB3}" srcOrd="2" destOrd="0" parTransId="{55CE6970-191B-439B-8358-B91C6ABF270C}" sibTransId="{A7A36A21-00DA-4323-B382-5397F0C6CC71}"/>
    <dgm:cxn modelId="{A84DFC00-DE08-446F-B7EB-14FD5DF06281}" srcId="{464BD90D-E1E5-49A4-9F01-B0DAFF97C9BF}" destId="{A2E1CCAE-DE8B-4CB5-BC7E-147748A1DDC8}" srcOrd="0" destOrd="0" parTransId="{B1241DBD-410A-42F9-BDD0-5568EEDFE42C}" sibTransId="{653D0BF3-9A1A-4A71-B1C4-FFCDA402BF94}"/>
    <dgm:cxn modelId="{CBCD98BE-2E15-4C9B-9983-2D4C0599FE00}" type="presOf" srcId="{D530FA5E-B92C-4CD3-8C5C-7297D6439D95}" destId="{442EFD64-468A-4E17-ABD0-D1389152FB19}" srcOrd="0" destOrd="0" presId="urn:microsoft.com/office/officeart/2005/8/layout/list1"/>
    <dgm:cxn modelId="{8D549821-2858-40E4-9148-EFC590F5EDFB}" type="presOf" srcId="{41A954D5-9F7F-4EA4-8CFB-60E27FE47AB3}" destId="{66823B1D-F6C2-4281-88B9-36C50B727CFE}" srcOrd="1" destOrd="0" presId="urn:microsoft.com/office/officeart/2005/8/layout/list1"/>
    <dgm:cxn modelId="{4D5C2A11-86EC-45ED-AA51-B7A1F58B6875}" type="presOf" srcId="{D530FA5E-B92C-4CD3-8C5C-7297D6439D95}" destId="{4DF3FADD-9029-4455-A408-17ACA1EE7DB8}" srcOrd="1" destOrd="0" presId="urn:microsoft.com/office/officeart/2005/8/layout/list1"/>
    <dgm:cxn modelId="{4E0CFBA1-80A8-4ECA-97ED-B817AB24D463}" srcId="{464BD90D-E1E5-49A4-9F01-B0DAFF97C9BF}" destId="{669F498B-1CF0-4348-B0D5-B272DACA4B95}" srcOrd="4" destOrd="0" parTransId="{88F6F2FF-8062-4EEC-82F0-C0CF0288C4F7}" sibTransId="{B79D8D89-9050-4CE3-82CB-1007798B6A05}"/>
    <dgm:cxn modelId="{D67C589B-EAFA-4E7D-96E8-5EED525099C7}" type="presOf" srcId="{669F498B-1CF0-4348-B0D5-B272DACA4B95}" destId="{4C64103F-2E6F-4DF2-B86D-B5578B08BEF9}" srcOrd="0" destOrd="0" presId="urn:microsoft.com/office/officeart/2005/8/layout/list1"/>
    <dgm:cxn modelId="{9C402F4D-EB49-4157-801B-801D994D035A}" type="presOf" srcId="{150CA6E8-B8BA-4589-A235-C981053166F2}" destId="{45C6520A-9A1E-46C6-9530-D782F5389ED4}" srcOrd="1" destOrd="0" presId="urn:microsoft.com/office/officeart/2005/8/layout/list1"/>
    <dgm:cxn modelId="{A2D5029A-9820-4D89-8501-97D82F51C75D}" type="presOf" srcId="{A2E1CCAE-DE8B-4CB5-BC7E-147748A1DDC8}" destId="{632A397D-1BF4-4DE6-9CC3-60CC09646DE8}" srcOrd="0" destOrd="0" presId="urn:microsoft.com/office/officeart/2005/8/layout/list1"/>
    <dgm:cxn modelId="{88642EB8-C6F9-492D-8BBB-CBD7C3A33B8C}" type="presOf" srcId="{41A954D5-9F7F-4EA4-8CFB-60E27FE47AB3}" destId="{5CEF2E62-E85D-4991-ABEA-417283079D52}" srcOrd="0" destOrd="0" presId="urn:microsoft.com/office/officeart/2005/8/layout/list1"/>
    <dgm:cxn modelId="{DFF3FA8D-2BE2-4DFA-8283-6DA44E642B76}" type="presOf" srcId="{464BD90D-E1E5-49A4-9F01-B0DAFF97C9BF}" destId="{8A011081-77FD-444C-88E9-55CD33893194}" srcOrd="0" destOrd="0" presId="urn:microsoft.com/office/officeart/2005/8/layout/list1"/>
    <dgm:cxn modelId="{4E6DEAC8-95FE-43E2-8C93-36D7E3D33656}" type="presOf" srcId="{669F498B-1CF0-4348-B0D5-B272DACA4B95}" destId="{A0F8002C-865C-4DE8-AD77-BB535B24B68E}" srcOrd="1" destOrd="0" presId="urn:microsoft.com/office/officeart/2005/8/layout/list1"/>
    <dgm:cxn modelId="{00F99597-5CB1-4821-B6CF-9EE671E42916}" srcId="{464BD90D-E1E5-49A4-9F01-B0DAFF97C9BF}" destId="{150CA6E8-B8BA-4589-A235-C981053166F2}" srcOrd="3" destOrd="0" parTransId="{F06925F2-EF60-4279-B024-1FFBC9E925F7}" sibTransId="{257A94AA-7192-43BA-B7B9-1223A8F638D4}"/>
    <dgm:cxn modelId="{5870B83F-20F4-44FD-AB5C-5780AF34A3CE}" type="presOf" srcId="{A2E1CCAE-DE8B-4CB5-BC7E-147748A1DDC8}" destId="{38A7CE4D-1B8B-4ED4-914A-AC9D7749FB67}" srcOrd="1" destOrd="0" presId="urn:microsoft.com/office/officeart/2005/8/layout/list1"/>
    <dgm:cxn modelId="{71BF7343-3233-4094-89FD-2E481CBD7BD7}" type="presOf" srcId="{150CA6E8-B8BA-4589-A235-C981053166F2}" destId="{199F8B14-99CC-4E46-A6A2-6AF34154615F}" srcOrd="0" destOrd="0" presId="urn:microsoft.com/office/officeart/2005/8/layout/list1"/>
    <dgm:cxn modelId="{BC6B848A-F781-4B23-9323-C14FBF737DD7}" srcId="{464BD90D-E1E5-49A4-9F01-B0DAFF97C9BF}" destId="{D530FA5E-B92C-4CD3-8C5C-7297D6439D95}" srcOrd="1" destOrd="0" parTransId="{4587FE7B-7116-424D-84C7-856EB8E12AAE}" sibTransId="{C67ECD9E-39E3-482F-B5AF-9D54766E8986}"/>
    <dgm:cxn modelId="{82FE894F-2A26-4C8D-8ED9-D3415B91B0E3}" type="presParOf" srcId="{8A011081-77FD-444C-88E9-55CD33893194}" destId="{3C9EC951-792A-417B-91CE-A6E3482EE53A}" srcOrd="0" destOrd="0" presId="urn:microsoft.com/office/officeart/2005/8/layout/list1"/>
    <dgm:cxn modelId="{3EBDC32F-162D-4E3E-A707-2735E9FB39EB}" type="presParOf" srcId="{3C9EC951-792A-417B-91CE-A6E3482EE53A}" destId="{632A397D-1BF4-4DE6-9CC3-60CC09646DE8}" srcOrd="0" destOrd="0" presId="urn:microsoft.com/office/officeart/2005/8/layout/list1"/>
    <dgm:cxn modelId="{CF70AA1B-0948-4D72-8BE1-7EA3CF58E4D8}" type="presParOf" srcId="{3C9EC951-792A-417B-91CE-A6E3482EE53A}" destId="{38A7CE4D-1B8B-4ED4-914A-AC9D7749FB67}" srcOrd="1" destOrd="0" presId="urn:microsoft.com/office/officeart/2005/8/layout/list1"/>
    <dgm:cxn modelId="{4BB4B417-9F30-4AAC-AD4F-47C96817B4B8}" type="presParOf" srcId="{8A011081-77FD-444C-88E9-55CD33893194}" destId="{6C01E940-70EB-423A-8F66-7957A849F5DE}" srcOrd="1" destOrd="0" presId="urn:microsoft.com/office/officeart/2005/8/layout/list1"/>
    <dgm:cxn modelId="{28FF5B59-E33D-4982-8AA5-F8550822F906}" type="presParOf" srcId="{8A011081-77FD-444C-88E9-55CD33893194}" destId="{5FA55CF9-3DDB-463B-B1E8-469EB426141D}" srcOrd="2" destOrd="0" presId="urn:microsoft.com/office/officeart/2005/8/layout/list1"/>
    <dgm:cxn modelId="{3BC3D3B6-CE96-408D-8E68-27F714D65483}" type="presParOf" srcId="{8A011081-77FD-444C-88E9-55CD33893194}" destId="{7801E96A-6279-4B54-B637-FD9E3552859A}" srcOrd="3" destOrd="0" presId="urn:microsoft.com/office/officeart/2005/8/layout/list1"/>
    <dgm:cxn modelId="{A00096A7-3862-4831-94B8-0E5A1843AAA8}" type="presParOf" srcId="{8A011081-77FD-444C-88E9-55CD33893194}" destId="{7029ADD4-0E54-48D4-9D66-2F216325D3D3}" srcOrd="4" destOrd="0" presId="urn:microsoft.com/office/officeart/2005/8/layout/list1"/>
    <dgm:cxn modelId="{2FB5DA22-1873-4B2D-B225-83D27C20658D}" type="presParOf" srcId="{7029ADD4-0E54-48D4-9D66-2F216325D3D3}" destId="{442EFD64-468A-4E17-ABD0-D1389152FB19}" srcOrd="0" destOrd="0" presId="urn:microsoft.com/office/officeart/2005/8/layout/list1"/>
    <dgm:cxn modelId="{7D5DB3E9-126C-4ADE-A958-05793A24A71A}" type="presParOf" srcId="{7029ADD4-0E54-48D4-9D66-2F216325D3D3}" destId="{4DF3FADD-9029-4455-A408-17ACA1EE7DB8}" srcOrd="1" destOrd="0" presId="urn:microsoft.com/office/officeart/2005/8/layout/list1"/>
    <dgm:cxn modelId="{A12140E9-092C-4900-B947-301DEA99ED9B}" type="presParOf" srcId="{8A011081-77FD-444C-88E9-55CD33893194}" destId="{0CB93E99-C6EA-44D2-9754-057A5F0E08AC}" srcOrd="5" destOrd="0" presId="urn:microsoft.com/office/officeart/2005/8/layout/list1"/>
    <dgm:cxn modelId="{3C08A7DB-4BC9-44F7-920D-1DA2C2C65D71}" type="presParOf" srcId="{8A011081-77FD-444C-88E9-55CD33893194}" destId="{783DD285-1648-410C-8056-2DEA56CD2275}" srcOrd="6" destOrd="0" presId="urn:microsoft.com/office/officeart/2005/8/layout/list1"/>
    <dgm:cxn modelId="{45D7A082-3A8B-4240-980F-A0976F8A4065}" type="presParOf" srcId="{8A011081-77FD-444C-88E9-55CD33893194}" destId="{BA2CD5BF-A292-4678-959E-6F9D4A10BCA5}" srcOrd="7" destOrd="0" presId="urn:microsoft.com/office/officeart/2005/8/layout/list1"/>
    <dgm:cxn modelId="{E3E72C74-8057-42FC-BA2A-E2BC744F2C14}" type="presParOf" srcId="{8A011081-77FD-444C-88E9-55CD33893194}" destId="{60510BAA-00C7-497C-AE30-E1DED0100205}" srcOrd="8" destOrd="0" presId="urn:microsoft.com/office/officeart/2005/8/layout/list1"/>
    <dgm:cxn modelId="{23B11504-7F92-4FD8-AE96-3BF4E56F12BC}" type="presParOf" srcId="{60510BAA-00C7-497C-AE30-E1DED0100205}" destId="{5CEF2E62-E85D-4991-ABEA-417283079D52}" srcOrd="0" destOrd="0" presId="urn:microsoft.com/office/officeart/2005/8/layout/list1"/>
    <dgm:cxn modelId="{1E0A142E-998E-4DAC-881D-D9818AA0662B}" type="presParOf" srcId="{60510BAA-00C7-497C-AE30-E1DED0100205}" destId="{66823B1D-F6C2-4281-88B9-36C50B727CFE}" srcOrd="1" destOrd="0" presId="urn:microsoft.com/office/officeart/2005/8/layout/list1"/>
    <dgm:cxn modelId="{F9FF8FB2-85FD-496D-A600-C6FE1BA9FB7A}" type="presParOf" srcId="{8A011081-77FD-444C-88E9-55CD33893194}" destId="{5D765BC2-B04A-49B8-A8DE-DF48122918D7}" srcOrd="9" destOrd="0" presId="urn:microsoft.com/office/officeart/2005/8/layout/list1"/>
    <dgm:cxn modelId="{C9503462-CBC9-4E7B-9AD5-2DF6135445E1}" type="presParOf" srcId="{8A011081-77FD-444C-88E9-55CD33893194}" destId="{11E8BBB4-010E-40E1-AD43-8C2A66A0EBC5}" srcOrd="10" destOrd="0" presId="urn:microsoft.com/office/officeart/2005/8/layout/list1"/>
    <dgm:cxn modelId="{03FABC1D-4D05-4EF7-B3B8-A6CC57641FC3}" type="presParOf" srcId="{8A011081-77FD-444C-88E9-55CD33893194}" destId="{AB9DA62D-2DDF-4EA2-BAAA-C215473FC2E3}" srcOrd="11" destOrd="0" presId="urn:microsoft.com/office/officeart/2005/8/layout/list1"/>
    <dgm:cxn modelId="{86E7B292-9488-4268-8963-E771855F3744}" type="presParOf" srcId="{8A011081-77FD-444C-88E9-55CD33893194}" destId="{77BFB960-6366-4D97-AA31-A87399D820F0}" srcOrd="12" destOrd="0" presId="urn:microsoft.com/office/officeart/2005/8/layout/list1"/>
    <dgm:cxn modelId="{FCF49824-445E-4D64-9AF5-34AC564339CC}" type="presParOf" srcId="{77BFB960-6366-4D97-AA31-A87399D820F0}" destId="{199F8B14-99CC-4E46-A6A2-6AF34154615F}" srcOrd="0" destOrd="0" presId="urn:microsoft.com/office/officeart/2005/8/layout/list1"/>
    <dgm:cxn modelId="{2B811B66-0608-4CC7-85D8-2633E1900CFA}" type="presParOf" srcId="{77BFB960-6366-4D97-AA31-A87399D820F0}" destId="{45C6520A-9A1E-46C6-9530-D782F5389ED4}" srcOrd="1" destOrd="0" presId="urn:microsoft.com/office/officeart/2005/8/layout/list1"/>
    <dgm:cxn modelId="{E040C003-BF71-48BE-9BBF-85D744B07B2C}" type="presParOf" srcId="{8A011081-77FD-444C-88E9-55CD33893194}" destId="{94BC7931-62C8-42E2-B56B-8C01588E7996}" srcOrd="13" destOrd="0" presId="urn:microsoft.com/office/officeart/2005/8/layout/list1"/>
    <dgm:cxn modelId="{004C4450-7582-46BC-A6BF-834F53DAB365}" type="presParOf" srcId="{8A011081-77FD-444C-88E9-55CD33893194}" destId="{1119ACE5-0711-400E-B642-ECFA2409C000}" srcOrd="14" destOrd="0" presId="urn:microsoft.com/office/officeart/2005/8/layout/list1"/>
    <dgm:cxn modelId="{C028B147-63C1-4A6E-9973-FDC8F7F1E958}" type="presParOf" srcId="{8A011081-77FD-444C-88E9-55CD33893194}" destId="{E9B97B2E-1BFA-4835-98A4-7072AC0FB508}" srcOrd="15" destOrd="0" presId="urn:microsoft.com/office/officeart/2005/8/layout/list1"/>
    <dgm:cxn modelId="{0ABCB910-4CBD-49B1-9DBA-CE34F5ACD025}" type="presParOf" srcId="{8A011081-77FD-444C-88E9-55CD33893194}" destId="{6CCAB765-9C16-4465-88B4-E3FC56A424FC}" srcOrd="16" destOrd="0" presId="urn:microsoft.com/office/officeart/2005/8/layout/list1"/>
    <dgm:cxn modelId="{7AA12D3A-D73F-4ED8-B006-E325B4365EF1}" type="presParOf" srcId="{6CCAB765-9C16-4465-88B4-E3FC56A424FC}" destId="{4C64103F-2E6F-4DF2-B86D-B5578B08BEF9}" srcOrd="0" destOrd="0" presId="urn:microsoft.com/office/officeart/2005/8/layout/list1"/>
    <dgm:cxn modelId="{EDED5667-1616-4A3F-95C6-28716CE34062}" type="presParOf" srcId="{6CCAB765-9C16-4465-88B4-E3FC56A424FC}" destId="{A0F8002C-865C-4DE8-AD77-BB535B24B68E}" srcOrd="1" destOrd="0" presId="urn:microsoft.com/office/officeart/2005/8/layout/list1"/>
    <dgm:cxn modelId="{32E90429-9865-494B-AA3F-2411D9E11991}" type="presParOf" srcId="{8A011081-77FD-444C-88E9-55CD33893194}" destId="{19FD9EB4-0089-4CEC-9CBC-6F36E87C410A}" srcOrd="17" destOrd="0" presId="urn:microsoft.com/office/officeart/2005/8/layout/list1"/>
    <dgm:cxn modelId="{C0345C4C-D80E-47D8-8003-308D2416E5C7}" type="presParOf" srcId="{8A011081-77FD-444C-88E9-55CD33893194}" destId="{3D10B46B-1962-4D7B-8DCD-7E51DC34CC2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55CF9-3DDB-463B-B1E8-469EB426141D}">
      <dsp:nvSpPr>
        <dsp:cNvPr id="0" name=""/>
        <dsp:cNvSpPr/>
      </dsp:nvSpPr>
      <dsp:spPr>
        <a:xfrm>
          <a:off x="0" y="338038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7CE4D-1B8B-4ED4-914A-AC9D7749FB67}">
      <dsp:nvSpPr>
        <dsp:cNvPr id="0" name=""/>
        <dsp:cNvSpPr/>
      </dsp:nvSpPr>
      <dsp:spPr>
        <a:xfrm>
          <a:off x="411480" y="13318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Non intelligent </a:t>
          </a:r>
          <a:endParaRPr lang="en-CA" sz="2200" kern="1200" dirty="0"/>
        </a:p>
      </dsp:txBody>
      <dsp:txXfrm>
        <a:off x="443183" y="45021"/>
        <a:ext cx="5697314" cy="586034"/>
      </dsp:txXfrm>
    </dsp:sp>
    <dsp:sp modelId="{783DD285-1648-410C-8056-2DEA56CD2275}">
      <dsp:nvSpPr>
        <dsp:cNvPr id="0" name=""/>
        <dsp:cNvSpPr/>
      </dsp:nvSpPr>
      <dsp:spPr>
        <a:xfrm>
          <a:off x="0" y="1335958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FADD-9029-4455-A408-17ACA1EE7DB8}">
      <dsp:nvSpPr>
        <dsp:cNvPr id="0" name=""/>
        <dsp:cNvSpPr/>
      </dsp:nvSpPr>
      <dsp:spPr>
        <a:xfrm>
          <a:off x="411480" y="101123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 change over time </a:t>
          </a:r>
          <a:endParaRPr lang="en-CA" sz="2200" kern="1200" dirty="0"/>
        </a:p>
      </dsp:txBody>
      <dsp:txXfrm>
        <a:off x="443183" y="1042942"/>
        <a:ext cx="5697314" cy="586034"/>
      </dsp:txXfrm>
    </dsp:sp>
    <dsp:sp modelId="{11E8BBB4-010E-40E1-AD43-8C2A66A0EBC5}">
      <dsp:nvSpPr>
        <dsp:cNvPr id="0" name=""/>
        <dsp:cNvSpPr/>
      </dsp:nvSpPr>
      <dsp:spPr>
        <a:xfrm>
          <a:off x="0" y="2322861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23B1D-F6C2-4281-88B9-36C50B727CFE}">
      <dsp:nvSpPr>
        <dsp:cNvPr id="0" name=""/>
        <dsp:cNvSpPr/>
      </dsp:nvSpPr>
      <dsp:spPr>
        <a:xfrm>
          <a:off x="411480" y="2009158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Preferably single-attribute</a:t>
          </a:r>
          <a:endParaRPr lang="en-CA" sz="2200" kern="1200" dirty="0"/>
        </a:p>
      </dsp:txBody>
      <dsp:txXfrm>
        <a:off x="443183" y="2040861"/>
        <a:ext cx="5697314" cy="586034"/>
      </dsp:txXfrm>
    </dsp:sp>
    <dsp:sp modelId="{1119ACE5-0711-400E-B642-ECFA2409C000}">
      <dsp:nvSpPr>
        <dsp:cNvPr id="0" name=""/>
        <dsp:cNvSpPr/>
      </dsp:nvSpPr>
      <dsp:spPr>
        <a:xfrm>
          <a:off x="0" y="3331799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6520A-9A1E-46C6-9530-D782F5389ED4}">
      <dsp:nvSpPr>
        <dsp:cNvPr id="0" name=""/>
        <dsp:cNvSpPr/>
      </dsp:nvSpPr>
      <dsp:spPr>
        <a:xfrm>
          <a:off x="411480" y="300707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Preferably numeric</a:t>
          </a:r>
          <a:endParaRPr lang="en-CA" sz="2200" kern="1200" dirty="0"/>
        </a:p>
      </dsp:txBody>
      <dsp:txXfrm>
        <a:off x="443183" y="3038782"/>
        <a:ext cx="5697314" cy="586034"/>
      </dsp:txXfrm>
    </dsp:sp>
    <dsp:sp modelId="{3D10B46B-1962-4D7B-8DCD-7E51DC34CC29}">
      <dsp:nvSpPr>
        <dsp:cNvPr id="0" name=""/>
        <dsp:cNvSpPr/>
      </dsp:nvSpPr>
      <dsp:spPr>
        <a:xfrm>
          <a:off x="0" y="4329719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8002C-865C-4DE8-AD77-BB535B24B68E}">
      <dsp:nvSpPr>
        <dsp:cNvPr id="0" name=""/>
        <dsp:cNvSpPr/>
      </dsp:nvSpPr>
      <dsp:spPr>
        <a:xfrm>
          <a:off x="411480" y="4004999"/>
          <a:ext cx="576072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Security-compliant</a:t>
          </a:r>
          <a:endParaRPr lang="en-CA" sz="2200" kern="1200" dirty="0"/>
        </a:p>
      </dsp:txBody>
      <dsp:txXfrm>
        <a:off x="443183" y="4036702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35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64ABE36A-E66D-4D21-9EB2-B4DF7C48690D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10</a:t>
            </a:fld>
            <a:endParaRPr lang="en-GB" altLang="en-US" sz="130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692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19AD92ED-DC57-4244-80BA-BB2AF53E14C9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11</a:t>
            </a:fld>
            <a:endParaRPr lang="en-GB" altLang="en-US" sz="1300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70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EAC74ED3-7480-4D60-962F-05C273B5B23A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12</a:t>
            </a:fld>
            <a:endParaRPr lang="en-GB" altLang="en-US" sz="130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17BDF897-21A8-4D1E-8F2C-790CEB1FC52A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12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0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2AD46E18-17C4-4E85-9102-5DFFEC71B5B4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13</a:t>
            </a:fld>
            <a:endParaRPr lang="en-GB" altLang="en-US" sz="130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A5B8E738-8F30-493D-A9B4-6A7C34F10646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13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79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54BE1D-B43A-46FC-9688-200B88CC5EE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899F17-B6B4-45CA-9702-3DEC3728DD2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14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B91B4D65-DE47-4372-AF1C-22386D56380B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15</a:t>
            </a:fld>
            <a:endParaRPr lang="en-GB" altLang="en-US" sz="130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6B23ABB3-7114-40E8-BFBA-244A66B28A33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15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59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184982E-DDA7-4FBE-A1FE-65A5F38DEC62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16</a:t>
            </a:fld>
            <a:endParaRPr lang="en-GB" altLang="en-US" sz="1300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D17A438E-BBA0-440B-8677-F45AB2E47572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16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23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29D53ADE-74F1-41F5-A289-18352401D331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17</a:t>
            </a:fld>
            <a:endParaRPr lang="en-GB" altLang="en-US" sz="1300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0A324140-05C4-4AD7-9D55-365697A2CD96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17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58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C685FBF1-E432-4A74-8706-2B23ED4B3779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18</a:t>
            </a:fld>
            <a:endParaRPr lang="en-GB" altLang="en-US" sz="130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E64ADF23-B517-45E8-AE3F-1D7B1D81E1FC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18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1346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198A36DA-6184-41C9-B7B5-0EE96DD1C38D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19</a:t>
            </a:fld>
            <a:endParaRPr lang="en-GB" altLang="en-US" sz="130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E9CFF9D6-F139-4D35-8E2D-E324B33E42C1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19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2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5CE9872-D2F3-460E-ACD6-9F122253406C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3807CD2D-9DBB-438C-A47E-94F78AE76DC8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05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D3DD7421-ECE8-46EA-8476-4DF829C7EF47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20</a:t>
            </a:fld>
            <a:endParaRPr lang="en-GB" altLang="en-US" sz="130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D688D591-54B9-49A4-93AF-2F63F702D38F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20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4371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5825D00A-E655-4D51-A60D-F5EF1BF1A369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21</a:t>
            </a:fld>
            <a:endParaRPr lang="en-GB" altLang="en-US" sz="1300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A955C2A1-9189-43FE-90C2-D0E9687EAF03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21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80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54BE1D-B43A-46FC-9688-200B88CC5EE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899F17-B6B4-45CA-9702-3DEC3728DD2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22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41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E62C80C9-D266-42DD-A82B-062AFD48BB14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23</a:t>
            </a:fld>
            <a:endParaRPr lang="en-GB" altLang="en-US" sz="1300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11132E62-444D-4ADA-A8EB-FA44E6A1CE9F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23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871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F803EB88-1BAD-4773-9F8C-247DA9B8860F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24</a:t>
            </a:fld>
            <a:endParaRPr lang="en-GB" altLang="en-US" sz="130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D51ECAA1-7DC4-44D6-9B85-3DF33D3D1B6A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24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761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072AA6F1-D316-427B-A3A7-E3A5BE4396D5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25</a:t>
            </a:fld>
            <a:endParaRPr lang="en-GB" altLang="en-US" sz="1300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6C42DB5D-6CFF-4EE4-A3A1-73C119923CE8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25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387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86F1DEE8-0C19-4BA6-B7F2-7B5072281A22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26</a:t>
            </a:fld>
            <a:endParaRPr lang="en-GB" altLang="en-US" sz="130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C5FFB318-CB0D-4DB0-BEBD-C30176BDE94A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26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768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9BB326B1-B00B-43AD-B91D-3A345958661B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27</a:t>
            </a:fld>
            <a:endParaRPr lang="en-GB" altLang="en-US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F0C95252-05F4-4988-81B7-22BA6ABB1CE6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27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295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29508B25-9356-4BBB-B103-F420B4AA1336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28</a:t>
            </a:fld>
            <a:endParaRPr lang="en-GB" altLang="en-US" sz="1300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7AC41B3B-7015-46D7-84D3-D00B066DEC1E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28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7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CDE7F8AD-4D63-4872-B50E-18CC6FF659FD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29</a:t>
            </a:fld>
            <a:endParaRPr lang="en-GB" altLang="en-US" sz="1300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13A80D1C-742B-4F81-B15A-BC6416BE038F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29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8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54BE1D-B43A-46FC-9688-200B88CC5EE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899F17-B6B4-45CA-9702-3DEC3728DD2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19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F2B95212-E33C-400C-83F8-6B09CAE8EFA3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30</a:t>
            </a:fld>
            <a:endParaRPr lang="en-GB" altLang="en-US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ACD9AF13-8103-4F2A-918B-8A70223EEB7E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30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649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F2B95212-E33C-400C-83F8-6B09CAE8EFA3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31</a:t>
            </a:fld>
            <a:endParaRPr lang="en-GB" altLang="en-US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ACD9AF13-8103-4F2A-918B-8A70223EEB7E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31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83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54BE1D-B43A-46FC-9688-200B88CC5EE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899F17-B6B4-45CA-9702-3DEC3728DD2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66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037BFE66-B42C-48C9-970E-C419FC2502F4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33</a:t>
            </a:fld>
            <a:endParaRPr lang="en-GB" altLang="en-US" sz="1300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BFBE078E-AF30-4FDB-BF2E-A6EE000A6196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33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09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3ACF466B-51E5-46B8-841F-B501F233CF95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34</a:t>
            </a:fld>
            <a:endParaRPr lang="en-GB" altLang="en-US" sz="1300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8579B7E0-A69E-4108-AD1C-4E27657C4DB7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34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742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A996ABF-1728-45A0-A804-4D84DBB32BB9}" type="slidenum">
              <a:rPr lang="en-GB" altLang="en-US" sz="130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z="1300">
              <a:ea typeface="Osaka" charset="-128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531E9B1B-B1E2-49CF-B872-26554A971F5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35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2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5413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92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254BE1D-B43A-46FC-9688-200B88CC5EE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GB" altLang="en-US" sz="1300" smtClean="0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fld id="{EE899F17-B6B4-45CA-9702-3DEC3728DD2A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</a:rPr>
              <a:pPr algn="r">
                <a:lnSpc>
                  <a:spcPct val="96000"/>
                </a:lnSpc>
                <a:spcBef>
                  <a:spcPct val="0"/>
                </a:spcBef>
                <a:buClr>
                  <a:srgbClr val="FFFF00"/>
                </a:buClr>
                <a:buFont typeface="Arial" panose="020B0604020202020204" pitchFamily="34" charset="0"/>
                <a:buNone/>
              </a:pPr>
              <a:t>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22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1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799B869E-F648-46B7-8388-59DC04537E8B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5</a:t>
            </a:fld>
            <a:endParaRPr lang="en-GB" altLang="en-US" sz="1300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9E4608C6-31D4-4EAD-A368-7099A742B71A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5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89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C145CB70-3A18-4430-ACD5-6EB8746F0039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6</a:t>
            </a:fld>
            <a:endParaRPr lang="en-GB" altLang="en-US" sz="130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41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626F0B7F-2283-4D91-B6C1-D6107E32EC85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7</a:t>
            </a:fld>
            <a:endParaRPr lang="en-GB" altLang="en-US" sz="130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597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324D727-36DE-4C51-9B82-CB4E5703A7F2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8</a:t>
            </a:fld>
            <a:endParaRPr lang="en-GB" altLang="en-US" sz="130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8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B113957F-BA8C-41F3-BD38-79C3A73AEB32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9</a:t>
            </a:fld>
            <a:endParaRPr lang="en-GB" altLang="en-US" sz="1300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0CD3DE5D-BF4B-4E8D-B8AE-8585FE2C5925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9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1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 smtClean="0"/>
              <a:t>CP2404/CP5633 </a:t>
            </a:r>
            <a:br>
              <a:rPr lang="en-US" sz="4000" dirty="0" smtClean="0"/>
            </a:br>
            <a:r>
              <a:rPr lang="en-US" sz="4000" dirty="0" smtClean="0"/>
              <a:t>Database Modelling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99"/>
                </a:solidFill>
                <a:latin typeface="Stone Sans ITC TT-Bold" charset="0"/>
              </a:rPr>
              <a:t/>
            </a: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73664" y="2779986"/>
            <a:ext cx="5370095" cy="914400"/>
          </a:xfrm>
        </p:spPr>
        <p:txBody>
          <a:bodyPr/>
          <a:lstStyle/>
          <a:p>
            <a:r>
              <a:rPr lang="en-US" sz="4400" b="1" dirty="0" smtClean="0"/>
              <a:t>Lecture 05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1201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0C6A3698-93E1-4673-B7B9-1307C2811E4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44416" y="128590"/>
            <a:ext cx="9282629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Specialization 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Hierarchy</a:t>
            </a:r>
            <a:endParaRPr lang="en-GB" altLang="en-US" b="1" dirty="0">
              <a:solidFill>
                <a:srgbClr val="0000CC"/>
              </a:solidFill>
              <a:latin typeface="Stone Sans ITC TT-Bold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8"/>
          <a:stretch>
            <a:fillRect/>
          </a:stretch>
        </p:blipFill>
        <p:spPr bwMode="auto">
          <a:xfrm>
            <a:off x="765175" y="1081087"/>
            <a:ext cx="8169505" cy="564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249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1385BA5D-18E8-43FE-B60A-E8747EB83F9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80910" y="104661"/>
            <a:ext cx="851535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CC"/>
                </a:solidFill>
                <a:latin typeface="Stone Sans ITC TT-Bold" charset="0"/>
              </a:rPr>
              <a:t>More about Inheritance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07625" y="1422343"/>
            <a:ext cx="963608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1200"/>
              </a:spcBef>
              <a:buClr>
                <a:srgbClr val="000000"/>
              </a:buClr>
              <a:buNone/>
            </a:pP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All entity subtype subtypes inherit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attributes and relationships of the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All entity subtypes inherit their primary key attribute from their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At the implementation level,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and its subtype(s) maintain a 1:1 relationship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Subtypes inherit </a:t>
            </a:r>
            <a:r>
              <a:rPr lang="en-GB" altLang="en-US" sz="2800" dirty="0">
                <a:solidFill>
                  <a:schemeClr val="tx2"/>
                </a:solidFill>
                <a:latin typeface="Trebuchet MS" panose="020B0603020202020204" pitchFamily="34" charset="0"/>
              </a:rPr>
              <a:t>all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relationships in which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participates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Lower-level subtypes inherit all attributes and relationships from its all upper-level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supertypes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60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94998691-0CB9-4C88-A257-E245CC36B9D5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12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93172" y="153990"/>
            <a:ext cx="8370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Disjoint and Overlapping Constraints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73139" y="1233488"/>
            <a:ext cx="33845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Disjoint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subtypes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Also known as </a:t>
            </a:r>
            <a:r>
              <a:rPr lang="en-GB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non-overlapping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subtypes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Subtypes that contain unique subset of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entity set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7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Overlapping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subtypes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Subtypes that contain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nonunique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subsets of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entity set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89" y="1233488"/>
            <a:ext cx="575063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31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857B7C30-3585-4E2A-BAC1-DB2AEB8FC5C7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13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05037" y="115889"/>
            <a:ext cx="8370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Completeness Constraints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05037" y="904876"/>
            <a:ext cx="3384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400" dirty="0"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Partial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completeness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Not every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occurence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is a member of a subtype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7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12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20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Total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completeness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Every </a:t>
            </a:r>
            <a:r>
              <a:rPr lang="en-GB" altLang="en-US" sz="20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occurrence must be a member of any</a:t>
            </a:r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386396"/>
            <a:ext cx="5941821" cy="51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2" y="2774157"/>
            <a:ext cx="1181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12" y="5229225"/>
            <a:ext cx="1162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08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51742" y="1707614"/>
            <a:ext cx="7816505" cy="17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Advanced Data Modelling – 2: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sz="3200" b="1" dirty="0" smtClean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Consideration on Primary Key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099422A-8755-4487-894F-3D93AEF37D8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23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ADCD70D2-4977-4EF3-9DFB-494AEC9182E6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86247" y="214830"/>
            <a:ext cx="8443912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Natural Keys and Primary Keys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31503" y="1741583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Natural key or natural identifier is a real-world, generally accepted identifier used to uniquely identify real-world 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objects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Data 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modeller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generally uses natural identifier as primary key of entity being </a:t>
            </a:r>
            <a:r>
              <a:rPr lang="en-GB" altLang="en-US" sz="2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modelled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2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A5046CFB-6849-4E6B-897B-854CBAA664C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64608" y="181779"/>
            <a:ext cx="829945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Primary Key Guidelines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37633" y="1752600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Attribute or combination of attributes that uniquely identifies entity instances in an entity set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Main function is to uniquely identify an entity instance or row within a table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To guarantee entity integrity, not to “describe” the entity</a:t>
            </a:r>
          </a:p>
        </p:txBody>
      </p:sp>
    </p:spTree>
    <p:extLst>
      <p:ext uri="{BB962C8B-B14F-4D97-AF65-F5344CB8AC3E}">
        <p14:creationId xmlns:p14="http://schemas.microsoft.com/office/powerpoint/2010/main" val="412641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D7F90AF7-3A3D-4B6A-A08B-71887676A94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37072" y="246962"/>
            <a:ext cx="7772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Primary Key Guidelines (continued)</a:t>
            </a:r>
            <a:r>
              <a:rPr lang="ar-SA" altLang="en-US" b="1" dirty="0">
                <a:solidFill>
                  <a:srgbClr val="0000CC"/>
                </a:solidFill>
                <a:latin typeface="Stone Sans ITC TT-Bold" charset="0"/>
              </a:rPr>
              <a:t>‏</a:t>
            </a:r>
            <a:endParaRPr lang="en-GB" altLang="en-US" b="1" dirty="0">
              <a:solidFill>
                <a:srgbClr val="0000CC"/>
              </a:solidFill>
              <a:latin typeface="Stone Sans ITC TT-Bold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667132"/>
              </p:ext>
            </p:extLst>
          </p:nvPr>
        </p:nvGraphicFramePr>
        <p:xfrm>
          <a:off x="989009" y="1209363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2520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Fig05-0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49" y="3621088"/>
            <a:ext cx="734536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4FD2ABC4-CC7B-48E4-B189-DEF1DBAA9941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1163" y="232569"/>
            <a:ext cx="844391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When to Use Composite Primary Keys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76419" y="1379538"/>
            <a:ext cx="8153400" cy="2881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Useful for </a:t>
            </a:r>
            <a:r>
              <a:rPr lang="en-GB" altLang="en-US" sz="2800" dirty="0">
                <a:solidFill>
                  <a:schemeClr val="tx2"/>
                </a:solidFill>
                <a:latin typeface="Trebuchet MS" panose="020B0603020202020204" pitchFamily="34" charset="0"/>
              </a:rPr>
              <a:t>composite entities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  each primary key combination is allowed only once in M:N relationship</a:t>
            </a:r>
            <a:endParaRPr lang="en-GB" altLang="en-US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Automatically provides benefit of ensuring that there cannot be duplicate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3049" y="5689314"/>
            <a:ext cx="8064500" cy="252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05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18349766-E405-4F07-A1DA-CADC79CA8A0D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19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98507" y="108745"/>
            <a:ext cx="829945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When to Use Composite Primary Keys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44557" y="1277938"/>
            <a:ext cx="81534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Useful for </a:t>
            </a:r>
            <a:r>
              <a:rPr lang="en-GB" altLang="en-US" sz="2800" dirty="0">
                <a:solidFill>
                  <a:schemeClr val="accent2"/>
                </a:solidFill>
                <a:latin typeface="Trebuchet MS" panose="020B0603020202020204" pitchFamily="34" charset="0"/>
              </a:rPr>
              <a:t>weak entities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  weak entity has strong identifying relationship with parent entity</a:t>
            </a:r>
          </a:p>
          <a:p>
            <a:pPr lvl="1"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Normally used to represent: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 real-world object that is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existent dependent </a:t>
            </a: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on another real-world object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 real-world object that is represented in data model as two separate entities in </a:t>
            </a:r>
            <a:r>
              <a:rPr lang="en-GB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strong identifying relationship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07" y="5338762"/>
            <a:ext cx="48672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4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847851" y="2349500"/>
            <a:ext cx="864076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Lecture  </a:t>
            </a:r>
            <a:r>
              <a:rPr lang="en-GB" sz="3200" b="1" u="sng" dirty="0" smtClean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5 </a:t>
            </a: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</a:rPr>
              <a:t>Advanced Data Modelling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719514" y="5661025"/>
            <a:ext cx="65992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700"/>
              </a:spcBef>
              <a:buClr>
                <a:srgbClr val="000000"/>
              </a:buClr>
              <a:buSzPct val="75000"/>
              <a:buNone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</a:rPr>
              <a:t>Reading: Coronel’s Chapter 5</a:t>
            </a:r>
          </a:p>
        </p:txBody>
      </p:sp>
    </p:spTree>
    <p:extLst>
      <p:ext uri="{BB962C8B-B14F-4D97-AF65-F5344CB8AC3E}">
        <p14:creationId xmlns:p14="http://schemas.microsoft.com/office/powerpoint/2010/main" val="3103665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C14B12AE-6A37-4BA7-9DA1-A71EA7668E9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1163" y="300039"/>
            <a:ext cx="8987410" cy="65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Surrogate 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Keys (instead of composite PKs)</a:t>
            </a:r>
            <a:endParaRPr lang="en-GB" altLang="en-US" b="1" dirty="0">
              <a:solidFill>
                <a:srgbClr val="0000CC"/>
              </a:solidFill>
              <a:latin typeface="Stone Sans ITC TT-Bold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8281" y="1299971"/>
            <a:ext cx="8443912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Primary key used to simplify the identification of entity instances</a:t>
            </a:r>
          </a:p>
          <a:p>
            <a:pPr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Especially helpful when there is: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No natural key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Selected candidate key has embedded semantic contents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Selected candidate key is too long or cumbersome</a:t>
            </a:r>
          </a:p>
          <a:p>
            <a:pPr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If you use surrogate key, ensure that candidate key of entity in question performs properly through use of “unique index” and “not null” constraints</a:t>
            </a:r>
          </a:p>
        </p:txBody>
      </p:sp>
    </p:spTree>
    <p:extLst>
      <p:ext uri="{BB962C8B-B14F-4D97-AF65-F5344CB8AC3E}">
        <p14:creationId xmlns:p14="http://schemas.microsoft.com/office/powerpoint/2010/main" val="1057605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4" y="2997201"/>
            <a:ext cx="82756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5D9BC957-6C92-4ADC-B5C2-8E53996DB000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571138" y="346114"/>
            <a:ext cx="7837487" cy="137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When To Use Surrogate Primary 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Keys</a:t>
            </a:r>
          </a:p>
          <a:p>
            <a:pPr>
              <a:spcBef>
                <a:spcPct val="0"/>
              </a:spcBef>
              <a:buClr>
                <a:srgbClr val="0000CC"/>
              </a:buClr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(instead of 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using composite </a:t>
            </a: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PKs)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CC"/>
              </a:solidFill>
              <a:latin typeface="Stone Sans ITC TT-Bold" charset="0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495551" y="32131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719514" y="3213100"/>
            <a:ext cx="10001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5232400" y="3213100"/>
            <a:ext cx="8572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527801" y="32131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03388" y="2997200"/>
          <a:ext cx="677862" cy="1866904"/>
        </p:xfrm>
        <a:graphic>
          <a:graphicData uri="http://schemas.openxmlformats.org/drawingml/2006/table">
            <a:tbl>
              <a:tblPr/>
              <a:tblGrid>
                <a:gridCol w="67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Event_ID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1774826" y="32131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6629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7506" y="2159305"/>
            <a:ext cx="8774456" cy="285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Advanced Data Modelling – 3: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sz="3200" b="1" dirty="0" smtClean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Modelling for Special Design Cases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sz="4800" b="1" dirty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chemeClr val="accent1">
                    <a:lumMod val="50000"/>
                  </a:schemeClr>
                </a:solidFill>
                <a:latin typeface="Stone Sans ITC TT-Bold" charset="0"/>
                <a:ea typeface="Osaka" charset="-128"/>
              </a:rPr>
              <a:t>1:1 Relationships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endParaRPr lang="en-GB" altLang="en-US" sz="1800" dirty="0" smtClean="0">
              <a:solidFill>
                <a:schemeClr val="accent1">
                  <a:lumMod val="50000"/>
                </a:schemeClr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chemeClr val="accent1">
                    <a:lumMod val="50000"/>
                  </a:schemeClr>
                </a:solidFill>
                <a:latin typeface="Stone Sans ITC TT-Bold" charset="0"/>
                <a:ea typeface="Osaka" charset="-128"/>
              </a:rPr>
              <a:t>Maintaining historical data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endParaRPr lang="en-GB" altLang="en-US" sz="1800" dirty="0" smtClean="0">
              <a:solidFill>
                <a:schemeClr val="accent1">
                  <a:lumMod val="50000"/>
                </a:schemeClr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chemeClr val="accent1">
                    <a:lumMod val="50000"/>
                  </a:schemeClr>
                </a:solidFill>
                <a:latin typeface="Stone Sans ITC TT-Bold" charset="0"/>
                <a:ea typeface="Osaka" charset="-128"/>
              </a:rPr>
              <a:t>Fan Traps</a:t>
            </a:r>
          </a:p>
          <a:p>
            <a:pPr marL="457200" lvl="1" indent="0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None/>
            </a:pPr>
            <a:endParaRPr lang="en-GB" altLang="en-US" sz="1800" dirty="0" smtClean="0">
              <a:solidFill>
                <a:schemeClr val="accent1">
                  <a:lumMod val="50000"/>
                </a:schemeClr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chemeClr val="accent1">
                    <a:lumMod val="50000"/>
                  </a:schemeClr>
                </a:solidFill>
                <a:latin typeface="Stone Sans ITC TT-Bold" charset="0"/>
                <a:ea typeface="Osaka" charset="-128"/>
              </a:rPr>
              <a:t>Redundant Relationship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Tx/>
              <a:buChar char="-"/>
            </a:pPr>
            <a:endParaRPr lang="en-GB" altLang="en-US" sz="3200" dirty="0" smtClean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099422A-8755-4487-894F-3D93AEF37D8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22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7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56E84082-AF04-4D49-B1E5-66A331B40261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23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25825" y="247879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#1: </a:t>
            </a:r>
            <a:b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</a:b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Implementing 1:1 Relationships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815248" y="1835342"/>
            <a:ext cx="822592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Foreign keys work with primary keys to properly implement relationships in relational model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In 1:M relationships, put primary key of the “one” side (parent entity) on the “many” side (dependent entity) as foreign key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 1:1 relationship is used to ensure that two entity sets are not placed in same table</a:t>
            </a:r>
          </a:p>
        </p:txBody>
      </p:sp>
    </p:spTree>
    <p:extLst>
      <p:ext uri="{BB962C8B-B14F-4D97-AF65-F5344CB8AC3E}">
        <p14:creationId xmlns:p14="http://schemas.microsoft.com/office/powerpoint/2010/main" val="240304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67F74E03-2E6C-47B4-8944-3D295DC1AFC7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24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09129" y="257979"/>
            <a:ext cx="7910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#1: 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Implementing 1:1 Relationships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223378" y="1629177"/>
            <a:ext cx="1013982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dirty="0">
                <a:latin typeface="Trebuchet MS" panose="020B0603020202020204" pitchFamily="34" charset="0"/>
              </a:rPr>
              <a:t>   </a:t>
            </a:r>
            <a:r>
              <a:rPr lang="en-GB" altLang="en-US" sz="2800" i="1" dirty="0">
                <a:latin typeface="Trebuchet MS" panose="020B0603020202020204" pitchFamily="34" charset="0"/>
              </a:rPr>
              <a:t>Which primary key should be used as a foreign key?</a:t>
            </a:r>
          </a:p>
        </p:txBody>
      </p:sp>
      <p:pic>
        <p:nvPicPr>
          <p:cNvPr id="5018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4" y="3226049"/>
            <a:ext cx="9616470" cy="234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086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2A5C724B-4F51-4C45-9106-29E0FD5BC4A7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14190" y="30204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#1: 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Implementing 1:1 Relationships</a:t>
            </a:r>
            <a:r>
              <a:rPr lang="ar-SA" altLang="en-US" b="1" dirty="0">
                <a:solidFill>
                  <a:srgbClr val="0000CC"/>
                </a:solidFill>
                <a:latin typeface="Stone Sans ITC TT-Bold" charset="0"/>
              </a:rPr>
              <a:t>‏</a:t>
            </a:r>
            <a:endParaRPr lang="en-GB" altLang="en-US" b="1" dirty="0">
              <a:solidFill>
                <a:srgbClr val="0000CC"/>
              </a:solidFill>
              <a:latin typeface="Stone Sans ITC TT-Bold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0" y="4934027"/>
            <a:ext cx="5522471" cy="759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5785748"/>
            <a:ext cx="5444565" cy="76745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6" y="1445046"/>
            <a:ext cx="9616470" cy="234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46" y="3578034"/>
            <a:ext cx="4638113" cy="1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7662154" y="620341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DA78F9BD-B08E-4D28-8E65-5BDE61A754BE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99354" y="336014"/>
            <a:ext cx="8299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#2: 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Maintaining History of Time-Variant Data</a:t>
            </a:r>
          </a:p>
        </p:txBody>
      </p:sp>
      <p:pic>
        <p:nvPicPr>
          <p:cNvPr id="54276" name="Picture 4" descr="Fig05-0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2" y="2458502"/>
            <a:ext cx="5580062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376926" y="1556860"/>
            <a:ext cx="9289457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Time-variant data refers to data whose values change over time and for which you must keep a history of data changes</a:t>
            </a:r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4" y="3050640"/>
            <a:ext cx="3779838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17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D3D58971-E07C-4E39-BE98-15A7EC839AC9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09129" y="224927"/>
            <a:ext cx="8424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#2: 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Maintaining History of Time-Variant Data</a:t>
            </a:r>
          </a:p>
        </p:txBody>
      </p:sp>
      <p:pic>
        <p:nvPicPr>
          <p:cNvPr id="563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5" y="1595188"/>
            <a:ext cx="80010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99C1F85C-F3FC-472B-AC74-9C74C9E91C51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520146" y="313062"/>
            <a:ext cx="8424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CC"/>
                </a:solidFill>
                <a:latin typeface="Stone Sans ITC TT-Bold" charset="0"/>
              </a:rPr>
              <a:t>Design Case #2: 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Maintaining History of Time-Variant Data</a:t>
            </a:r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77" y="1676400"/>
            <a:ext cx="754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685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DCC8D5C3-139F-48E5-A110-D55CCDA9FE23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29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99501" y="72232"/>
            <a:ext cx="8001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#3: Fan Traps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18903" y="1136649"/>
            <a:ext cx="85693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Design trap occurs when relationship is improperly or incompletely identified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Most common design trap is known as “Fan trap”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Fan trap occurs when having one entity in two 1:M relationships to other entities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   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The model does </a:t>
            </a:r>
            <a:r>
              <a:rPr lang="en-GB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not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correctly </a:t>
            </a:r>
            <a:r>
              <a:rPr lang="en-GB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express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an association among </a:t>
            </a:r>
            <a:r>
              <a:rPr lang="en-GB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other 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entities</a:t>
            </a:r>
          </a:p>
        </p:txBody>
      </p:sp>
      <p:pic>
        <p:nvPicPr>
          <p:cNvPr id="604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2924175"/>
            <a:ext cx="63738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728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983" y="308472"/>
            <a:ext cx="7816505" cy="81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Learning Objectives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099422A-8755-4487-894F-3D93AEF37D8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5983" y="1496290"/>
            <a:ext cx="9337963" cy="469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In this lecture, you will learn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About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the extended entity relationship (EER) model’s main 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constructs and understand the </a:t>
            </a:r>
            <a:r>
              <a:rPr lang="en-GB" altLang="en-US" sz="2400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-subtype relationship depicting the specialization hierarchy.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The characteristics of good primary keys and how to select them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How to use flexible solutions for special data </a:t>
            </a:r>
            <a:r>
              <a:rPr lang="en-GB" alt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modelling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cases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What issues to check for when developing data models based on EER diagrams</a:t>
            </a:r>
          </a:p>
          <a:p>
            <a:pPr>
              <a:spcBef>
                <a:spcPts val="6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None/>
            </a:pP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8C8B053B-4880-4538-A5A9-E91845DDC88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30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91927" y="207964"/>
            <a:ext cx="8515350" cy="78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CC"/>
              </a:buClr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#3: Fan Traps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809" y="991518"/>
            <a:ext cx="6788884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4" descr="Fig05-1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84" y="3031958"/>
            <a:ext cx="6611642" cy="374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49602" y="991517"/>
            <a:ext cx="824085" cy="254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5535814" y="991516"/>
            <a:ext cx="820919" cy="2040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4975100" y="2702393"/>
            <a:ext cx="573088" cy="685800"/>
          </a:xfrm>
          <a:prstGeom prst="bentArrow">
            <a:avLst>
              <a:gd name="adj1" fmla="val 37929"/>
              <a:gd name="adj2" fmla="val 42547"/>
              <a:gd name="adj3" fmla="val 25000"/>
              <a:gd name="adj4" fmla="val 7330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  <a:defRPr/>
            </a:pPr>
            <a:endParaRPr lang="en-AU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86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8C8B053B-4880-4538-A5A9-E91845DDC88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31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91927" y="207964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Design Case #4: </a:t>
            </a:r>
            <a:b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</a:b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Redundant Relationships</a:t>
            </a:r>
          </a:p>
        </p:txBody>
      </p:sp>
      <p:pic>
        <p:nvPicPr>
          <p:cNvPr id="62468" name="Picture 4" descr="Fig05-1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218733"/>
            <a:ext cx="701992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334963" y="1324820"/>
            <a:ext cx="4105275" cy="3600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Ins="288000"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endParaRPr lang="en-GB" altLang="en-US" sz="1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Redundancy is seldom a good thing in database environment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Occur when there are multiple relationship paths between related entities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Main concern is that redundant relationships remain consistent across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38" y="1551361"/>
            <a:ext cx="3848100" cy="2466975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 bwMode="auto">
          <a:xfrm rot="5400000">
            <a:off x="8400256" y="3489091"/>
            <a:ext cx="573088" cy="685800"/>
          </a:xfrm>
          <a:prstGeom prst="bentArrow">
            <a:avLst>
              <a:gd name="adj1" fmla="val 37929"/>
              <a:gd name="adj2" fmla="val 42547"/>
              <a:gd name="adj3" fmla="val 25000"/>
              <a:gd name="adj4" fmla="val 7330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  <a:defRPr/>
            </a:pPr>
            <a:endParaRPr lang="en-AU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563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099422A-8755-4487-894F-3D93AEF37D8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1742" y="1707614"/>
            <a:ext cx="8333781" cy="17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Final Check-up for your Database Model</a:t>
            </a:r>
            <a:endParaRPr lang="en-GB" altLang="en-US" b="1" dirty="0">
              <a:solidFill>
                <a:srgbClr val="0000CC"/>
              </a:solidFill>
              <a:latin typeface="Stone Sans ITC TT-Bold" charset="0"/>
            </a:endParaRP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635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7A23E2CD-59F1-4DEE-A972-4AF051274898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33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514809" y="196057"/>
            <a:ext cx="79136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Data Modelling Checklist</a:t>
            </a:r>
          </a:p>
        </p:txBody>
      </p:sp>
      <p:pic>
        <p:nvPicPr>
          <p:cNvPr id="645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" y="988220"/>
            <a:ext cx="10012245" cy="15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4" y="2565839"/>
            <a:ext cx="10012245" cy="42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823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4" y="4101028"/>
            <a:ext cx="9638519" cy="245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8FC221D0-3C55-4045-A36B-54F315E73E3C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34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525826" y="156761"/>
            <a:ext cx="79136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CC"/>
                </a:solidFill>
                <a:latin typeface="Stone Sans ITC TT-Bold" charset="0"/>
              </a:rPr>
              <a:t>Data Modelling Checklist</a:t>
            </a:r>
          </a:p>
        </p:txBody>
      </p:sp>
      <p:pic>
        <p:nvPicPr>
          <p:cNvPr id="6656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4" y="948924"/>
            <a:ext cx="9655871" cy="34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94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2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AU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7FB09637-7564-4EB6-92FC-76DF6C8344F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35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672029" y="422313"/>
            <a:ext cx="9266104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Summary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407624" y="1421625"/>
            <a:ext cx="11281272" cy="519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Extended entity relationship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(EER) model adds semantics to ER model via entity </a:t>
            </a:r>
            <a:r>
              <a:rPr lang="en-GB" altLang="en-US" sz="26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supertypes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 and </a:t>
            </a: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subtypes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Natural keys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are identifiers that exist in real world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Composite keys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are useful to represent M:N relationships and weak (strong-identifying) entities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Surrogate primary keys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are useful when there is no natural key that makes a suitable primary key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In a </a:t>
            </a: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1:1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 relationship, place the PK of mandatory entity as </a:t>
            </a: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foreign key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in optional entity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b="1" dirty="0">
                <a:solidFill>
                  <a:srgbClr val="000000"/>
                </a:solidFill>
                <a:latin typeface="Trebuchet MS" panose="020B0603020202020204" pitchFamily="34" charset="0"/>
              </a:rPr>
              <a:t>Time-variant data </a:t>
            </a: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refers to data whose values change over time and whose requirements mandate that you keep a history of data changes</a:t>
            </a:r>
          </a:p>
        </p:txBody>
      </p:sp>
    </p:spTree>
    <p:extLst>
      <p:ext uri="{BB962C8B-B14F-4D97-AF65-F5344CB8AC3E}">
        <p14:creationId xmlns:p14="http://schemas.microsoft.com/office/powerpoint/2010/main" val="3365205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Clr>
                <a:srgbClr val="FFFF00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51742" y="1707614"/>
            <a:ext cx="8510051" cy="17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Advanced Data Modelling – 1: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sz="3200" b="1" dirty="0" smtClean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  <a:p>
            <a:pPr lvl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Osaka" charset="-128"/>
              </a:rPr>
              <a:t>Implementing Specialization hierarchy</a:t>
            </a:r>
          </a:p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99"/>
              </a:solidFill>
              <a:latin typeface="Stone Sans ITC TT-Bold" charset="0"/>
              <a:ea typeface="Osaka" charset="-128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4099422A-8755-4487-894F-3D93AEF37D8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30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6159D8B9-DE6D-44CB-9B03-6CC683DFB930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5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517793" y="263525"/>
            <a:ext cx="97021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Entity </a:t>
            </a:r>
            <a:r>
              <a:rPr lang="en-GB" altLang="en-US" b="1" dirty="0" err="1">
                <a:solidFill>
                  <a:srgbClr val="0000CC"/>
                </a:solidFill>
                <a:latin typeface="Stone Sans ITC TT-Bold" charset="0"/>
              </a:rPr>
              <a:t>Supertypes</a:t>
            </a: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 and Subtypes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52608" y="1476260"/>
            <a:ext cx="8153400" cy="48483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3366CC"/>
              </a:buClr>
              <a:buSzPct val="70000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i="1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What problem do you see in this table?</a:t>
            </a:r>
          </a:p>
          <a:p>
            <a:pPr marL="339725" indent="-339725">
              <a:spcBef>
                <a:spcPts val="600"/>
              </a:spcBef>
              <a:buClr>
                <a:srgbClr val="3366CC"/>
              </a:buClr>
              <a:buSzPct val="70000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2800" i="1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Why </a:t>
            </a:r>
            <a:r>
              <a:rPr lang="en-GB" sz="2800" i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do we need </a:t>
            </a:r>
            <a:r>
              <a:rPr lang="en-GB" sz="2800" i="1" dirty="0" err="1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supertype</a:t>
            </a:r>
            <a:r>
              <a:rPr lang="en-GB" sz="2800" i="1" dirty="0" smtClean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&amp; subtypes?</a:t>
            </a:r>
          </a:p>
          <a:p>
            <a:pPr marL="339725" indent="-339725">
              <a:spcBef>
                <a:spcPts val="600"/>
              </a:spcBef>
              <a:buClr>
                <a:srgbClr val="3366CC"/>
              </a:buClr>
              <a:buSzPct val="70000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GB" sz="2400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ＭＳ Ｐゴシック" charset="-128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 b="3571"/>
          <a:stretch>
            <a:fillRect/>
          </a:stretch>
        </p:blipFill>
        <p:spPr bwMode="auto">
          <a:xfrm>
            <a:off x="157697" y="3129221"/>
            <a:ext cx="11609662" cy="31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97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4E9452DA-B5AF-4917-B715-30F3029589AB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6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5061" y="198305"/>
            <a:ext cx="8443912" cy="90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Entity </a:t>
            </a:r>
            <a:r>
              <a:rPr lang="en-GB" altLang="en-US" b="1" dirty="0" err="1">
                <a:solidFill>
                  <a:srgbClr val="0000CC"/>
                </a:solidFill>
                <a:latin typeface="Stone Sans ITC TT-Bold" charset="0"/>
              </a:rPr>
              <a:t>Supertypes</a:t>
            </a: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 &amp; Subtypes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96416" y="1484314"/>
            <a:ext cx="9666784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21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The </a:t>
            </a:r>
            <a:r>
              <a:rPr lang="en-GB" altLang="en-US" sz="2800" dirty="0" err="1">
                <a:solidFill>
                  <a:srgbClr val="3366CC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contains the </a:t>
            </a:r>
            <a:r>
              <a:rPr lang="en-GB" altLang="en-US" sz="2800" i="1" dirty="0">
                <a:solidFill>
                  <a:srgbClr val="3366CC"/>
                </a:solidFill>
                <a:latin typeface="Trebuchet MS" panose="020B0603020202020204" pitchFamily="34" charset="0"/>
              </a:rPr>
              <a:t>shared (common)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attributes related to one or more subtypes</a:t>
            </a:r>
          </a:p>
          <a:p>
            <a:pPr>
              <a:spcBef>
                <a:spcPts val="21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The </a:t>
            </a:r>
            <a:r>
              <a:rPr lang="en-GB" altLang="en-US" sz="2800" dirty="0">
                <a:solidFill>
                  <a:srgbClr val="3366CC"/>
                </a:solidFill>
                <a:latin typeface="Trebuchet MS" panose="020B0603020202020204" pitchFamily="34" charset="0"/>
              </a:rPr>
              <a:t>subtype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contains the </a:t>
            </a:r>
            <a:r>
              <a:rPr lang="en-GB" altLang="en-US" sz="2800" i="1" dirty="0">
                <a:solidFill>
                  <a:srgbClr val="3366CC"/>
                </a:solidFill>
                <a:latin typeface="Trebuchet MS" panose="020B0603020202020204" pitchFamily="34" charset="0"/>
              </a:rPr>
              <a:t>unique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attributes</a:t>
            </a:r>
          </a:p>
          <a:p>
            <a:pPr>
              <a:spcBef>
                <a:spcPts val="2100"/>
              </a:spcBef>
              <a:buClr>
                <a:srgbClr val="000000"/>
              </a:buClr>
              <a:buNone/>
            </a:pPr>
            <a:endParaRPr lang="en-GB" altLang="en-US" sz="300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2100"/>
              </a:spcBef>
              <a:buClr>
                <a:srgbClr val="000000"/>
              </a:buClr>
              <a:buNone/>
            </a:pPr>
            <a:r>
              <a:rPr lang="en-GB" altLang="en-US" sz="2400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Which attributes below will be included in </a:t>
            </a:r>
            <a:r>
              <a:rPr lang="en-GB" altLang="en-US" sz="2400" i="1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supertype</a:t>
            </a:r>
            <a:r>
              <a:rPr lang="en-GB" altLang="en-US" sz="2400" i="1" dirty="0" smtClean="0">
                <a:solidFill>
                  <a:schemeClr val="tx2"/>
                </a:solidFill>
                <a:latin typeface="Arial" panose="020B0604020202020204" pitchFamily="34" charset="0"/>
              </a:rPr>
              <a:t> or subtype?</a:t>
            </a:r>
            <a:endParaRPr lang="en-GB" altLang="en-US" sz="2400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21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 b="3571"/>
          <a:stretch>
            <a:fillRect/>
          </a:stretch>
        </p:blipFill>
        <p:spPr bwMode="auto">
          <a:xfrm>
            <a:off x="1774826" y="4076701"/>
            <a:ext cx="8461375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499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2737B347-5DB7-4BA9-978E-6D78E6E72DCF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41480" y="323516"/>
            <a:ext cx="8511583" cy="54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sz="2800" b="1" dirty="0" smtClean="0">
                <a:solidFill>
                  <a:srgbClr val="0000CC"/>
                </a:solidFill>
                <a:latin typeface="Stone Sans ITC TT-Bold" charset="0"/>
              </a:rPr>
              <a:t>Original table</a:t>
            </a:r>
            <a:endParaRPr lang="en-GB" altLang="en-US" sz="2800" b="1" dirty="0">
              <a:solidFill>
                <a:srgbClr val="0000CC"/>
              </a:solidFill>
              <a:latin typeface="Stone Sans ITC TT-Bold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198688" y="1981200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5"/>
          <a:stretch>
            <a:fillRect/>
          </a:stretch>
        </p:blipFill>
        <p:spPr bwMode="auto">
          <a:xfrm>
            <a:off x="639762" y="3624263"/>
            <a:ext cx="94726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 b="3571"/>
          <a:stretch>
            <a:fillRect/>
          </a:stretch>
        </p:blipFill>
        <p:spPr bwMode="auto">
          <a:xfrm>
            <a:off x="310770" y="874750"/>
            <a:ext cx="88777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80405" y="3388644"/>
            <a:ext cx="5378622" cy="47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sz="2400" b="1" dirty="0" err="1" smtClean="0">
                <a:solidFill>
                  <a:srgbClr val="0000CC"/>
                </a:solidFill>
                <a:latin typeface="Stone Sans ITC TT-Bold" charset="0"/>
              </a:rPr>
              <a:t>Supertype</a:t>
            </a:r>
            <a:r>
              <a:rPr lang="en-GB" altLang="en-US" sz="2400" b="1" dirty="0" smtClean="0">
                <a:solidFill>
                  <a:srgbClr val="0000CC"/>
                </a:solidFill>
                <a:latin typeface="Stone Sans ITC TT-Bold" charset="0"/>
              </a:rPr>
              <a:t> - Employee</a:t>
            </a:r>
            <a:endParaRPr lang="en-GB" altLang="en-US" sz="2400" b="1" dirty="0">
              <a:solidFill>
                <a:srgbClr val="0000CC"/>
              </a:solidFill>
              <a:latin typeface="Stone Sans ITC TT-Bold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713701" y="3420030"/>
            <a:ext cx="5378622" cy="47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sz="2400" b="1" dirty="0" smtClean="0">
                <a:solidFill>
                  <a:srgbClr val="0000CC"/>
                </a:solidFill>
                <a:latin typeface="Stone Sans ITC TT-Bold" charset="0"/>
              </a:rPr>
              <a:t>Subtype - Pilot</a:t>
            </a:r>
            <a:endParaRPr lang="en-GB" altLang="en-US" sz="2400" b="1" dirty="0">
              <a:solidFill>
                <a:srgbClr val="0000CC"/>
              </a:solidFill>
              <a:latin typeface="Stone Sans ITC TT-Bold" charset="0"/>
            </a:endParaRPr>
          </a:p>
        </p:txBody>
      </p:sp>
      <p:sp>
        <p:nvSpPr>
          <p:cNvPr id="12" name="Bent Arrow 11"/>
          <p:cNvSpPr/>
          <p:nvPr/>
        </p:nvSpPr>
        <p:spPr bwMode="auto">
          <a:xfrm rot="5400000">
            <a:off x="9352756" y="2739528"/>
            <a:ext cx="573088" cy="685800"/>
          </a:xfrm>
          <a:prstGeom prst="bentArrow">
            <a:avLst>
              <a:gd name="adj1" fmla="val 37929"/>
              <a:gd name="adj2" fmla="val 42547"/>
              <a:gd name="adj3" fmla="val 25000"/>
              <a:gd name="adj4" fmla="val 7330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  <a:defRPr/>
            </a:pPr>
            <a:endParaRPr lang="en-AU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607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5C3A25BE-8545-4670-94DA-B271F01DFA02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8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58877" y="126695"/>
            <a:ext cx="851535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Entity </a:t>
            </a:r>
            <a:r>
              <a:rPr lang="en-GB" altLang="en-US" b="1" dirty="0" err="1">
                <a:solidFill>
                  <a:srgbClr val="0000CC"/>
                </a:solidFill>
                <a:latin typeface="Stone Sans ITC TT-Bold" charset="0"/>
              </a:rPr>
              <a:t>Supertypes</a:t>
            </a: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 &amp; Subtypes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58878" y="1484314"/>
            <a:ext cx="9804324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 subtype entity inherits the properties of the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entity (attributes and relationships) from the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entity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The Specialization</a:t>
            </a:r>
            <a:r>
              <a:rPr lang="en-GB" altLang="en-US" sz="2800" dirty="0">
                <a:solidFill>
                  <a:srgbClr val="3366CC"/>
                </a:solidFill>
                <a:latin typeface="Trebuchet MS" panose="020B0603020202020204" pitchFamily="34" charset="0"/>
              </a:rPr>
              <a:t> hierarchy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depicts the parent-child relationship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Relationships are described in terms of “is-a”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relatioships</a:t>
            </a: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Every subtype has one </a:t>
            </a: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to which it is directly related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Supertype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can have many subtypes</a:t>
            </a:r>
          </a:p>
        </p:txBody>
      </p:sp>
    </p:spTree>
    <p:extLst>
      <p:ext uri="{BB962C8B-B14F-4D97-AF65-F5344CB8AC3E}">
        <p14:creationId xmlns:p14="http://schemas.microsoft.com/office/powerpoint/2010/main" val="3701177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None/>
            </a:pPr>
            <a:fld id="{662572AB-BBE0-4427-B287-155784458475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SzPct val="75000"/>
                <a:buFont typeface="Trebuchet MS" panose="020B0603020202020204" pitchFamily="34" charset="0"/>
                <a:buNone/>
              </a:pPr>
              <a:t>9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49995" y="1125088"/>
            <a:ext cx="9713205" cy="94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endParaRPr lang="en-GB" altLang="en-US" b="1" dirty="0" smtClean="0">
              <a:solidFill>
                <a:srgbClr val="0000CC"/>
              </a:solidFill>
              <a:latin typeface="Stone Sans ITC TT-Bold" charset="0"/>
            </a:endParaRP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How can we present the specialization hierarch (a </a:t>
            </a:r>
            <a:r>
              <a:rPr lang="en-GB" altLang="en-US" b="1" dirty="0" err="1" smtClean="0">
                <a:solidFill>
                  <a:srgbClr val="0000CC"/>
                </a:solidFill>
                <a:latin typeface="Stone Sans ITC TT-Bold" charset="0"/>
              </a:rPr>
              <a:t>supertype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 and its subtypes) in an ERD?</a:t>
            </a: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endParaRPr lang="en-GB" altLang="en-US" b="1" dirty="0">
              <a:solidFill>
                <a:srgbClr val="0000CC"/>
              </a:solidFill>
              <a:latin typeface="Stone Sans ITC TT-Bold" charset="0"/>
            </a:endParaRPr>
          </a:p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  <a:sym typeface="Wingdings" panose="05000000000000000000" pitchFamily="2" charset="2"/>
              </a:rPr>
              <a:t> </a:t>
            </a:r>
            <a:r>
              <a:rPr lang="en-GB" altLang="en-US" b="1" dirty="0" smtClean="0">
                <a:solidFill>
                  <a:srgbClr val="0000CC"/>
                </a:solidFill>
                <a:latin typeface="Stone Sans ITC TT-Bold" charset="0"/>
              </a:rPr>
              <a:t>EER </a:t>
            </a: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</a:rPr>
              <a:t>Model: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sz="3200" b="1" dirty="0">
                <a:solidFill>
                  <a:srgbClr val="0000CC"/>
                </a:solidFill>
                <a:latin typeface="Stone Sans ITC TT-Bold" charset="0"/>
              </a:rPr>
              <a:t>Extended Entity Relationship Model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48300" y="3657600"/>
            <a:ext cx="9044848" cy="2438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Trebuchet MS" pitchFamily="34" charset="0"/>
              </a:rPr>
              <a:t>A</a:t>
            </a:r>
            <a:r>
              <a:rPr lang="en-GB" sz="3200" dirty="0" smtClean="0">
                <a:solidFill>
                  <a:srgbClr val="000000"/>
                </a:solidFill>
                <a:latin typeface="Trebuchet MS" pitchFamily="34" charset="0"/>
              </a:rPr>
              <a:t>dding </a:t>
            </a:r>
            <a:r>
              <a:rPr lang="en-GB" sz="3200" dirty="0">
                <a:solidFill>
                  <a:srgbClr val="000000"/>
                </a:solidFill>
                <a:latin typeface="Trebuchet MS" pitchFamily="34" charset="0"/>
              </a:rPr>
              <a:t>more semantic constructs to original entity relationship (ER) model</a:t>
            </a: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100000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GB" sz="1200" dirty="0">
              <a:solidFill>
                <a:srgbClr val="000000"/>
              </a:solidFill>
              <a:latin typeface="Trebuchet MS" pitchFamily="34" charset="0"/>
            </a:endParaRPr>
          </a:p>
          <a:p>
            <a:pPr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Trebuchet MS" pitchFamily="34" charset="0"/>
              <a:buChar char="•"/>
              <a:tabLst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Trebuchet MS" pitchFamily="34" charset="0"/>
              </a:rPr>
              <a:t>Diagram using this model is called an EER diagram (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rPr>
              <a:t>EERD</a:t>
            </a:r>
            <a:r>
              <a:rPr lang="en-GB" sz="32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ar-SA" sz="3200" dirty="0">
                <a:solidFill>
                  <a:srgbClr val="000000"/>
                </a:solidFill>
                <a:latin typeface="Trebuchet MS" pitchFamily="34" charset="0"/>
              </a:rPr>
              <a:t>‏</a:t>
            </a:r>
            <a:endParaRPr lang="en-GB" sz="32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07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25F665-6178-4A3C-AB51-33584EBE5E66}">
  <ds:schemaRefs>
    <ds:schemaRef ds:uri="0f5e39c8-e5a1-4a0d-b53f-9134be983d19"/>
    <ds:schemaRef ds:uri="http://purl.org/dc/terms/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1281</TotalTime>
  <Words>1142</Words>
  <Application>Microsoft Office PowerPoint</Application>
  <PresentationFormat>Widescreen</PresentationFormat>
  <Paragraphs>255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Monotype Sorts</vt:lpstr>
      <vt:lpstr>ＭＳ Ｐゴシック</vt:lpstr>
      <vt:lpstr>Osaka</vt:lpstr>
      <vt:lpstr>Playfair Display</vt:lpstr>
      <vt:lpstr>Stone Sans ITC TT-Bold</vt:lpstr>
      <vt:lpstr>Arial</vt:lpstr>
      <vt:lpstr>Calibri</vt:lpstr>
      <vt:lpstr>Times New Roman</vt:lpstr>
      <vt:lpstr>Trebuchet MS</vt:lpstr>
      <vt:lpstr>Wingdings</vt:lpstr>
      <vt:lpstr>1_Office Theme</vt:lpstr>
      <vt:lpstr>Custom Design</vt:lpstr>
      <vt:lpstr>CP2404/CP5633  Database Modelling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CP2404/CP5633  Database Modelling</dc:title>
  <dc:creator>Joanne Lee</dc:creator>
  <cp:lastModifiedBy>Joanne Lee</cp:lastModifiedBy>
  <cp:revision>101</cp:revision>
  <dcterms:created xsi:type="dcterms:W3CDTF">2022-09-03T07:04:50Z</dcterms:created>
  <dcterms:modified xsi:type="dcterms:W3CDTF">2022-10-19T06:11:05Z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