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A51D06-D5F3-48FF-B63F-A248D5DDCE09}"/>
              </a:ext>
            </a:extLst>
          </p:cNvPr>
          <p:cNvSpPr txBox="1"/>
          <p:nvPr/>
        </p:nvSpPr>
        <p:spPr>
          <a:xfrm>
            <a:off x="0" y="1761688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5 Orinoco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78386E-A97B-4B6A-9858-F7ADF49BC33A}"/>
              </a:ext>
            </a:extLst>
          </p:cNvPr>
          <p:cNvSpPr txBox="1"/>
          <p:nvPr/>
        </p:nvSpPr>
        <p:spPr>
          <a:xfrm>
            <a:off x="0" y="2986481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Construisez 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05196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07E354A-26D7-48F6-AF3A-E5252AE84E61}"/>
              </a:ext>
            </a:extLst>
          </p:cNvPr>
          <p:cNvSpPr txBox="1"/>
          <p:nvPr/>
        </p:nvSpPr>
        <p:spPr>
          <a:xfrm>
            <a:off x="0" y="662731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C69A37-285A-4CEA-B2F3-95C6049035F1}"/>
              </a:ext>
            </a:extLst>
          </p:cNvPr>
          <p:cNvSpPr txBox="1"/>
          <p:nvPr/>
        </p:nvSpPr>
        <p:spPr>
          <a:xfrm>
            <a:off x="0" y="1870745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1-Objectifs</a:t>
            </a:r>
          </a:p>
          <a:p>
            <a:pPr algn="ctr"/>
            <a:endParaRPr lang="fr-F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2-Contraintes</a:t>
            </a:r>
          </a:p>
          <a:p>
            <a:pPr algn="ctr"/>
            <a:endParaRPr lang="fr-F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3-Fonctionnalitées</a:t>
            </a:r>
          </a:p>
          <a:p>
            <a:pPr algn="ctr"/>
            <a:endParaRPr lang="fr-F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4-Résultat + Code </a:t>
            </a:r>
          </a:p>
          <a:p>
            <a:pPr algn="ctr"/>
            <a:endParaRPr lang="fr-F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5-Plan de test</a:t>
            </a:r>
          </a:p>
        </p:txBody>
      </p:sp>
    </p:spTree>
    <p:extLst>
      <p:ext uri="{BB962C8B-B14F-4D97-AF65-F5344CB8AC3E}">
        <p14:creationId xmlns:p14="http://schemas.microsoft.com/office/powerpoint/2010/main" val="92270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22C03A7-253D-4111-A5E2-340FFF6A62C0}"/>
              </a:ext>
            </a:extLst>
          </p:cNvPr>
          <p:cNvSpPr txBox="1"/>
          <p:nvPr/>
        </p:nvSpPr>
        <p:spPr>
          <a:xfrm>
            <a:off x="0" y="1551963"/>
            <a:ext cx="121920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1-Objectifs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 servir correctement d’une API</a:t>
            </a:r>
          </a:p>
          <a:p>
            <a:pPr algn="ctr"/>
            <a:endParaRPr lang="fr-F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-S’occuper de la partie front du site</a:t>
            </a:r>
          </a:p>
          <a:p>
            <a:pPr algn="ctr"/>
            <a:endParaRPr lang="fr-F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-Réaliser un plan de test couvrant 80% du code javascript</a:t>
            </a:r>
          </a:p>
        </p:txBody>
      </p:sp>
    </p:spTree>
    <p:extLst>
      <p:ext uri="{BB962C8B-B14F-4D97-AF65-F5344CB8AC3E}">
        <p14:creationId xmlns:p14="http://schemas.microsoft.com/office/powerpoint/2010/main" val="85072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A1FBF1B-CDFF-4090-8D96-0C150AEB62B8}"/>
              </a:ext>
            </a:extLst>
          </p:cNvPr>
          <p:cNvSpPr txBox="1"/>
          <p:nvPr/>
        </p:nvSpPr>
        <p:spPr>
          <a:xfrm>
            <a:off x="0" y="461394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2-Contraintes: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EBF13B-6515-4CAF-BF5B-FB6D27944AED}"/>
              </a:ext>
            </a:extLst>
          </p:cNvPr>
          <p:cNvSpPr txBox="1"/>
          <p:nvPr/>
        </p:nvSpPr>
        <p:spPr>
          <a:xfrm>
            <a:off x="0" y="1266738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-Structure: L’application doit être composé de 4 pages: « Accueil » / « Produit » / « Panier » / « Confirmation ».</a:t>
            </a:r>
          </a:p>
          <a:p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-Choix a faire entre 3 catégories de produits différents: Mon choix = Les ours en peluche.</a:t>
            </a:r>
          </a:p>
          <a:p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-Planifier un Plan de Test couvrant 80% de code Javascript(les tests n’ont pas besoin d’être écris dans le code), Expliquez quelle lignes seront testés.</a:t>
            </a:r>
          </a:p>
          <a:p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-Le code source devra être indenté correctement et utilisez des commentaires.</a:t>
            </a:r>
          </a:p>
          <a:p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-Concernant l’API, des promesses devront être utilisez pour éviter les rappels.</a:t>
            </a:r>
          </a:p>
          <a:p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-Les Input des utilisateurs devront être validé avant l’envoi à l’API.</a:t>
            </a:r>
          </a:p>
          <a:p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-Installer Node.js pour faire tourner le projet.</a:t>
            </a:r>
          </a:p>
          <a:p>
            <a:endParaRPr lang="fr-F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-Utilisez Bootstrap pour le projet(mentor).</a:t>
            </a:r>
          </a:p>
        </p:txBody>
      </p:sp>
    </p:spTree>
    <p:extLst>
      <p:ext uri="{BB962C8B-B14F-4D97-AF65-F5344CB8AC3E}">
        <p14:creationId xmlns:p14="http://schemas.microsoft.com/office/powerpoint/2010/main" val="221724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D3287A7-940A-4D1C-A599-924813FC9F8C}"/>
              </a:ext>
            </a:extLst>
          </p:cNvPr>
          <p:cNvSpPr txBox="1"/>
          <p:nvPr/>
        </p:nvSpPr>
        <p:spPr>
          <a:xfrm>
            <a:off x="-1" y="310393"/>
            <a:ext cx="1219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3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3-Fonctionnalitées: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2A49E-806E-467F-8AF7-E332327E9126}"/>
              </a:ext>
            </a:extLst>
          </p:cNvPr>
          <p:cNvSpPr txBox="1"/>
          <p:nvPr/>
        </p:nvSpPr>
        <p:spPr>
          <a:xfrm>
            <a:off x="0" y="1192295"/>
            <a:ext cx="121919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-Apprendre et utilisez le langage Javascript pour faire le lien vers l’API et rendre dynamique le site.</a:t>
            </a:r>
          </a:p>
          <a:p>
            <a:endParaRPr lang="fr-FR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 servir du localStorage pour le panier / les paramètres de requêtes de l’URL pour la page produit.</a:t>
            </a:r>
          </a:p>
          <a:p>
            <a:endParaRPr lang="fr-FR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-La personnalisation du produits(couleur) imposé par le projet pour les oursons, sera seulement visuelle, le choix n’est pas pris en compte. </a:t>
            </a:r>
          </a:p>
          <a:p>
            <a:endParaRPr lang="fr-FR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9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-Structure: </a:t>
            </a:r>
          </a:p>
          <a:p>
            <a:r>
              <a:rPr lang="fr-FR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-Page Accueil: Présente tout les articles en ventes.</a:t>
            </a:r>
          </a:p>
          <a:p>
            <a:endParaRPr lang="fr-FR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-Page Produit: Affiche dynamiquement l’élément sélectionné, permet une personnalisation du produit + l’ajout au panier.</a:t>
            </a:r>
          </a:p>
          <a:p>
            <a:endParaRPr lang="fr-FR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-Page Panier: Contient un résumé de(s) produits sélectionnés + un Formulaire pour passer commande(les données doivent être correcte et formater).</a:t>
            </a:r>
          </a:p>
          <a:p>
            <a:endParaRPr lang="fr-FR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-Page Confirmation: Remerciant l’utilisateur pour sa commande + Indiquant le prix total + Affiche l’Identifiant de commande envoyé par le serveur.</a:t>
            </a:r>
          </a:p>
        </p:txBody>
      </p:sp>
    </p:spTree>
    <p:extLst>
      <p:ext uri="{BB962C8B-B14F-4D97-AF65-F5344CB8AC3E}">
        <p14:creationId xmlns:p14="http://schemas.microsoft.com/office/powerpoint/2010/main" val="45272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D80B470-4AA5-4C72-B367-3A7CC0509371}"/>
              </a:ext>
            </a:extLst>
          </p:cNvPr>
          <p:cNvSpPr txBox="1"/>
          <p:nvPr/>
        </p:nvSpPr>
        <p:spPr>
          <a:xfrm>
            <a:off x="0" y="2382473"/>
            <a:ext cx="12191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4-Résultat + Code</a:t>
            </a:r>
          </a:p>
        </p:txBody>
      </p:sp>
    </p:spTree>
    <p:extLst>
      <p:ext uri="{BB962C8B-B14F-4D97-AF65-F5344CB8AC3E}">
        <p14:creationId xmlns:p14="http://schemas.microsoft.com/office/powerpoint/2010/main" val="143331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F5F1DE-82E5-493D-9728-4606BBE56539}"/>
              </a:ext>
            </a:extLst>
          </p:cNvPr>
          <p:cNvSpPr txBox="1"/>
          <p:nvPr/>
        </p:nvSpPr>
        <p:spPr>
          <a:xfrm>
            <a:off x="0" y="2416029"/>
            <a:ext cx="12192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5-Plan de Test</a:t>
            </a:r>
          </a:p>
        </p:txBody>
      </p:sp>
    </p:spTree>
    <p:extLst>
      <p:ext uri="{BB962C8B-B14F-4D97-AF65-F5344CB8AC3E}">
        <p14:creationId xmlns:p14="http://schemas.microsoft.com/office/powerpoint/2010/main" val="20428265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344</Words>
  <Application>Microsoft Office PowerPoint</Application>
  <PresentationFormat>Grand écran</PresentationFormat>
  <Paragraphs>53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balleux</dc:creator>
  <cp:lastModifiedBy>simon balleux</cp:lastModifiedBy>
  <cp:revision>7</cp:revision>
  <dcterms:created xsi:type="dcterms:W3CDTF">2021-04-14T08:13:28Z</dcterms:created>
  <dcterms:modified xsi:type="dcterms:W3CDTF">2021-04-14T09:04:43Z</dcterms:modified>
</cp:coreProperties>
</file>