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41A1CC-C8F3-44CB-95B0-AAAC8DA212FB}"/>
              </a:ext>
            </a:extLst>
          </p:cNvPr>
          <p:cNvSpPr txBox="1"/>
          <p:nvPr/>
        </p:nvSpPr>
        <p:spPr>
          <a:xfrm>
            <a:off x="0" y="1711355"/>
            <a:ext cx="12192000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1-Accessibilité/SEO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2-Performance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 Performance/SEO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 Performance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5-SEO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6-SEO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7- Performance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 Accessibilitée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 SEO (Black Hat)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10-SEO (Indexation)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2C0B-993A-49EF-BD4E-2D4E0BDA3D3D}"/>
              </a:ext>
            </a:extLst>
          </p:cNvPr>
          <p:cNvSpPr txBox="1"/>
          <p:nvPr/>
        </p:nvSpPr>
        <p:spPr>
          <a:xfrm>
            <a:off x="0" y="78775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19363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6BE6D9-0C00-4F1F-B886-7BF891B66E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721247"/>
            <a:ext cx="5760720" cy="118231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86116E-BAAC-4E18-83D2-7820593E1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666590"/>
            <a:ext cx="5760720" cy="14465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E49900-D7EE-43EC-87B6-907C915066F5}"/>
              </a:ext>
            </a:extLst>
          </p:cNvPr>
          <p:cNvSpPr txBox="1"/>
          <p:nvPr/>
        </p:nvSpPr>
        <p:spPr>
          <a:xfrm>
            <a:off x="1588176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Avant: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8E5C7F-6434-4110-9A31-08DD7F46E3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23" y="1721247"/>
            <a:ext cx="5760720" cy="121285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7D4B19-ED93-4AC2-974F-65445177BD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23" y="3666590"/>
            <a:ext cx="5760720" cy="11963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27BC3F-EBE7-4763-A3C0-68F3AC6E8B5C}"/>
              </a:ext>
            </a:extLst>
          </p:cNvPr>
          <p:cNvSpPr txBox="1"/>
          <p:nvPr/>
        </p:nvSpPr>
        <p:spPr>
          <a:xfrm>
            <a:off x="7721927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Après:</a:t>
            </a:r>
          </a:p>
        </p:txBody>
      </p:sp>
    </p:spTree>
    <p:extLst>
      <p:ext uri="{BB962C8B-B14F-4D97-AF65-F5344CB8AC3E}">
        <p14:creationId xmlns:p14="http://schemas.microsoft.com/office/powerpoint/2010/main" val="199084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F37E0F-6978-4B49-B1AA-8970EAC52D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637"/>
            <a:ext cx="5760720" cy="42697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5D50DE-7BC4-4B72-997D-63778F32191F}"/>
              </a:ext>
            </a:extLst>
          </p:cNvPr>
          <p:cNvSpPr txBox="1"/>
          <p:nvPr/>
        </p:nvSpPr>
        <p:spPr>
          <a:xfrm>
            <a:off x="1588176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Avant: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768659-1767-43E4-8152-D098BBC11CC2}"/>
              </a:ext>
            </a:extLst>
          </p:cNvPr>
          <p:cNvSpPr txBox="1"/>
          <p:nvPr/>
        </p:nvSpPr>
        <p:spPr>
          <a:xfrm>
            <a:off x="7721927" y="106481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Après: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B5238A-DCB1-4D43-9649-B7DCEBFF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34" y="1973637"/>
            <a:ext cx="6150532" cy="43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EA9ACBD-49D4-417B-93E4-14EC97C4F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1501554"/>
            <a:ext cx="5760720" cy="45427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BDEE34-3414-4352-BE78-2C56892A428A}"/>
              </a:ext>
            </a:extLst>
          </p:cNvPr>
          <p:cNvSpPr txBox="1"/>
          <p:nvPr/>
        </p:nvSpPr>
        <p:spPr>
          <a:xfrm>
            <a:off x="4367868" y="905421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Avant:</a:t>
            </a:r>
          </a:p>
        </p:txBody>
      </p:sp>
    </p:spTree>
    <p:extLst>
      <p:ext uri="{BB962C8B-B14F-4D97-AF65-F5344CB8AC3E}">
        <p14:creationId xmlns:p14="http://schemas.microsoft.com/office/powerpoint/2010/main" val="246868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319E23-7521-434C-8A83-43BD7823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209"/>
            <a:ext cx="5656976" cy="52409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2E73B2-A27F-4E74-AA1D-9A5A3E51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4" y="1317071"/>
            <a:ext cx="6021066" cy="53312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51D38F-CDAF-43C2-8A62-C492D573BE7B}"/>
              </a:ext>
            </a:extLst>
          </p:cNvPr>
          <p:cNvSpPr txBox="1"/>
          <p:nvPr/>
        </p:nvSpPr>
        <p:spPr>
          <a:xfrm>
            <a:off x="0" y="38589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Desktop Après (Page accueil + Page contact)</a:t>
            </a:r>
          </a:p>
        </p:txBody>
      </p:sp>
    </p:spTree>
    <p:extLst>
      <p:ext uri="{BB962C8B-B14F-4D97-AF65-F5344CB8AC3E}">
        <p14:creationId xmlns:p14="http://schemas.microsoft.com/office/powerpoint/2010/main" val="17432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6F6F360-C60A-4448-B9FD-8C06B69D16EA}"/>
              </a:ext>
            </a:extLst>
          </p:cNvPr>
          <p:cNvSpPr txBox="1"/>
          <p:nvPr/>
        </p:nvSpPr>
        <p:spPr>
          <a:xfrm>
            <a:off x="0" y="38589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Mobile Après (Page accueil + Page contact)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81AEB43-9C79-4E25-9563-4FC75F9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457"/>
            <a:ext cx="5764313" cy="5389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E94702-DC09-4C93-9C6F-81882FE0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86" y="1174458"/>
            <a:ext cx="5907613" cy="53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983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56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balleux</dc:creator>
  <cp:lastModifiedBy>simon balleux</cp:lastModifiedBy>
  <cp:revision>4</cp:revision>
  <dcterms:created xsi:type="dcterms:W3CDTF">2021-02-24T08:16:13Z</dcterms:created>
  <dcterms:modified xsi:type="dcterms:W3CDTF">2021-03-03T09:19:45Z</dcterms:modified>
</cp:coreProperties>
</file>