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96" r:id="rId4"/>
    <p:sldId id="297" r:id="rId5"/>
    <p:sldId id="299" r:id="rId6"/>
    <p:sldId id="298" r:id="rId7"/>
    <p:sldId id="306" r:id="rId8"/>
    <p:sldId id="301" r:id="rId9"/>
    <p:sldId id="302" r:id="rId10"/>
    <p:sldId id="303" r:id="rId11"/>
    <p:sldId id="304" r:id="rId12"/>
    <p:sldId id="305" r:id="rId13"/>
    <p:sldId id="300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BD19-E7E0-42D0-BA6A-C6552757CCF0}" type="datetimeFigureOut">
              <a:rPr lang="fr-CA" smtClean="0"/>
              <a:t>2022-02-17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8E802-16B3-43F4-9B3A-9993DAB9128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9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74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8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3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4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0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以上就是我对毕设工作的介绍，感谢各位老师百忙之中抽出时间参加我的论文答辩，恳请各位老师批评指导，谢谢！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5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接下来我将从背景、模型、实验、总结来介绍我的毕设工作。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1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9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1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8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0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8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DC7D5-6E0B-4140-B350-0AC3AA64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03BC0-2BE9-44B7-83CF-A11434B2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BBC78-00FA-4F4D-B418-4D200678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7B9FD-183F-42C7-849C-D38A9421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D03F-7535-4A5C-8DD4-3ABCD8EE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1FC7-0153-41AE-B2FC-7C5FFC0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81251-B535-4D5C-90B5-C5BF9928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7FCA-E524-471E-AB35-192E7A2D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480E5-0C8C-4BD9-95A3-4574B5F6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D3723-5A35-4790-A23F-114320E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8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815859-2DA6-45A8-B3B7-F1FA064CB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57095-71E6-4E74-A16B-B7F7623B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E653D-1D5F-4F0E-B3A5-B5BCAE6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BF69F-6748-413B-8D8A-66E610D4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7C9F9-357C-4173-A68D-71D6B229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3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2463-8762-4FD0-8CE9-C1716DEC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94B2-2859-41F3-ABF8-EE37ED0C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E012-DA15-491D-92E5-40DEB47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B7DE-FB2E-45FD-9C01-34223862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DA4FC-FFAE-4719-B0C6-219F2BE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490A-B844-49A0-90AC-9D449A7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EDFFA-0B18-41C3-BFC9-0DCFD533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1E31-B999-49D7-B20F-7EBD140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98BB2-B17A-47D5-A44A-D0BFDAE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C7019-02AB-48F1-AB99-3F61E39D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7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04FE1-7438-44FD-B1FD-495B21F9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5B94B-1A19-41A4-95AE-75C1C168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9860F-CC20-48B6-BCF5-F4CD0E40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C7512-E254-4B27-8F64-37A8C5CE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7F9A9-0DA3-41EB-90CA-E8F09F13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425D-6CF6-4DA9-A921-AF7E421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1C18-9B95-40B8-B849-DB3FF1F1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E06AA-D158-442D-9CCB-251E2CE2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2AFF1-1A10-44C5-9CA2-55A0842B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D3823-62AD-47BB-8245-80B502B7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A61B60-4F53-4990-B192-9010CFAD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3DD07-209B-400F-9D2C-D2B562BA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03CA90-98F8-4DE6-9F76-02D729EB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2546A-B292-42DC-9461-77543BB4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8B4F-2043-4540-988C-BEECF47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FA870-F475-4ADB-AB77-F919305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CDC04-C48A-49A3-BF7B-796DA626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B630F-4394-4C22-BB66-A48F04D8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35253-10A0-49EF-BFDF-74692C8D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9E5D2-56B6-4471-BA26-D80F2DB0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5F047-0296-48BA-9733-AFC1F305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4FF6-3764-4C91-A7DC-74857481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0408B-57FF-41E2-B273-DEEE980C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91341-15DF-4D60-AB5E-5CC90657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BA20E-B434-407C-8857-2A124641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49147-1026-47A3-AE51-52D3A2B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E35A5-BD67-4696-BF8E-D4E5816C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AE7B7-8507-48E6-86C7-0BC7BFE7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D7E384-BC36-40C5-A14C-527DA93C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325F6-739D-46D2-B95E-D2D5255C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45BE4-2050-4973-A5F1-3EFA331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EE68-D534-4C39-9C12-A359D4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AFAEC-1D3D-496A-8E4F-059832E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2C075-A5F3-4AAC-9605-22C9F345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3BDB3-F141-4B89-BCE4-C6022362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221E-7B28-4B62-81A2-C5760D4B0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0049F-DE28-42FA-8BB3-ECA42288C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9E343-6A45-437B-8716-A75F48D3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0" y="1343004"/>
            <a:ext cx="12192000" cy="4780012"/>
          </a:xfrm>
          <a:prstGeom prst="rect">
            <a:avLst/>
          </a:prstGeom>
          <a:solidFill>
            <a:srgbClr val="0F3C89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22"/>
          <p:cNvSpPr>
            <a:spLocks noChangeArrowheads="1"/>
          </p:cNvSpPr>
          <p:nvPr/>
        </p:nvSpPr>
        <p:spPr bwMode="auto">
          <a:xfrm>
            <a:off x="528638" y="2294497"/>
            <a:ext cx="776695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CA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IN204</a:t>
            </a:r>
            <a:r>
              <a:rPr lang="zh-CN" altLang="en-US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endParaRPr lang="en-US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Comic Book Reader</a:t>
            </a:r>
            <a:endParaRPr lang="zh-CN" altLang="en-US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直接连接符 25"/>
          <p:cNvSpPr>
            <a:spLocks noChangeShapeType="1"/>
          </p:cNvSpPr>
          <p:nvPr/>
        </p:nvSpPr>
        <p:spPr bwMode="auto">
          <a:xfrm>
            <a:off x="675958" y="4191494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57FC5C7D-C0E7-4540-9137-D8BA5B166A4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602928" y="1504540"/>
            <a:ext cx="5608320" cy="543419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2F29DD-61C8-472C-9ECA-2B05C67C1B07}"/>
              </a:ext>
            </a:extLst>
          </p:cNvPr>
          <p:cNvGrpSpPr/>
          <p:nvPr/>
        </p:nvGrpSpPr>
        <p:grpSpPr>
          <a:xfrm>
            <a:off x="629658" y="4367649"/>
            <a:ext cx="5750543" cy="1520704"/>
            <a:chOff x="617078" y="4435543"/>
            <a:chExt cx="5750543" cy="15207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378975-11DB-4FE6-B878-C4F507272FBE}"/>
                </a:ext>
              </a:extLst>
            </p:cNvPr>
            <p:cNvGrpSpPr/>
            <p:nvPr/>
          </p:nvGrpSpPr>
          <p:grpSpPr>
            <a:xfrm>
              <a:off x="617078" y="4435543"/>
              <a:ext cx="5750543" cy="1048172"/>
              <a:chOff x="449438" y="4432382"/>
              <a:chExt cx="5750543" cy="1048172"/>
            </a:xfrm>
          </p:grpSpPr>
          <p:sp>
            <p:nvSpPr>
              <p:cNvPr id="16" name="文本框 23"/>
              <p:cNvSpPr>
                <a:spLocks noChangeArrowheads="1"/>
              </p:cNvSpPr>
              <p:nvPr/>
            </p:nvSpPr>
            <p:spPr bwMode="auto">
              <a:xfrm>
                <a:off x="759619" y="4432382"/>
                <a:ext cx="5440362" cy="1048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Élève: Ziqi MA</a:t>
                </a:r>
                <a:endParaRPr lang="en-US" altLang="zh-CN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Élève: </a:t>
                </a:r>
                <a:r>
                  <a:rPr lang="fr-CA" altLang="zh-CN" sz="2200" dirty="0" err="1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Zhuoye</a:t>
                </a: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YING</a:t>
                </a:r>
                <a:endParaRPr lang="zh-CN" altLang="en-US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1B6B113C-E659-48FF-A697-88E08A63D8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9438" y="4634744"/>
                <a:ext cx="313022" cy="283810"/>
              </a:xfrm>
              <a:custGeom>
                <a:avLst/>
                <a:gdLst>
                  <a:gd name="T0" fmla="*/ 400 w 528"/>
                  <a:gd name="T1" fmla="*/ 293 h 471"/>
                  <a:gd name="T2" fmla="*/ 430 w 528"/>
                  <a:gd name="T3" fmla="*/ 279 h 471"/>
                  <a:gd name="T4" fmla="*/ 430 w 528"/>
                  <a:gd name="T5" fmla="*/ 278 h 471"/>
                  <a:gd name="T6" fmla="*/ 430 w 528"/>
                  <a:gd name="T7" fmla="*/ 204 h 471"/>
                  <a:gd name="T8" fmla="*/ 401 w 528"/>
                  <a:gd name="T9" fmla="*/ 218 h 471"/>
                  <a:gd name="T10" fmla="*/ 400 w 528"/>
                  <a:gd name="T11" fmla="*/ 293 h 471"/>
                  <a:gd name="T12" fmla="*/ 90 w 528"/>
                  <a:gd name="T13" fmla="*/ 204 h 471"/>
                  <a:gd name="T14" fmla="*/ 90 w 528"/>
                  <a:gd name="T15" fmla="*/ 279 h 471"/>
                  <a:gd name="T16" fmla="*/ 248 w 528"/>
                  <a:gd name="T17" fmla="*/ 354 h 471"/>
                  <a:gd name="T18" fmla="*/ 274 w 528"/>
                  <a:gd name="T19" fmla="*/ 354 h 471"/>
                  <a:gd name="T20" fmla="*/ 371 w 528"/>
                  <a:gd name="T21" fmla="*/ 307 h 471"/>
                  <a:gd name="T22" fmla="*/ 371 w 528"/>
                  <a:gd name="T23" fmla="*/ 232 h 471"/>
                  <a:gd name="T24" fmla="*/ 260 w 528"/>
                  <a:gd name="T25" fmla="*/ 286 h 471"/>
                  <a:gd name="T26" fmla="*/ 90 w 528"/>
                  <a:gd name="T27" fmla="*/ 204 h 471"/>
                  <a:gd name="T28" fmla="*/ 394 w 528"/>
                  <a:gd name="T29" fmla="*/ 197 h 471"/>
                  <a:gd name="T30" fmla="*/ 391 w 528"/>
                  <a:gd name="T31" fmla="*/ 196 h 471"/>
                  <a:gd name="T32" fmla="*/ 287 w 528"/>
                  <a:gd name="T33" fmla="*/ 139 h 471"/>
                  <a:gd name="T34" fmla="*/ 288 w 528"/>
                  <a:gd name="T35" fmla="*/ 132 h 471"/>
                  <a:gd name="T36" fmla="*/ 264 w 528"/>
                  <a:gd name="T37" fmla="*/ 108 h 471"/>
                  <a:gd name="T38" fmla="*/ 240 w 528"/>
                  <a:gd name="T39" fmla="*/ 132 h 471"/>
                  <a:gd name="T40" fmla="*/ 264 w 528"/>
                  <a:gd name="T41" fmla="*/ 156 h 471"/>
                  <a:gd name="T42" fmla="*/ 281 w 528"/>
                  <a:gd name="T43" fmla="*/ 150 h 471"/>
                  <a:gd name="T44" fmla="*/ 383 w 528"/>
                  <a:gd name="T45" fmla="*/ 207 h 471"/>
                  <a:gd name="T46" fmla="*/ 394 w 528"/>
                  <a:gd name="T47" fmla="*/ 197 h 471"/>
                  <a:gd name="T48" fmla="*/ 528 w 528"/>
                  <a:gd name="T49" fmla="*/ 132 h 471"/>
                  <a:gd name="T50" fmla="*/ 260 w 528"/>
                  <a:gd name="T51" fmla="*/ 0 h 471"/>
                  <a:gd name="T52" fmla="*/ 0 w 528"/>
                  <a:gd name="T53" fmla="*/ 126 h 471"/>
                  <a:gd name="T54" fmla="*/ 0 w 528"/>
                  <a:gd name="T55" fmla="*/ 137 h 471"/>
                  <a:gd name="T56" fmla="*/ 260 w 528"/>
                  <a:gd name="T57" fmla="*/ 263 h 471"/>
                  <a:gd name="T58" fmla="*/ 371 w 528"/>
                  <a:gd name="T59" fmla="*/ 209 h 471"/>
                  <a:gd name="T60" fmla="*/ 371 w 528"/>
                  <a:gd name="T61" fmla="*/ 205 h 471"/>
                  <a:gd name="T62" fmla="*/ 281 w 528"/>
                  <a:gd name="T63" fmla="*/ 158 h 471"/>
                  <a:gd name="T64" fmla="*/ 264 w 528"/>
                  <a:gd name="T65" fmla="*/ 163 h 471"/>
                  <a:gd name="T66" fmla="*/ 233 w 528"/>
                  <a:gd name="T67" fmla="*/ 132 h 471"/>
                  <a:gd name="T68" fmla="*/ 264 w 528"/>
                  <a:gd name="T69" fmla="*/ 100 h 471"/>
                  <a:gd name="T70" fmla="*/ 295 w 528"/>
                  <a:gd name="T71" fmla="*/ 132 h 471"/>
                  <a:gd name="T72" fmla="*/ 295 w 528"/>
                  <a:gd name="T73" fmla="*/ 135 h 471"/>
                  <a:gd name="T74" fmla="*/ 401 w 528"/>
                  <a:gd name="T75" fmla="*/ 194 h 471"/>
                  <a:gd name="T76" fmla="*/ 528 w 528"/>
                  <a:gd name="T77" fmla="*/ 132 h 471"/>
                  <a:gd name="T78" fmla="*/ 394 w 528"/>
                  <a:gd name="T79" fmla="*/ 197 h 471"/>
                  <a:gd name="T80" fmla="*/ 395 w 528"/>
                  <a:gd name="T81" fmla="*/ 293 h 471"/>
                  <a:gd name="T82" fmla="*/ 404 w 528"/>
                  <a:gd name="T83" fmla="*/ 307 h 471"/>
                  <a:gd name="T84" fmla="*/ 396 w 528"/>
                  <a:gd name="T85" fmla="*/ 320 h 471"/>
                  <a:gd name="T86" fmla="*/ 403 w 528"/>
                  <a:gd name="T87" fmla="*/ 320 h 471"/>
                  <a:gd name="T88" fmla="*/ 416 w 528"/>
                  <a:gd name="T89" fmla="*/ 471 h 471"/>
                  <a:gd name="T90" fmla="*/ 364 w 528"/>
                  <a:gd name="T91" fmla="*/ 471 h 471"/>
                  <a:gd name="T92" fmla="*/ 377 w 528"/>
                  <a:gd name="T93" fmla="*/ 320 h 471"/>
                  <a:gd name="T94" fmla="*/ 384 w 528"/>
                  <a:gd name="T95" fmla="*/ 320 h 471"/>
                  <a:gd name="T96" fmla="*/ 376 w 528"/>
                  <a:gd name="T97" fmla="*/ 307 h 471"/>
                  <a:gd name="T98" fmla="*/ 384 w 528"/>
                  <a:gd name="T99" fmla="*/ 293 h 471"/>
                  <a:gd name="T100" fmla="*/ 383 w 528"/>
                  <a:gd name="T101" fmla="*/ 207 h 471"/>
                  <a:gd name="T102" fmla="*/ 394 w 528"/>
                  <a:gd name="T103" fmla="*/ 19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8" h="471">
                    <a:moveTo>
                      <a:pt x="400" y="293"/>
                    </a:moveTo>
                    <a:cubicBezTo>
                      <a:pt x="430" y="279"/>
                      <a:pt x="430" y="279"/>
                      <a:pt x="430" y="279"/>
                    </a:cubicBezTo>
                    <a:cubicBezTo>
                      <a:pt x="430" y="279"/>
                      <a:pt x="430" y="278"/>
                      <a:pt x="430" y="278"/>
                    </a:cubicBezTo>
                    <a:cubicBezTo>
                      <a:pt x="430" y="204"/>
                      <a:pt x="430" y="204"/>
                      <a:pt x="430" y="204"/>
                    </a:cubicBezTo>
                    <a:cubicBezTo>
                      <a:pt x="401" y="218"/>
                      <a:pt x="401" y="218"/>
                      <a:pt x="401" y="218"/>
                    </a:cubicBezTo>
                    <a:cubicBezTo>
                      <a:pt x="400" y="293"/>
                      <a:pt x="400" y="293"/>
                      <a:pt x="400" y="293"/>
                    </a:cubicBezTo>
                    <a:close/>
                    <a:moveTo>
                      <a:pt x="90" y="204"/>
                    </a:moveTo>
                    <a:cubicBezTo>
                      <a:pt x="90" y="279"/>
                      <a:pt x="90" y="279"/>
                      <a:pt x="90" y="279"/>
                    </a:cubicBezTo>
                    <a:cubicBezTo>
                      <a:pt x="143" y="304"/>
                      <a:pt x="195" y="329"/>
                      <a:pt x="248" y="354"/>
                    </a:cubicBezTo>
                    <a:cubicBezTo>
                      <a:pt x="257" y="357"/>
                      <a:pt x="265" y="357"/>
                      <a:pt x="274" y="354"/>
                    </a:cubicBezTo>
                    <a:cubicBezTo>
                      <a:pt x="371" y="307"/>
                      <a:pt x="371" y="307"/>
                      <a:pt x="371" y="307"/>
                    </a:cubicBezTo>
                    <a:cubicBezTo>
                      <a:pt x="371" y="232"/>
                      <a:pt x="371" y="232"/>
                      <a:pt x="371" y="232"/>
                    </a:cubicBezTo>
                    <a:cubicBezTo>
                      <a:pt x="260" y="286"/>
                      <a:pt x="260" y="286"/>
                      <a:pt x="260" y="286"/>
                    </a:cubicBezTo>
                    <a:cubicBezTo>
                      <a:pt x="90" y="204"/>
                      <a:pt x="90" y="204"/>
                      <a:pt x="90" y="204"/>
                    </a:cubicBezTo>
                    <a:close/>
                    <a:moveTo>
                      <a:pt x="394" y="197"/>
                    </a:moveTo>
                    <a:cubicBezTo>
                      <a:pt x="391" y="196"/>
                      <a:pt x="391" y="196"/>
                      <a:pt x="391" y="196"/>
                    </a:cubicBezTo>
                    <a:cubicBezTo>
                      <a:pt x="287" y="139"/>
                      <a:pt x="287" y="139"/>
                      <a:pt x="287" y="139"/>
                    </a:cubicBezTo>
                    <a:cubicBezTo>
                      <a:pt x="288" y="136"/>
                      <a:pt x="288" y="134"/>
                      <a:pt x="288" y="132"/>
                    </a:cubicBezTo>
                    <a:cubicBezTo>
                      <a:pt x="288" y="118"/>
                      <a:pt x="277" y="108"/>
                      <a:pt x="264" y="108"/>
                    </a:cubicBezTo>
                    <a:cubicBezTo>
                      <a:pt x="251" y="108"/>
                      <a:pt x="240" y="118"/>
                      <a:pt x="240" y="132"/>
                    </a:cubicBezTo>
                    <a:cubicBezTo>
                      <a:pt x="240" y="145"/>
                      <a:pt x="251" y="156"/>
                      <a:pt x="264" y="156"/>
                    </a:cubicBezTo>
                    <a:cubicBezTo>
                      <a:pt x="270" y="156"/>
                      <a:pt x="276" y="154"/>
                      <a:pt x="281" y="150"/>
                    </a:cubicBezTo>
                    <a:cubicBezTo>
                      <a:pt x="383" y="207"/>
                      <a:pt x="383" y="207"/>
                      <a:pt x="383" y="207"/>
                    </a:cubicBezTo>
                    <a:cubicBezTo>
                      <a:pt x="394" y="197"/>
                      <a:pt x="394" y="197"/>
                      <a:pt x="394" y="197"/>
                    </a:cubicBezTo>
                    <a:close/>
                    <a:moveTo>
                      <a:pt x="528" y="132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60" y="263"/>
                      <a:pt x="260" y="263"/>
                      <a:pt x="260" y="263"/>
                    </a:cubicBezTo>
                    <a:cubicBezTo>
                      <a:pt x="371" y="209"/>
                      <a:pt x="371" y="209"/>
                      <a:pt x="371" y="209"/>
                    </a:cubicBezTo>
                    <a:cubicBezTo>
                      <a:pt x="371" y="205"/>
                      <a:pt x="371" y="205"/>
                      <a:pt x="371" y="205"/>
                    </a:cubicBezTo>
                    <a:cubicBezTo>
                      <a:pt x="281" y="158"/>
                      <a:pt x="281" y="158"/>
                      <a:pt x="281" y="158"/>
                    </a:cubicBezTo>
                    <a:cubicBezTo>
                      <a:pt x="276" y="162"/>
                      <a:pt x="270" y="163"/>
                      <a:pt x="264" y="163"/>
                    </a:cubicBezTo>
                    <a:cubicBezTo>
                      <a:pt x="247" y="163"/>
                      <a:pt x="233" y="149"/>
                      <a:pt x="233" y="132"/>
                    </a:cubicBezTo>
                    <a:cubicBezTo>
                      <a:pt x="233" y="114"/>
                      <a:pt x="247" y="100"/>
                      <a:pt x="264" y="100"/>
                    </a:cubicBezTo>
                    <a:cubicBezTo>
                      <a:pt x="281" y="100"/>
                      <a:pt x="295" y="114"/>
                      <a:pt x="295" y="132"/>
                    </a:cubicBezTo>
                    <a:cubicBezTo>
                      <a:pt x="295" y="133"/>
                      <a:pt x="295" y="134"/>
                      <a:pt x="295" y="135"/>
                    </a:cubicBezTo>
                    <a:cubicBezTo>
                      <a:pt x="401" y="194"/>
                      <a:pt x="401" y="194"/>
                      <a:pt x="401" y="194"/>
                    </a:cubicBezTo>
                    <a:cubicBezTo>
                      <a:pt x="528" y="132"/>
                      <a:pt x="528" y="132"/>
                      <a:pt x="528" y="132"/>
                    </a:cubicBezTo>
                    <a:close/>
                    <a:moveTo>
                      <a:pt x="394" y="197"/>
                    </a:moveTo>
                    <a:cubicBezTo>
                      <a:pt x="395" y="293"/>
                      <a:pt x="395" y="293"/>
                      <a:pt x="395" y="293"/>
                    </a:cubicBezTo>
                    <a:cubicBezTo>
                      <a:pt x="401" y="295"/>
                      <a:pt x="404" y="300"/>
                      <a:pt x="404" y="307"/>
                    </a:cubicBezTo>
                    <a:cubicBezTo>
                      <a:pt x="404" y="312"/>
                      <a:pt x="401" y="317"/>
                      <a:pt x="396" y="320"/>
                    </a:cubicBezTo>
                    <a:cubicBezTo>
                      <a:pt x="403" y="320"/>
                      <a:pt x="403" y="320"/>
                      <a:pt x="403" y="320"/>
                    </a:cubicBezTo>
                    <a:cubicBezTo>
                      <a:pt x="416" y="471"/>
                      <a:pt x="416" y="471"/>
                      <a:pt x="416" y="471"/>
                    </a:cubicBezTo>
                    <a:cubicBezTo>
                      <a:pt x="364" y="471"/>
                      <a:pt x="364" y="471"/>
                      <a:pt x="364" y="471"/>
                    </a:cubicBezTo>
                    <a:cubicBezTo>
                      <a:pt x="377" y="320"/>
                      <a:pt x="377" y="320"/>
                      <a:pt x="377" y="320"/>
                    </a:cubicBezTo>
                    <a:cubicBezTo>
                      <a:pt x="384" y="320"/>
                      <a:pt x="384" y="320"/>
                      <a:pt x="384" y="320"/>
                    </a:cubicBezTo>
                    <a:cubicBezTo>
                      <a:pt x="379" y="317"/>
                      <a:pt x="376" y="312"/>
                      <a:pt x="376" y="307"/>
                    </a:cubicBezTo>
                    <a:cubicBezTo>
                      <a:pt x="376" y="301"/>
                      <a:pt x="379" y="296"/>
                      <a:pt x="384" y="293"/>
                    </a:cubicBezTo>
                    <a:cubicBezTo>
                      <a:pt x="383" y="207"/>
                      <a:pt x="383" y="207"/>
                      <a:pt x="383" y="207"/>
                    </a:cubicBezTo>
                    <a:cubicBezTo>
                      <a:pt x="394" y="197"/>
                      <a:pt x="394" y="197"/>
                      <a:pt x="39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6FD4339C-558C-494E-981F-65532686D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59" y="5415906"/>
              <a:ext cx="5440362" cy="54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CA" altLang="zh-CN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Temps: 17-02-2022</a:t>
              </a:r>
              <a:endParaRPr lang="zh-CN" altLang="en-US" sz="2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iconfont-11122-3633784">
              <a:extLst>
                <a:ext uri="{FF2B5EF4-FFF2-40B4-BE49-F238E27FC236}">
                  <a16:creationId xmlns:a16="http://schemas.microsoft.com/office/drawing/2014/main" id="{7FF4D160-D0F2-4B64-B9F1-8E8213C8C3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826" y="5633907"/>
              <a:ext cx="217973" cy="217933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90F2FF8E-0CB5-4E3C-B0A1-AC24F1EA4F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9630" y="5100782"/>
            <a:ext cx="313022" cy="283810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26" name="Picture 2" descr="ENSTA Paris - Wikipedia">
            <a:extLst>
              <a:ext uri="{FF2B5EF4-FFF2-40B4-BE49-F238E27FC236}">
                <a16:creationId xmlns:a16="http://schemas.microsoft.com/office/drawing/2014/main" id="{25C7698E-8671-4131-9E91-055EF600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79"/>
            <a:ext cx="897379" cy="13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103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3039C2-6AB3-4BE0-9213-5C24049B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77" y="1773565"/>
            <a:ext cx="8715375" cy="40767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1C857124-C0D0-4658-9BF9-5824A7B4CEEE}"/>
              </a:ext>
            </a:extLst>
          </p:cNvPr>
          <p:cNvSpPr/>
          <p:nvPr/>
        </p:nvSpPr>
        <p:spPr>
          <a:xfrm>
            <a:off x="2888990" y="987884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BF9B28-E391-4BF0-A4D9-966A7921742C}"/>
              </a:ext>
            </a:extLst>
          </p:cNvPr>
          <p:cNvSpPr txBox="1"/>
          <p:nvPr/>
        </p:nvSpPr>
        <p:spPr>
          <a:xfrm>
            <a:off x="3606977" y="933482"/>
            <a:ext cx="1205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endParaRPr lang="fr-CA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A91B01-7B98-4A9E-AF0B-440CA43E2644}"/>
              </a:ext>
            </a:extLst>
          </p:cNvPr>
          <p:cNvSpPr/>
          <p:nvPr/>
        </p:nvSpPr>
        <p:spPr>
          <a:xfrm>
            <a:off x="5201878" y="987881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CB19B41-3580-4CB4-B3A9-B14D4751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55" y="987881"/>
            <a:ext cx="1876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3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492F54-1D3B-40A3-87BA-F7DC34A7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27" y="2492642"/>
            <a:ext cx="6515100" cy="183832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782E13E-A6D0-41E5-ACC2-62E2AF9E1BC4}"/>
              </a:ext>
            </a:extLst>
          </p:cNvPr>
          <p:cNvSpPr/>
          <p:nvPr/>
        </p:nvSpPr>
        <p:spPr>
          <a:xfrm>
            <a:off x="3357739" y="1317196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C0229-14A0-4F24-9502-B6DD007F9234}"/>
              </a:ext>
            </a:extLst>
          </p:cNvPr>
          <p:cNvSpPr txBox="1"/>
          <p:nvPr/>
        </p:nvSpPr>
        <p:spPr>
          <a:xfrm>
            <a:off x="4075726" y="1252708"/>
            <a:ext cx="10354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050B25E-2A3B-4D25-A4B6-3782B120DB3F}"/>
              </a:ext>
            </a:extLst>
          </p:cNvPr>
          <p:cNvSpPr/>
          <p:nvPr/>
        </p:nvSpPr>
        <p:spPr>
          <a:xfrm>
            <a:off x="5670626" y="1317192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C4A06F-7A4C-4BCE-B760-E96DA7D9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630" y="1359733"/>
            <a:ext cx="2019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63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5CD4BE-4BF5-465A-AEA3-8EE41DDE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75" y="1839037"/>
            <a:ext cx="8801100" cy="426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9F8392-074E-49DD-B14F-6F6F4DC8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17" y="1052653"/>
            <a:ext cx="1676400" cy="19050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41967BC-A911-4EB4-8902-751779CC0078}"/>
              </a:ext>
            </a:extLst>
          </p:cNvPr>
          <p:cNvSpPr/>
          <p:nvPr/>
        </p:nvSpPr>
        <p:spPr>
          <a:xfrm>
            <a:off x="5824589" y="1003371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69BDA7-5C93-4D04-9B06-0E7AF4C2D7C5}"/>
              </a:ext>
            </a:extLst>
          </p:cNvPr>
          <p:cNvSpPr txBox="1"/>
          <p:nvPr/>
        </p:nvSpPr>
        <p:spPr>
          <a:xfrm>
            <a:off x="6463962" y="851595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490893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619933" y="251839"/>
            <a:ext cx="2544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Amélioration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Amélioration</a:t>
            </a:r>
            <a:endParaRPr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AD12611-9364-4092-ABBE-8B661F2C9E75}"/>
              </a:ext>
            </a:extLst>
          </p:cNvPr>
          <p:cNvSpPr txBox="1">
            <a:spLocks/>
          </p:cNvSpPr>
          <p:nvPr/>
        </p:nvSpPr>
        <p:spPr>
          <a:xfrm>
            <a:off x="2690113" y="1636246"/>
            <a:ext cx="9082785" cy="3751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fr-CA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977936-A5AA-464E-B8B2-8152EDC9253F}"/>
              </a:ext>
            </a:extLst>
          </p:cNvPr>
          <p:cNvSpPr txBox="1"/>
          <p:nvPr/>
        </p:nvSpPr>
        <p:spPr>
          <a:xfrm>
            <a:off x="2829117" y="1399218"/>
            <a:ext cx="7131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fr-CA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rise en compte d’autres formats.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Création des ouvrages au format .</a:t>
            </a:r>
            <a:r>
              <a:rPr lang="fr-CA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cbr</a:t>
            </a: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ou .</a:t>
            </a:r>
            <a:r>
              <a:rPr lang="fr-CA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cbz</a:t>
            </a:r>
            <a:endParaRPr lang="fr-CA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3054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0" y="1350624"/>
            <a:ext cx="12192000" cy="3637586"/>
          </a:xfrm>
          <a:prstGeom prst="rect">
            <a:avLst/>
          </a:prstGeom>
          <a:solidFill>
            <a:srgbClr val="0F3C89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直角三角形 10"/>
          <p:cNvSpPr>
            <a:spLocks noChangeArrowheads="1"/>
          </p:cNvSpPr>
          <p:nvPr/>
        </p:nvSpPr>
        <p:spPr bwMode="auto">
          <a:xfrm rot="16200000">
            <a:off x="1390471" y="1079077"/>
            <a:ext cx="338030" cy="236598"/>
          </a:xfrm>
          <a:prstGeom prst="rtTriangl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直角三角形 10"/>
          <p:cNvSpPr>
            <a:spLocks noChangeArrowheads="1"/>
          </p:cNvSpPr>
          <p:nvPr/>
        </p:nvSpPr>
        <p:spPr bwMode="auto">
          <a:xfrm rot="16200000">
            <a:off x="2831916" y="1079077"/>
            <a:ext cx="338030" cy="236598"/>
          </a:xfrm>
          <a:prstGeom prst="rtTriangl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4799936" y="2408213"/>
            <a:ext cx="7041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6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Merci beaucoup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218DAE50-C2DE-487A-B320-9A57C0D3F5BA}"/>
              </a:ext>
            </a:extLst>
          </p:cNvPr>
          <p:cNvGrpSpPr>
            <a:grpSpLocks/>
          </p:cNvGrpSpPr>
          <p:nvPr/>
        </p:nvGrpSpPr>
        <p:grpSpPr bwMode="auto">
          <a:xfrm>
            <a:off x="-10798" y="1026821"/>
            <a:ext cx="4296818" cy="3195594"/>
            <a:chOff x="-439" y="-3"/>
            <a:chExt cx="8354" cy="6211"/>
          </a:xfrm>
        </p:grpSpPr>
        <p:sp>
          <p:nvSpPr>
            <p:cNvPr id="42" name="五边形 9">
              <a:extLst>
                <a:ext uri="{FF2B5EF4-FFF2-40B4-BE49-F238E27FC236}">
                  <a16:creationId xmlns:a16="http://schemas.microsoft.com/office/drawing/2014/main" id="{A5A0AF9D-87EB-4ADE-A1E1-43A2EF3FF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1E5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3" name="直角三角形 10">
              <a:extLst>
                <a:ext uri="{FF2B5EF4-FFF2-40B4-BE49-F238E27FC236}">
                  <a16:creationId xmlns:a16="http://schemas.microsoft.com/office/drawing/2014/main" id="{4B70E967-AD03-4903-85FC-15E19D03A2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38" y="96"/>
              <a:ext cx="657" cy="460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4" name="五边形 12">
              <a:extLst>
                <a:ext uri="{FF2B5EF4-FFF2-40B4-BE49-F238E27FC236}">
                  <a16:creationId xmlns:a16="http://schemas.microsoft.com/office/drawing/2014/main" id="{FB9BD48E-31AD-44D3-94C9-1D9D41E98D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A27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5" name="五边形 15">
              <a:extLst>
                <a:ext uri="{FF2B5EF4-FFF2-40B4-BE49-F238E27FC236}">
                  <a16:creationId xmlns:a16="http://schemas.microsoft.com/office/drawing/2014/main" id="{40F96611-5978-4B8D-A421-103A3DF7CC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pic>
          <p:nvPicPr>
            <p:cNvPr id="46" name="Picture 5" descr="E:\Design Area\CSO\Processing\presentation\bizpro\asd\images\01_Main-Background_Light_03.png">
              <a:extLst>
                <a:ext uri="{FF2B5EF4-FFF2-40B4-BE49-F238E27FC236}">
                  <a16:creationId xmlns:a16="http://schemas.microsoft.com/office/drawing/2014/main" id="{3148A552-79D4-4E2E-821A-AE9D9C7C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6" descr="E:\Design Area\CSO\Processing\presentation\bizpro\asd\images\01_Main-Background_Light_05.png">
              <a:extLst>
                <a:ext uri="{FF2B5EF4-FFF2-40B4-BE49-F238E27FC236}">
                  <a16:creationId xmlns:a16="http://schemas.microsoft.com/office/drawing/2014/main" id="{C07F7521-1021-49AD-A28B-05CC30D75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7" descr="E:\Design Area\CSO\Processing\presentation\bizpro\asd\images\01_Main-Background_Light_07.png">
              <a:extLst>
                <a:ext uri="{FF2B5EF4-FFF2-40B4-BE49-F238E27FC236}">
                  <a16:creationId xmlns:a16="http://schemas.microsoft.com/office/drawing/2014/main" id="{DAC66E0F-0FD9-40EE-B12E-B41BC6815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" name="Picture 2" descr="ENSTA Paris - Wikipedia">
            <a:extLst>
              <a:ext uri="{FF2B5EF4-FFF2-40B4-BE49-F238E27FC236}">
                <a16:creationId xmlns:a16="http://schemas.microsoft.com/office/drawing/2014/main" id="{5D046BFA-7FD4-42F3-80B0-9C612FA3D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1" y="0"/>
            <a:ext cx="897379" cy="13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0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442545" y="2419569"/>
            <a:ext cx="28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Problématique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42545" y="3245333"/>
            <a:ext cx="198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Analyse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2545" y="4051520"/>
            <a:ext cx="27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1069432" y="2520840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1069432" y="3328418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Freeform 9"/>
          <p:cNvSpPr/>
          <p:nvPr/>
        </p:nvSpPr>
        <p:spPr bwMode="auto">
          <a:xfrm>
            <a:off x="1069432" y="412957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07065" y="852574"/>
            <a:ext cx="3607047" cy="922418"/>
          </a:xfrm>
          <a:prstGeom prst="rect">
            <a:avLst/>
          </a:prstGeom>
          <a:noFill/>
          <a:ln w="19050">
            <a:solidFill>
              <a:srgbClr val="0F3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42050" y="1165869"/>
            <a:ext cx="333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  <a:sym typeface="Microsoft YaHei" panose="020B0503020204020204" pitchFamily="34" charset="-122"/>
              </a:rPr>
              <a:t>CONTEN</a:t>
            </a:r>
            <a:r>
              <a:rPr lang="fr-FR" altLang="zh-CN" sz="2800" b="1" dirty="0">
                <a:solidFill>
                  <a:srgbClr val="FFFFFF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  <a:sym typeface="Microsoft YaHei" panose="020B0503020204020204" pitchFamily="34" charset="-122"/>
              </a:rPr>
              <a:t>U</a:t>
            </a:r>
            <a:endParaRPr lang="zh-CN" altLang="en-US" sz="2800" b="1" dirty="0">
              <a:solidFill>
                <a:srgbClr val="FFFFFF">
                  <a:lumMod val="50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  <a:sym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7435" y="821658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3427435" y="493722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Picture 2" descr="ENSTA Paris - Wikipedia">
            <a:extLst>
              <a:ext uri="{FF2B5EF4-FFF2-40B4-BE49-F238E27FC236}">
                <a16:creationId xmlns:a16="http://schemas.microsoft.com/office/drawing/2014/main" id="{13285154-71D0-4BFA-B9BE-F43FF7D1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5" y="0"/>
            <a:ext cx="46799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6EFC9A2-E933-48EA-A268-0B34762ECEB9}"/>
              </a:ext>
            </a:extLst>
          </p:cNvPr>
          <p:cNvSpPr txBox="1"/>
          <p:nvPr/>
        </p:nvSpPr>
        <p:spPr>
          <a:xfrm>
            <a:off x="1442545" y="4875893"/>
            <a:ext cx="27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Amélioration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E9C3FE67-B814-4C20-9526-EE5BBE04B741}"/>
              </a:ext>
            </a:extLst>
          </p:cNvPr>
          <p:cNvSpPr/>
          <p:nvPr/>
        </p:nvSpPr>
        <p:spPr bwMode="auto">
          <a:xfrm>
            <a:off x="1069432" y="4953952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4368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208772" y="251839"/>
            <a:ext cx="285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Problématique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210777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4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Analyse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Réalisation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Fichiers CBR et CBZ (ce qu&amp;#39;ils sont et comment en ouvrir un) –  Commentouvrir Blog">
            <a:extLst>
              <a:ext uri="{FF2B5EF4-FFF2-40B4-BE49-F238E27FC236}">
                <a16:creationId xmlns:a16="http://schemas.microsoft.com/office/drawing/2014/main" id="{73EEEB35-C5F7-4001-9DC2-97335A065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2257"/>
          <a:stretch/>
        </p:blipFill>
        <p:spPr bwMode="auto">
          <a:xfrm>
            <a:off x="5474127" y="2893374"/>
            <a:ext cx="5706622" cy="353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302A186-7795-4EA8-B343-E4EDBA517F9C}"/>
              </a:ext>
            </a:extLst>
          </p:cNvPr>
          <p:cNvSpPr txBox="1">
            <a:spLocks/>
          </p:cNvSpPr>
          <p:nvPr/>
        </p:nvSpPr>
        <p:spPr>
          <a:xfrm>
            <a:off x="2151250" y="1435251"/>
            <a:ext cx="9748224" cy="1993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Réaliser un lecteur pour lire </a:t>
            </a:r>
            <a:r>
              <a:rPr lang="fr-CA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des bandes dessinées</a:t>
            </a:r>
            <a: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électroniques.</a:t>
            </a:r>
            <a:b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fr-CA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97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9442290" y="251839"/>
            <a:ext cx="159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Analyse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Réalisation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21AE97-809E-483A-B3E3-CE88F1F2BF76}"/>
              </a:ext>
            </a:extLst>
          </p:cNvPr>
          <p:cNvGrpSpPr/>
          <p:nvPr/>
        </p:nvGrpSpPr>
        <p:grpSpPr>
          <a:xfrm>
            <a:off x="2255278" y="1141999"/>
            <a:ext cx="10000725" cy="4486390"/>
            <a:chOff x="317276" y="1812866"/>
            <a:chExt cx="11790853" cy="448639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4BA716-899D-4CEE-AD49-24A8051EC009}"/>
                </a:ext>
              </a:extLst>
            </p:cNvPr>
            <p:cNvSpPr txBox="1"/>
            <p:nvPr/>
          </p:nvSpPr>
          <p:spPr>
            <a:xfrm>
              <a:off x="317276" y="3782931"/>
              <a:ext cx="1233519" cy="116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Comic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book 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reader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983E5A1-2E1F-4C73-9862-F451040B4E08}"/>
                </a:ext>
              </a:extLst>
            </p:cNvPr>
            <p:cNvSpPr txBox="1"/>
            <p:nvPr/>
          </p:nvSpPr>
          <p:spPr>
            <a:xfrm>
              <a:off x="2479311" y="2944406"/>
              <a:ext cx="1251519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logiciel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8645DC-572A-4A34-AE2D-DA0BA327BFC7}"/>
                </a:ext>
              </a:extLst>
            </p:cNvPr>
            <p:cNvSpPr txBox="1"/>
            <p:nvPr/>
          </p:nvSpPr>
          <p:spPr>
            <a:xfrm>
              <a:off x="1806437" y="5477983"/>
              <a:ext cx="2365979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démonstrateur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0FAB3D-3D59-4071-AFE8-782D35A81DDD}"/>
                </a:ext>
              </a:extLst>
            </p:cNvPr>
            <p:cNvSpPr txBox="1"/>
            <p:nvPr/>
          </p:nvSpPr>
          <p:spPr>
            <a:xfrm>
              <a:off x="4817478" y="1812866"/>
              <a:ext cx="7247692" cy="220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bnp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.jpg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Offrant un rendu graphique de qualité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Lecture et change de BD asynchrone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Création des ouvrages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ou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fr-FR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※</a:t>
              </a:r>
              <a:r>
                <a:rPr lang="fr-C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Plus loin: ajouter une table des matières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D3FF570-ADB5-4F69-AECE-E72776AD7607}"/>
                </a:ext>
              </a:extLst>
            </p:cNvPr>
            <p:cNvSpPr txBox="1"/>
            <p:nvPr/>
          </p:nvSpPr>
          <p:spPr>
            <a:xfrm>
              <a:off x="4817479" y="4760886"/>
              <a:ext cx="7290650" cy="15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nterface graphique</a:t>
              </a:r>
              <a:endPara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Affichage 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et r</a:t>
              </a: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edimensionnement des images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Affichage de deux pages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Interaction avec le clavier</a:t>
              </a: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3FE86C2E-4A37-419F-8F53-573D97CF3753}"/>
                </a:ext>
              </a:extLst>
            </p:cNvPr>
            <p:cNvSpPr/>
            <p:nvPr/>
          </p:nvSpPr>
          <p:spPr>
            <a:xfrm>
              <a:off x="1364527" y="3136047"/>
              <a:ext cx="355941" cy="2560869"/>
            </a:xfrm>
            <a:prstGeom prst="leftBrace">
              <a:avLst/>
            </a:prstGeom>
            <a:ln w="381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8B6EB90-BA6E-468D-ACC1-17D94868FC4A}"/>
                </a:ext>
              </a:extLst>
            </p:cNvPr>
            <p:cNvSpPr/>
            <p:nvPr/>
          </p:nvSpPr>
          <p:spPr>
            <a:xfrm>
              <a:off x="4135603" y="3008890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CC9BB77-61A9-4108-94D4-474856650108}"/>
                </a:ext>
              </a:extLst>
            </p:cNvPr>
            <p:cNvSpPr/>
            <p:nvPr/>
          </p:nvSpPr>
          <p:spPr>
            <a:xfrm>
              <a:off x="4226847" y="5542467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48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AD12611-9364-4092-ABBE-8B661F2C9E75}"/>
              </a:ext>
            </a:extLst>
          </p:cNvPr>
          <p:cNvSpPr txBox="1">
            <a:spLocks/>
          </p:cNvSpPr>
          <p:nvPr/>
        </p:nvSpPr>
        <p:spPr>
          <a:xfrm>
            <a:off x="2690114" y="1636246"/>
            <a:ext cx="6397220" cy="3751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Démonstrateur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Interface graphique. </a:t>
            </a:r>
          </a:p>
          <a:p>
            <a:pPr lvl="1">
              <a:lnSpc>
                <a:spcPct val="120000"/>
              </a:lnSpc>
            </a:pP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aux livres </a:t>
            </a:r>
          </a:p>
          <a:p>
            <a:pPr lvl="1">
              <a:lnSpc>
                <a:spcPct val="120000"/>
              </a:lnSpc>
            </a:pPr>
            <a:r>
              <a:rPr lang="fr-F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Manipulation</a:t>
            </a: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les pages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Redimensionnement de l’image </a:t>
            </a:r>
          </a:p>
          <a:p>
            <a:pPr lvl="1">
              <a:lnSpc>
                <a:spcPct val="120000"/>
              </a:lnSpc>
            </a:pP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Change le mode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Affichage de deux pages à l’écran</a:t>
            </a:r>
            <a:endParaRPr lang="fr-CA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fr-CA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596881A-E76A-4634-A2D6-FE3B28BB486A}"/>
              </a:ext>
            </a:extLst>
          </p:cNvPr>
          <p:cNvSpPr/>
          <p:nvPr/>
        </p:nvSpPr>
        <p:spPr>
          <a:xfrm>
            <a:off x="8451952" y="3108544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3DE3DA-3B61-4F09-8416-181E4D9EE005}"/>
              </a:ext>
            </a:extLst>
          </p:cNvPr>
          <p:cNvSpPr txBox="1"/>
          <p:nvPr/>
        </p:nvSpPr>
        <p:spPr>
          <a:xfrm>
            <a:off x="9652540" y="2995135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6672396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B3859A6-35D1-45EF-8B5E-227338B9C551}"/>
              </a:ext>
            </a:extLst>
          </p:cNvPr>
          <p:cNvGrpSpPr/>
          <p:nvPr/>
        </p:nvGrpSpPr>
        <p:grpSpPr>
          <a:xfrm>
            <a:off x="2045604" y="1827712"/>
            <a:ext cx="9813350" cy="2346283"/>
            <a:chOff x="670935" y="2189549"/>
            <a:chExt cx="9813350" cy="234628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69244C-75C1-4F37-B685-C2C7CB46EB0E}"/>
                </a:ext>
              </a:extLst>
            </p:cNvPr>
            <p:cNvSpPr txBox="1"/>
            <p:nvPr/>
          </p:nvSpPr>
          <p:spPr>
            <a:xfrm>
              <a:off x="670935" y="3218175"/>
              <a:ext cx="11240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Logiciel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8344B0-C70D-4286-A76D-330FE4F10CE5}"/>
                </a:ext>
              </a:extLst>
            </p:cNvPr>
            <p:cNvSpPr txBox="1"/>
            <p:nvPr/>
          </p:nvSpPr>
          <p:spPr>
            <a:xfrm>
              <a:off x="2302322" y="2189549"/>
              <a:ext cx="5706350" cy="234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bnp</a:t>
              </a: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.jpg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Offrant un rendu graphique de qualité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Permettant de commencer la lecture du document sans chargé tout</a:t>
              </a: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FCB483D9-9872-490C-9651-F84A41129F42}"/>
                </a:ext>
              </a:extLst>
            </p:cNvPr>
            <p:cNvSpPr/>
            <p:nvPr/>
          </p:nvSpPr>
          <p:spPr>
            <a:xfrm>
              <a:off x="1844835" y="2441936"/>
              <a:ext cx="355941" cy="1962180"/>
            </a:xfrm>
            <a:prstGeom prst="leftBrac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BE3752F-1A2B-462A-B64E-0C4434E9DE37}"/>
                </a:ext>
              </a:extLst>
            </p:cNvPr>
            <p:cNvSpPr/>
            <p:nvPr/>
          </p:nvSpPr>
          <p:spPr>
            <a:xfrm>
              <a:off x="7995894" y="2479984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F16BB855-72DB-4E6E-B6F2-C7B29F527AB8}"/>
                </a:ext>
              </a:extLst>
            </p:cNvPr>
            <p:cNvSpPr/>
            <p:nvPr/>
          </p:nvSpPr>
          <p:spPr>
            <a:xfrm>
              <a:off x="7995894" y="3287453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D578856F-C74D-4FB2-9E7E-571A24C707AB}"/>
                </a:ext>
              </a:extLst>
            </p:cNvPr>
            <p:cNvSpPr/>
            <p:nvPr/>
          </p:nvSpPr>
          <p:spPr>
            <a:xfrm>
              <a:off x="7995894" y="4149365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86277EE-96E4-46B3-B103-CC9F1E2D02F6}"/>
                </a:ext>
              </a:extLst>
            </p:cNvPr>
            <p:cNvSpPr txBox="1"/>
            <p:nvPr/>
          </p:nvSpPr>
          <p:spPr>
            <a:xfrm>
              <a:off x="9278506" y="2384721"/>
              <a:ext cx="8707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Unarr</a:t>
              </a:r>
              <a:endParaRPr lang="fr-CA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CFF87DF-A2B7-4F39-8C0B-A707B37125E0}"/>
                </a:ext>
              </a:extLst>
            </p:cNvPr>
            <p:cNvSpPr txBox="1"/>
            <p:nvPr/>
          </p:nvSpPr>
          <p:spPr>
            <a:xfrm>
              <a:off x="9278506" y="3096929"/>
              <a:ext cx="12057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 err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OpenCV</a:t>
              </a:r>
              <a:endParaRPr lang="fr-CA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9228B65-2E67-41F0-8C42-D10A64986CBD}"/>
                </a:ext>
              </a:extLst>
            </p:cNvPr>
            <p:cNvSpPr txBox="1"/>
            <p:nvPr/>
          </p:nvSpPr>
          <p:spPr>
            <a:xfrm>
              <a:off x="9278506" y="3998869"/>
              <a:ext cx="1035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7349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72D94C-96BA-4E0E-9042-1FA4F92D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4" y="1609725"/>
            <a:ext cx="3933825" cy="36385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69210C-9F38-4CB2-BF7C-AA5199DD243B}"/>
              </a:ext>
            </a:extLst>
          </p:cNvPr>
          <p:cNvSpPr/>
          <p:nvPr/>
        </p:nvSpPr>
        <p:spPr>
          <a:xfrm>
            <a:off x="3272118" y="2348753"/>
            <a:ext cx="2985247" cy="950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60DCCA-3BED-4FC4-BC26-8923865572EE}"/>
              </a:ext>
            </a:extLst>
          </p:cNvPr>
          <p:cNvSpPr/>
          <p:nvPr/>
        </p:nvSpPr>
        <p:spPr>
          <a:xfrm>
            <a:off x="3338793" y="4038040"/>
            <a:ext cx="2985247" cy="1210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195153C-8DB0-4107-ACB1-2B50E086C0CC}"/>
              </a:ext>
            </a:extLst>
          </p:cNvPr>
          <p:cNvSpPr/>
          <p:nvPr/>
        </p:nvSpPr>
        <p:spPr>
          <a:xfrm>
            <a:off x="6921044" y="2625421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AD8F22-2261-4F3F-9AD8-7DFF7D002A07}"/>
              </a:ext>
            </a:extLst>
          </p:cNvPr>
          <p:cNvSpPr txBox="1"/>
          <p:nvPr/>
        </p:nvSpPr>
        <p:spPr>
          <a:xfrm>
            <a:off x="8121632" y="2512012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Logiciel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BA03664-B6F6-4758-AA24-79480A709B11}"/>
              </a:ext>
            </a:extLst>
          </p:cNvPr>
          <p:cNvSpPr/>
          <p:nvPr/>
        </p:nvSpPr>
        <p:spPr>
          <a:xfrm>
            <a:off x="6921044" y="4362374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3977BB-38CB-49B8-B8FA-9DB6F1C66877}"/>
              </a:ext>
            </a:extLst>
          </p:cNvPr>
          <p:cNvSpPr txBox="1"/>
          <p:nvPr/>
        </p:nvSpPr>
        <p:spPr>
          <a:xfrm>
            <a:off x="8121632" y="4248965"/>
            <a:ext cx="2622568" cy="8754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dirty="0"/>
              <a:t>D</a:t>
            </a:r>
            <a:r>
              <a:rPr lang="fr-FR" altLang="zh-CN" dirty="0"/>
              <a:t>é</a:t>
            </a:r>
            <a:r>
              <a:rPr lang="en-US" altLang="zh-CN" dirty="0" err="1"/>
              <a:t>monstrateur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46229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69244C-75C1-4F37-B685-C2C7CB46EB0E}"/>
              </a:ext>
            </a:extLst>
          </p:cNvPr>
          <p:cNvSpPr txBox="1"/>
          <p:nvPr/>
        </p:nvSpPr>
        <p:spPr>
          <a:xfrm>
            <a:off x="2045604" y="2175018"/>
            <a:ext cx="11240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Logiciel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344B0-C70D-4286-A76D-330FE4F10CE5}"/>
              </a:ext>
            </a:extLst>
          </p:cNvPr>
          <p:cNvSpPr txBox="1"/>
          <p:nvPr/>
        </p:nvSpPr>
        <p:spPr>
          <a:xfrm>
            <a:off x="3676991" y="1146392"/>
            <a:ext cx="570635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 format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cbr</a:t>
            </a: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cbz</a:t>
            </a:r>
            <a:endParaRPr lang="fr-CA" altLang="zh-CN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 format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bnp</a:t>
            </a: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et .jpg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Offrant un rendu graphique de qualité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Permettant de commencer la lecture du document sans chargé tout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CB483D9-9872-490C-9651-F84A41129F42}"/>
              </a:ext>
            </a:extLst>
          </p:cNvPr>
          <p:cNvSpPr/>
          <p:nvPr/>
        </p:nvSpPr>
        <p:spPr>
          <a:xfrm>
            <a:off x="3219504" y="1398779"/>
            <a:ext cx="355941" cy="196218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BE3752F-1A2B-462A-B64E-0C4434E9DE37}"/>
              </a:ext>
            </a:extLst>
          </p:cNvPr>
          <p:cNvSpPr/>
          <p:nvPr/>
        </p:nvSpPr>
        <p:spPr>
          <a:xfrm>
            <a:off x="2299904" y="3964876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16BB855-72DB-4E6E-B6F2-C7B29F527AB8}"/>
              </a:ext>
            </a:extLst>
          </p:cNvPr>
          <p:cNvSpPr/>
          <p:nvPr/>
        </p:nvSpPr>
        <p:spPr>
          <a:xfrm>
            <a:off x="2299904" y="4772345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578856F-C74D-4FB2-9E7E-571A24C707AB}"/>
              </a:ext>
            </a:extLst>
          </p:cNvPr>
          <p:cNvSpPr/>
          <p:nvPr/>
        </p:nvSpPr>
        <p:spPr>
          <a:xfrm>
            <a:off x="2299904" y="5634257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6277EE-96E4-46B3-B103-CC9F1E2D02F6}"/>
              </a:ext>
            </a:extLst>
          </p:cNvPr>
          <p:cNvSpPr txBox="1"/>
          <p:nvPr/>
        </p:nvSpPr>
        <p:spPr>
          <a:xfrm>
            <a:off x="3018911" y="3905254"/>
            <a:ext cx="8707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Unarr</a:t>
            </a:r>
            <a:endParaRPr lang="fr-CA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FF87DF-A2B7-4F39-8C0B-A707B37125E0}"/>
              </a:ext>
            </a:extLst>
          </p:cNvPr>
          <p:cNvSpPr txBox="1"/>
          <p:nvPr/>
        </p:nvSpPr>
        <p:spPr>
          <a:xfrm>
            <a:off x="3017891" y="4717943"/>
            <a:ext cx="1205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endParaRPr lang="fr-CA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228B65-2E67-41F0-8C42-D10A64986CBD}"/>
              </a:ext>
            </a:extLst>
          </p:cNvPr>
          <p:cNvSpPr txBox="1"/>
          <p:nvPr/>
        </p:nvSpPr>
        <p:spPr>
          <a:xfrm>
            <a:off x="3017891" y="5569769"/>
            <a:ext cx="10354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1E25C6B-2B99-4959-9413-8F6C876CA723}"/>
              </a:ext>
            </a:extLst>
          </p:cNvPr>
          <p:cNvSpPr/>
          <p:nvPr/>
        </p:nvSpPr>
        <p:spPr>
          <a:xfrm>
            <a:off x="4612791" y="3964875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569AAA5-969B-4B1A-8964-7DAF1A9C8248}"/>
              </a:ext>
            </a:extLst>
          </p:cNvPr>
          <p:cNvSpPr/>
          <p:nvPr/>
        </p:nvSpPr>
        <p:spPr>
          <a:xfrm>
            <a:off x="4612792" y="4772342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7A42A1BD-0425-48AB-BC8C-B11DA5B444C8}"/>
              </a:ext>
            </a:extLst>
          </p:cNvPr>
          <p:cNvSpPr/>
          <p:nvPr/>
        </p:nvSpPr>
        <p:spPr>
          <a:xfrm>
            <a:off x="4612791" y="5634253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9ADD4D37-FC69-4BC1-B970-7D94BD56D15F}"/>
              </a:ext>
            </a:extLst>
          </p:cNvPr>
          <p:cNvSpPr/>
          <p:nvPr/>
        </p:nvSpPr>
        <p:spPr>
          <a:xfrm flipH="1">
            <a:off x="7606678" y="3936908"/>
            <a:ext cx="279080" cy="1962180"/>
          </a:xfrm>
          <a:prstGeom prst="leftBrace">
            <a:avLst>
              <a:gd name="adj1" fmla="val 8333"/>
              <a:gd name="adj2" fmla="val 5045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F5D5AA-C2F2-4181-A3CC-D2EB9D81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95" y="3962332"/>
            <a:ext cx="2162175" cy="27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CF0FC0-604E-403F-B9B0-5345932B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69" y="4772342"/>
            <a:ext cx="1876425" cy="238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D35F51-59C4-4BF3-B61C-8D7AC0AF8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795" y="5676794"/>
            <a:ext cx="2019300" cy="228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95FEE8-C4C7-4370-A7CB-987ADF39D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809" y="4821154"/>
            <a:ext cx="1676400" cy="190500"/>
          </a:xfrm>
          <a:prstGeom prst="rect">
            <a:avLst/>
          </a:prstGeom>
        </p:spPr>
      </p:pic>
      <p:sp>
        <p:nvSpPr>
          <p:cNvPr id="41" name="箭头: 右 40">
            <a:extLst>
              <a:ext uri="{FF2B5EF4-FFF2-40B4-BE49-F238E27FC236}">
                <a16:creationId xmlns:a16="http://schemas.microsoft.com/office/drawing/2014/main" id="{E72013E2-2966-43A3-A7F5-0D9A88DA9AE7}"/>
              </a:ext>
            </a:extLst>
          </p:cNvPr>
          <p:cNvSpPr/>
          <p:nvPr/>
        </p:nvSpPr>
        <p:spPr>
          <a:xfrm>
            <a:off x="9807381" y="4771872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04F610-D003-412F-A0E4-C4E831EB22D3}"/>
              </a:ext>
            </a:extLst>
          </p:cNvPr>
          <p:cNvSpPr txBox="1"/>
          <p:nvPr/>
        </p:nvSpPr>
        <p:spPr>
          <a:xfrm>
            <a:off x="10446754" y="4620096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1900949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9A86D3-15CA-44BE-8DB2-A873E01A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77" y="1654472"/>
            <a:ext cx="7353300" cy="3914775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6FC226CC-EB1B-4EEE-A2F5-B1DD97598825}"/>
              </a:ext>
            </a:extLst>
          </p:cNvPr>
          <p:cNvSpPr/>
          <p:nvPr/>
        </p:nvSpPr>
        <p:spPr>
          <a:xfrm>
            <a:off x="3136993" y="953240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3BD5BD-19B3-4E0B-8514-4F52A260665A}"/>
              </a:ext>
            </a:extLst>
          </p:cNvPr>
          <p:cNvSpPr txBox="1"/>
          <p:nvPr/>
        </p:nvSpPr>
        <p:spPr>
          <a:xfrm>
            <a:off x="3856000" y="893618"/>
            <a:ext cx="8707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Unarr</a:t>
            </a:r>
            <a:endParaRPr lang="fr-CA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B207ACE-CA95-4E2D-87AB-98A79AA0B9DF}"/>
              </a:ext>
            </a:extLst>
          </p:cNvPr>
          <p:cNvSpPr/>
          <p:nvPr/>
        </p:nvSpPr>
        <p:spPr>
          <a:xfrm>
            <a:off x="5449880" y="953239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60266B9-2D2F-4DDF-A3DB-70FD4622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84" y="950696"/>
            <a:ext cx="2162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34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669;#168214;#379828;#177622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916</Words>
  <Application>Microsoft Office PowerPoint</Application>
  <PresentationFormat>宽屏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ziqi</dc:creator>
  <cp:lastModifiedBy>Zhuoye YING</cp:lastModifiedBy>
  <cp:revision>39</cp:revision>
  <dcterms:created xsi:type="dcterms:W3CDTF">2022-02-14T14:42:03Z</dcterms:created>
  <dcterms:modified xsi:type="dcterms:W3CDTF">2022-02-17T10:41:28Z</dcterms:modified>
</cp:coreProperties>
</file>