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  <p:sldMasterId id="2147483803" r:id="rId3"/>
    <p:sldMasterId id="2147483934" r:id="rId4"/>
  </p:sldMasterIdLst>
  <p:sldIdLst>
    <p:sldId id="256" r:id="rId5"/>
    <p:sldId id="267" r:id="rId6"/>
    <p:sldId id="268" r:id="rId7"/>
    <p:sldId id="280" r:id="rId8"/>
    <p:sldId id="269" r:id="rId9"/>
    <p:sldId id="271" r:id="rId10"/>
    <p:sldId id="272" r:id="rId11"/>
    <p:sldId id="273" r:id="rId12"/>
    <p:sldId id="275" r:id="rId13"/>
    <p:sldId id="276" r:id="rId14"/>
    <p:sldId id="274" r:id="rId15"/>
    <p:sldId id="277" r:id="rId16"/>
    <p:sldId id="279" r:id="rId17"/>
    <p:sldId id="278" r:id="rId18"/>
    <p:sldId id="281" r:id="rId19"/>
    <p:sldId id="282" r:id="rId20"/>
    <p:sldId id="265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Романенко" initials="АР" lastIdx="1" clrIdx="0">
    <p:extLst>
      <p:ext uri="{19B8F6BF-5375-455C-9EA6-DF929625EA0E}">
        <p15:presenceInfo xmlns:p15="http://schemas.microsoft.com/office/powerpoint/2012/main" userId="c1e69c8b00ba16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0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1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7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4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0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3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2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56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2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364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9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4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85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7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3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5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02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2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97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58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8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384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84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7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67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53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2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6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1EA59E3-A863-4188-A02D-CF4973D085DA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FCA9F18-76FA-4807-8183-5224D8A4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7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Payment Cracker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314" y="4471805"/>
            <a:ext cx="10058400" cy="1143000"/>
          </a:xfrm>
        </p:spPr>
        <p:txBody>
          <a:bodyPr/>
          <a:lstStyle/>
          <a:p>
            <a:r>
              <a:rPr lang="en-US" dirty="0" smtClean="0"/>
              <a:t>The way to save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системой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047" y="2093775"/>
            <a:ext cx="5043461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После создания кошелька пользователю нужно будет перевести на счет деньги используя к примеру кредитную карту чтобы совершить данную операцию ему нужно будет выбрать в меню Опцию </a:t>
            </a:r>
            <a:r>
              <a:rPr lang="en-US" dirty="0" smtClean="0"/>
              <a:t>Add Money To Purse.</a:t>
            </a:r>
            <a:r>
              <a:rPr lang="uk-UA" dirty="0" smtClean="0"/>
              <a:t> В </a:t>
            </a:r>
            <a:r>
              <a:rPr lang="uk-UA" dirty="0" err="1" smtClean="0"/>
              <a:t>данном</a:t>
            </a:r>
            <a:r>
              <a:rPr lang="uk-UA" dirty="0" smtClean="0"/>
              <a:t> </a:t>
            </a:r>
            <a:r>
              <a:rPr lang="uk-UA" dirty="0" err="1" smtClean="0"/>
              <a:t>примере</a:t>
            </a:r>
            <a:r>
              <a:rPr lang="uk-UA" dirty="0" smtClean="0"/>
              <a:t> с </a:t>
            </a:r>
            <a:r>
              <a:rPr lang="uk-UA" dirty="0" err="1" smtClean="0"/>
              <a:t>долларовой</a:t>
            </a:r>
            <a:r>
              <a:rPr lang="uk-UA" dirty="0" smtClean="0"/>
              <a:t> </a:t>
            </a:r>
            <a:r>
              <a:rPr lang="uk-UA" dirty="0" err="1" smtClean="0"/>
              <a:t>кредитной</a:t>
            </a:r>
            <a:r>
              <a:rPr lang="uk-UA" dirty="0" smtClean="0"/>
              <a:t> карт</a:t>
            </a:r>
            <a:r>
              <a:rPr lang="ru-RU" dirty="0" smtClean="0"/>
              <a:t>ы изымаются средства в размере 100</a:t>
            </a:r>
            <a:r>
              <a:rPr lang="uk-UA" dirty="0"/>
              <a:t> </a:t>
            </a:r>
            <a:r>
              <a:rPr lang="en-US" dirty="0" smtClean="0"/>
              <a:t>$ </a:t>
            </a:r>
            <a:r>
              <a:rPr lang="ru-RU" dirty="0" smtClean="0"/>
              <a:t>и переводятся на счет пользователя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18" y="1959551"/>
            <a:ext cx="47434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системой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7" y="2063848"/>
            <a:ext cx="4154451" cy="40233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Пользователь может осуществить платеж на другой кошелек. При этом необходимо выбрать кошелек с которого будет произведена оплата и кошелек на который будут переведены деньги. При совершении мультивалютных операций сумма указывается в валюте кошелька отправителя. Процент за совершение оплаты также взымается в валюте отправителя.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82" y="2181014"/>
            <a:ext cx="45529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системой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723" y="2211286"/>
            <a:ext cx="4154451" cy="220971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ru-RU" dirty="0" smtClean="0"/>
              <a:t>Пользователь может совершать вывод денег из кошелька на кредитную карту. Для этого ему нужно указать кошелек с которого будет совершаться платеж и сумму платежа, а также </a:t>
            </a:r>
            <a:r>
              <a:rPr lang="ru-RU" dirty="0" smtClean="0"/>
              <a:t>номер кредитной карты.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78" y="1942838"/>
            <a:ext cx="4533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354" y="334510"/>
            <a:ext cx="4417704" cy="1508760"/>
          </a:xfrm>
        </p:spPr>
        <p:txBody>
          <a:bodyPr/>
          <a:lstStyle/>
          <a:p>
            <a:r>
              <a:rPr lang="ru-RU" dirty="0" smtClean="0"/>
              <a:t>Администратор</a:t>
            </a:r>
            <a:endParaRPr lang="en-US" dirty="0"/>
          </a:p>
        </p:txBody>
      </p:sp>
      <p:pic>
        <p:nvPicPr>
          <p:cNvPr id="4" name="Picture 6" descr="http://tarazedu.kz/images/w400h4001339788877administrator(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0206" y="2209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2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системой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14" y="1963180"/>
            <a:ext cx="6100474" cy="29779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 smtClean="0"/>
              <a:t>Если пользователь зашел как администратор, то у него </a:t>
            </a:r>
            <a:r>
              <a:rPr lang="ru-RU" dirty="0" err="1" smtClean="0"/>
              <a:t>пояляется</a:t>
            </a:r>
            <a:r>
              <a:rPr lang="ru-RU" dirty="0" smtClean="0"/>
              <a:t> свое отдельное меню в котором он может совершать следующие действия: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Заблокировать пользователя.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Получить информацию об аккаунте по 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Просмотр истории совершенных платежей.</a:t>
            </a:r>
          </a:p>
          <a:p>
            <a:r>
              <a:rPr lang="ru-RU" dirty="0"/>
              <a:t>За совершение каждой валютной операции с кошелька пользователя взымается плата в размере 10% от суммы переводимых денег.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43" y="1845734"/>
            <a:ext cx="4057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системой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2041677"/>
            <a:ext cx="6832114" cy="40233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ru-RU" dirty="0" smtClean="0"/>
              <a:t>Если пользователь зашел как администратор, то у него </a:t>
            </a:r>
            <a:r>
              <a:rPr lang="ru-RU" dirty="0" err="1" smtClean="0"/>
              <a:t>пояляется</a:t>
            </a:r>
            <a:r>
              <a:rPr lang="ru-RU" dirty="0" smtClean="0"/>
              <a:t> свое отдельное меню в котором он может совершать следующие действия: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Заблокировать пользователя.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Получить информацию об аккаунте по </a:t>
            </a:r>
            <a:r>
              <a:rPr lang="en-US" dirty="0" smtClean="0"/>
              <a:t>id </a:t>
            </a:r>
            <a:r>
              <a:rPr lang="ru-RU" dirty="0" smtClean="0"/>
              <a:t>пользователя.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Просмотр истории совершенных платежей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Получать информацию о кошельках на основании </a:t>
            </a:r>
            <a:r>
              <a:rPr lang="en-US" dirty="0" smtClean="0"/>
              <a:t>id </a:t>
            </a:r>
            <a:r>
              <a:rPr lang="ru-RU" dirty="0" smtClean="0"/>
              <a:t>пользователя.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Получать список всех аккаунтов.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Смотреть текущий баланс системы(процент изымаемый при оплате).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Создавать администратора.</a:t>
            </a:r>
            <a:endParaRPr lang="ru-RU" dirty="0"/>
          </a:p>
          <a:p>
            <a:r>
              <a:rPr lang="ru-RU" dirty="0" smtClean="0"/>
              <a:t>У администратора не может быть кошельков и он не может совершать платежей.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446" y="2041677"/>
            <a:ext cx="4057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91" y="288421"/>
            <a:ext cx="9784080" cy="1508760"/>
          </a:xfrm>
        </p:spPr>
        <p:txBody>
          <a:bodyPr/>
          <a:lstStyle/>
          <a:p>
            <a:r>
              <a:rPr lang="ru-RU" dirty="0" smtClean="0"/>
              <a:t>Список используемых технологий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67" y="1870745"/>
            <a:ext cx="4664279" cy="4899172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Oracle database</a:t>
            </a:r>
          </a:p>
          <a:p>
            <a:r>
              <a:rPr lang="en-US" dirty="0" smtClean="0"/>
              <a:t>Java SE 8</a:t>
            </a:r>
            <a:endParaRPr lang="uk-UA" dirty="0" smtClean="0"/>
          </a:p>
          <a:p>
            <a:r>
              <a:rPr lang="en-US" dirty="0" smtClean="0"/>
              <a:t>Flyway.</a:t>
            </a:r>
          </a:p>
          <a:p>
            <a:r>
              <a:rPr lang="en-US" dirty="0" smtClean="0"/>
              <a:t>Hibernate.</a:t>
            </a:r>
          </a:p>
          <a:p>
            <a:r>
              <a:rPr lang="en-US" dirty="0" err="1" smtClean="0"/>
              <a:t>YahooFinanceAPI</a:t>
            </a:r>
            <a:r>
              <a:rPr lang="en-US" dirty="0" smtClean="0"/>
              <a:t>.</a:t>
            </a:r>
          </a:p>
          <a:p>
            <a:r>
              <a:rPr lang="ru-RU" dirty="0"/>
              <a:t> </a:t>
            </a:r>
            <a:r>
              <a:rPr lang="ru-RU" dirty="0" smtClean="0"/>
              <a:t>Шифрование пароля с помощью </a:t>
            </a:r>
            <a:r>
              <a:rPr lang="en-US" dirty="0" smtClean="0"/>
              <a:t>md5.</a:t>
            </a:r>
          </a:p>
          <a:p>
            <a:r>
              <a:rPr lang="en-US" dirty="0" smtClean="0"/>
              <a:t>Log4j</a:t>
            </a:r>
          </a:p>
          <a:p>
            <a:r>
              <a:rPr lang="en-US" dirty="0" smtClean="0"/>
              <a:t>Servlets</a:t>
            </a:r>
            <a:endParaRPr lang="uk-UA" dirty="0" smtClean="0"/>
          </a:p>
          <a:p>
            <a:r>
              <a:rPr lang="en-US" dirty="0" smtClean="0"/>
              <a:t>Tomcat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Junit</a:t>
            </a:r>
          </a:p>
          <a:p>
            <a:r>
              <a:rPr lang="en-US" dirty="0" smtClean="0"/>
              <a:t>JSP</a:t>
            </a:r>
            <a:endParaRPr lang="ru-RU" dirty="0" smtClean="0"/>
          </a:p>
          <a:p>
            <a:r>
              <a:rPr lang="ru-RU" dirty="0" smtClean="0"/>
              <a:t>Генератор уникальных имен</a:t>
            </a:r>
            <a:endParaRPr lang="en-US" dirty="0" smtClean="0"/>
          </a:p>
          <a:p>
            <a:r>
              <a:rPr lang="ru-RU" dirty="0" smtClean="0"/>
              <a:t>Нагрузочный </a:t>
            </a:r>
            <a:r>
              <a:rPr lang="en-US" dirty="0" err="1" smtClean="0"/>
              <a:t>sql</a:t>
            </a:r>
            <a:r>
              <a:rPr lang="ru-RU" dirty="0" smtClean="0"/>
              <a:t> скрипт</a:t>
            </a:r>
            <a:endParaRPr lang="en-US" dirty="0" smtClean="0"/>
          </a:p>
          <a:p>
            <a:r>
              <a:rPr lang="uk-UA" dirty="0" err="1" smtClean="0"/>
              <a:t>Отправка</a:t>
            </a:r>
            <a:r>
              <a:rPr lang="uk-UA" dirty="0" smtClean="0"/>
              <a:t> </a:t>
            </a:r>
            <a:r>
              <a:rPr lang="uk-UA" dirty="0" err="1" smtClean="0"/>
              <a:t>сообщений</a:t>
            </a:r>
            <a:r>
              <a:rPr lang="uk-UA" dirty="0" smtClean="0"/>
              <a:t> на </a:t>
            </a:r>
            <a:r>
              <a:rPr lang="uk-UA" dirty="0" err="1" smtClean="0"/>
              <a:t>почту</a:t>
            </a:r>
            <a:r>
              <a:rPr lang="uk-UA" dirty="0" smtClean="0"/>
              <a:t> с </a:t>
            </a:r>
            <a:r>
              <a:rPr lang="uk-UA" dirty="0" err="1" smtClean="0"/>
              <a:t>помощью</a:t>
            </a:r>
            <a:r>
              <a:rPr lang="uk-UA" dirty="0" smtClean="0"/>
              <a:t> </a:t>
            </a:r>
            <a:r>
              <a:rPr lang="en-US" dirty="0" err="1" smtClean="0"/>
              <a:t>javax.mail</a:t>
            </a:r>
            <a:endParaRPr lang="en-US" dirty="0"/>
          </a:p>
        </p:txBody>
      </p:sp>
      <p:pic>
        <p:nvPicPr>
          <p:cNvPr id="4" name="Picture 2" descr="http://zarobotok.com.ua/Wordpress/wp-content/uploads/2012/06/mon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43" y="1870745"/>
            <a:ext cx="5582387" cy="489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2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Преиму</a:t>
            </a:r>
            <a:r>
              <a:rPr lang="uk-UA" dirty="0" err="1" smtClean="0"/>
              <a:t>щества</a:t>
            </a:r>
            <a:r>
              <a:rPr lang="uk-UA" dirty="0" smtClean="0"/>
              <a:t> систем</a:t>
            </a:r>
            <a:r>
              <a:rPr lang="ru-RU" dirty="0"/>
              <a:t>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Простой и понятный </a:t>
            </a:r>
            <a:r>
              <a:rPr lang="en-US" dirty="0" smtClean="0"/>
              <a:t>API.</a:t>
            </a:r>
            <a:r>
              <a:rPr lang="ru-RU" dirty="0" smtClean="0"/>
              <a:t> Основные методы:</a:t>
            </a:r>
          </a:p>
          <a:p>
            <a:r>
              <a:rPr lang="en-US" dirty="0" err="1" smtClean="0"/>
              <a:t>CreateUser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CreatePurse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MakeTransaction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ru-RU" dirty="0" smtClean="0"/>
              <a:t>Модульность (возможность использовать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как для настольных так и для </a:t>
            </a:r>
            <a:r>
              <a:rPr lang="ru-RU" dirty="0" err="1" smtClean="0"/>
              <a:t>вэб</a:t>
            </a:r>
            <a:r>
              <a:rPr lang="ru-RU" dirty="0" smtClean="0"/>
              <a:t> приложений)</a:t>
            </a:r>
            <a:r>
              <a:rPr lang="en-US" dirty="0" smtClean="0"/>
              <a:t>.</a:t>
            </a:r>
          </a:p>
          <a:p>
            <a:r>
              <a:rPr lang="ru-RU" dirty="0" smtClean="0"/>
              <a:t>Защищенность системы от злоумышленников посредством шифрования.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EAV </a:t>
            </a:r>
            <a:r>
              <a:rPr lang="ru-RU" dirty="0" smtClean="0"/>
              <a:t>модели(гибкость систем</a:t>
            </a:r>
            <a:r>
              <a:rPr lang="ru-RU" dirty="0"/>
              <a:t>ы</a:t>
            </a:r>
            <a:r>
              <a:rPr lang="ru-RU" dirty="0" smtClean="0"/>
              <a:t>).</a:t>
            </a:r>
          </a:p>
          <a:p>
            <a:r>
              <a:rPr lang="ru-RU" dirty="0" err="1" smtClean="0"/>
              <a:t>Валидация</a:t>
            </a:r>
            <a:r>
              <a:rPr lang="ru-RU" dirty="0" smtClean="0"/>
              <a:t> всех полей сайта.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состоит из</a:t>
            </a:r>
            <a:r>
              <a:rPr lang="en-US" dirty="0" smtClean="0"/>
              <a:t> </a:t>
            </a:r>
            <a:r>
              <a:rPr lang="en-US" dirty="0"/>
              <a:t>4</a:t>
            </a:r>
            <a:r>
              <a:rPr lang="ru-RU" dirty="0" smtClean="0"/>
              <a:t> частей: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API</a:t>
            </a:r>
            <a:r>
              <a:rPr lang="ru-RU" dirty="0" smtClean="0"/>
              <a:t>(</a:t>
            </a:r>
            <a:r>
              <a:rPr lang="en-US" dirty="0" err="1" smtClean="0"/>
              <a:t>dao</a:t>
            </a:r>
            <a:r>
              <a:rPr lang="en-US" dirty="0" smtClean="0"/>
              <a:t>, services, </a:t>
            </a:r>
            <a:r>
              <a:rPr lang="ru-RU" dirty="0" smtClean="0"/>
              <a:t>уровень разграничения доступа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Контроллер (</a:t>
            </a:r>
            <a:r>
              <a:rPr lang="ru-RU" dirty="0" err="1" smtClean="0"/>
              <a:t>сервлет</a:t>
            </a:r>
            <a:r>
              <a:rPr lang="ru-RU" dirty="0" smtClean="0"/>
              <a:t>) + </a:t>
            </a:r>
            <a:r>
              <a:rPr lang="ru-RU" dirty="0" err="1" smtClean="0"/>
              <a:t>валидация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Web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Utils</a:t>
            </a:r>
            <a:r>
              <a:rPr lang="en-US" dirty="0" smtClean="0"/>
              <a:t>(</a:t>
            </a:r>
            <a:r>
              <a:rPr lang="ru-RU" dirty="0" smtClean="0"/>
              <a:t>служебные классы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48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083" y="2658237"/>
            <a:ext cx="7303871" cy="1450757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thumbs.dreamstime.com/z/dollar-euro-2546528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3"/>
          <a:stretch/>
        </p:blipFill>
        <p:spPr bwMode="auto">
          <a:xfrm>
            <a:off x="7156157" y="3631848"/>
            <a:ext cx="4572000" cy="30210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990" y="340488"/>
            <a:ext cx="63927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Электронная система расчетов онлайн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PaymentCracker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://blog.bcaresearch.com/wp-content/uploads/2012/03/Dollar-Is-The-New-Euro-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0" y="3617608"/>
            <a:ext cx="4572000" cy="3049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10536" y="1849043"/>
            <a:ext cx="8695151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600" dirty="0" smtClean="0"/>
          </a:p>
          <a:p>
            <a:r>
              <a:rPr lang="ru-RU" sz="1600" dirty="0" smtClean="0"/>
              <a:t>Используя </a:t>
            </a:r>
            <a:r>
              <a:rPr lang="ru-RU" sz="1600" dirty="0" smtClean="0"/>
              <a:t>наш </a:t>
            </a:r>
            <a:r>
              <a:rPr lang="ru-RU" sz="1600" dirty="0" smtClean="0"/>
              <a:t>продукт, </a:t>
            </a:r>
            <a:r>
              <a:rPr lang="ru-RU" sz="1600" dirty="0" smtClean="0"/>
              <a:t>вы получите </a:t>
            </a:r>
            <a:r>
              <a:rPr lang="ru-RU" sz="1600" dirty="0" smtClean="0"/>
              <a:t>ряд </a:t>
            </a:r>
            <a:r>
              <a:rPr lang="ru-RU" sz="1600" dirty="0" smtClean="0"/>
              <a:t>возможностей, таких как: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Онлайн - платежи 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Операции </a:t>
            </a:r>
            <a:r>
              <a:rPr lang="ru-RU" sz="1600" dirty="0" smtClean="0"/>
              <a:t>по выводу денег на кредитную карту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Операции по переводу денег на счет с кредитной </a:t>
            </a:r>
            <a:r>
              <a:rPr lang="ru-RU" sz="1600" dirty="0" smtClean="0"/>
              <a:t>карты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05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827" y="228600"/>
            <a:ext cx="9784080" cy="1508760"/>
          </a:xfrm>
        </p:spPr>
        <p:txBody>
          <a:bodyPr/>
          <a:lstStyle/>
          <a:p>
            <a:r>
              <a:rPr lang="ru-RU" dirty="0" smtClean="0"/>
              <a:t>Особенности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461" y="1956436"/>
            <a:ext cx="6404037" cy="73562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Система предполагает наличие 2 типов пользователей:</a:t>
            </a:r>
            <a:endParaRPr lang="en-US" dirty="0"/>
          </a:p>
        </p:txBody>
      </p:sp>
      <p:pic>
        <p:nvPicPr>
          <p:cNvPr id="1026" name="Picture 2" descr="http://itband.ru/wp-content/uploads/2012/12/Administ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2" y="29111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arazedu.kz/images/w400h4001339788877administrator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008" y="2799872"/>
            <a:ext cx="2660931" cy="266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29583" y="57225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354" y="5706336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пользователь</a:t>
            </a:r>
            <a:endParaRPr lang="en-US" dirty="0"/>
          </a:p>
        </p:txBody>
      </p:sp>
      <p:pic>
        <p:nvPicPr>
          <p:cNvPr id="4" name="Picture 2" descr="http://itband.ru/wp-content/uploads/2012/12/Administrato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006" y="2895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22492"/>
            <a:ext cx="10058400" cy="814868"/>
          </a:xfrm>
        </p:spPr>
        <p:txBody>
          <a:bodyPr/>
          <a:lstStyle/>
          <a:p>
            <a:r>
              <a:rPr lang="ru-RU" dirty="0" smtClean="0"/>
              <a:t>Как пользоваться системой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91" y="2490680"/>
            <a:ext cx="4087116" cy="71944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Первое что увидит пользователь когда посетит страницу </a:t>
            </a:r>
            <a:r>
              <a:rPr lang="en-US" dirty="0" err="1" smtClean="0"/>
              <a:t>PaymentCracker</a:t>
            </a:r>
            <a:r>
              <a:rPr lang="en-US" dirty="0" smtClean="0"/>
              <a:t>(</a:t>
            </a:r>
            <a:r>
              <a:rPr lang="ru-RU" dirty="0" smtClean="0"/>
              <a:t>-а) </a:t>
            </a:r>
            <a:r>
              <a:rPr lang="uk-UA" dirty="0" err="1" smtClean="0"/>
              <a:t>будет</a:t>
            </a:r>
            <a:r>
              <a:rPr lang="uk-UA" dirty="0" smtClean="0"/>
              <a:t> </a:t>
            </a:r>
            <a:r>
              <a:rPr lang="uk-UA" dirty="0" err="1" smtClean="0"/>
              <a:t>страница</a:t>
            </a:r>
            <a:r>
              <a:rPr lang="uk-UA" dirty="0" smtClean="0"/>
              <a:t> </a:t>
            </a:r>
            <a:r>
              <a:rPr lang="uk-UA" dirty="0" err="1" smtClean="0"/>
              <a:t>авторизации</a:t>
            </a:r>
            <a:r>
              <a:rPr lang="uk-UA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824" t="21186" r="35402" b="46776"/>
          <a:stretch/>
        </p:blipFill>
        <p:spPr>
          <a:xfrm>
            <a:off x="6126480" y="1977946"/>
            <a:ext cx="5826266" cy="31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62" y="331773"/>
            <a:ext cx="10058400" cy="677303"/>
          </a:xfrm>
        </p:spPr>
        <p:txBody>
          <a:bodyPr>
            <a:normAutofit/>
          </a:bodyPr>
          <a:lstStyle/>
          <a:p>
            <a:r>
              <a:rPr lang="ru-RU" dirty="0" smtClean="0"/>
              <a:t>Как пользоваться системой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849" y="2162365"/>
            <a:ext cx="6961213" cy="4206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082" y="2050848"/>
            <a:ext cx="3447207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Для того чтобы иметь право работать с системой пользователю необходимо пройти этап регистрации на странице </a:t>
            </a:r>
            <a:r>
              <a:rPr lang="en-US" dirty="0"/>
              <a:t>S</a:t>
            </a:r>
            <a:r>
              <a:rPr lang="en-US" dirty="0" smtClean="0"/>
              <a:t>ign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системой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071" y="2001138"/>
            <a:ext cx="6117577" cy="3608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538" y="2001138"/>
            <a:ext cx="315589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После регистрации пользователю необходимо войти в систему под своим логином и паролем.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системой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118" y="2044919"/>
            <a:ext cx="3850041" cy="4206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713" y="2044919"/>
            <a:ext cx="5683846" cy="369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После того как пользователь успешно вошел в систему под своим логином и паролем, он получает доступ к управлению своим </a:t>
            </a:r>
            <a:r>
              <a:rPr lang="ru-RU" dirty="0" smtClean="0"/>
              <a:t>аккаунтом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Ему доступны следующие действия: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Создание нового кошелька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Выполнение перевода денег с одного кошелька на </a:t>
            </a:r>
            <a:r>
              <a:rPr lang="ru-RU" dirty="0" smtClean="0"/>
              <a:t>другой.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Перевод денег на счет с кредитной карты.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Вывод денег из системы на кредитную </a:t>
            </a:r>
            <a:r>
              <a:rPr lang="ru-RU" dirty="0" smtClean="0"/>
              <a:t>карту.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Просмотр истории совершенных платежей.</a:t>
            </a:r>
            <a:endParaRPr lang="ru-RU" dirty="0" smtClean="0"/>
          </a:p>
          <a:p>
            <a:r>
              <a:rPr lang="ru-RU" dirty="0" smtClean="0"/>
              <a:t>За совершение каждой валютной операции с кошелька пользователя взымается плата в размере 10% от суммы переводимых денег.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4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системой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935" y="2043440"/>
            <a:ext cx="5832026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Первое действие которое нужно будет совершить пользователю после регистрации будет создание кошелька. В системе существует ограничение на количество кошельков одного типа -  один долларовый, один гривневый и один </a:t>
            </a:r>
            <a:r>
              <a:rPr lang="ru-RU" dirty="0" err="1" smtClean="0"/>
              <a:t>евровый</a:t>
            </a:r>
            <a:r>
              <a:rPr lang="ru-RU" dirty="0" smtClean="0"/>
              <a:t> кошельки.</a:t>
            </a:r>
          </a:p>
          <a:p>
            <a:r>
              <a:rPr lang="ru-RU" dirty="0" smtClean="0"/>
              <a:t>Для создания нового кошелька необходимо зайти в меню </a:t>
            </a:r>
            <a:r>
              <a:rPr lang="en-US" dirty="0" smtClean="0"/>
              <a:t>Add Purse.</a:t>
            </a:r>
          </a:p>
          <a:p>
            <a:r>
              <a:rPr lang="ru-RU" dirty="0" smtClean="0"/>
              <a:t>Выберите тип кошелька из выпадающего списка,  а затем нажмите на кнопу </a:t>
            </a:r>
            <a:r>
              <a:rPr lang="en-US" dirty="0" smtClean="0"/>
              <a:t>add. </a:t>
            </a:r>
            <a:r>
              <a:rPr lang="ru-RU" dirty="0" smtClean="0"/>
              <a:t>В результате система создаст кошелек который можно будет увидеть на странице </a:t>
            </a:r>
            <a:r>
              <a:rPr lang="en-US" dirty="0" smtClean="0"/>
              <a:t>Operations</a:t>
            </a:r>
            <a:r>
              <a:rPr lang="ru-RU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58" y="2043439"/>
            <a:ext cx="3040219" cy="2711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230" y="2043438"/>
            <a:ext cx="2865394" cy="27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6376</TotalTime>
  <Words>665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2_HDOfficeLightV0</vt:lpstr>
      <vt:lpstr>Banded</vt:lpstr>
      <vt:lpstr>Payment Cracker</vt:lpstr>
      <vt:lpstr>Электронная система расчетов онлайн PaymentCracker</vt:lpstr>
      <vt:lpstr>Особенности системы</vt:lpstr>
      <vt:lpstr>Обычный пользователь</vt:lpstr>
      <vt:lpstr>Как пользоваться системой</vt:lpstr>
      <vt:lpstr>Как пользоваться системой</vt:lpstr>
      <vt:lpstr>Как пользоваться системой</vt:lpstr>
      <vt:lpstr>Как пользоваться системой</vt:lpstr>
      <vt:lpstr>Как пользоваться системой</vt:lpstr>
      <vt:lpstr>Как пользоваться системой</vt:lpstr>
      <vt:lpstr>Как пользоваться системой</vt:lpstr>
      <vt:lpstr>Как пользоваться системой</vt:lpstr>
      <vt:lpstr>Администратор</vt:lpstr>
      <vt:lpstr>Как пользоваться системой</vt:lpstr>
      <vt:lpstr>Как пользоваться системой</vt:lpstr>
      <vt:lpstr>Список используемых технологий</vt:lpstr>
      <vt:lpstr>Преимущества системы</vt:lpstr>
      <vt:lpstr>Описание системы</vt:lpstr>
      <vt:lpstr>Спасибо за внимание!!!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Романенко</dc:creator>
  <cp:lastModifiedBy>Александр Романенко</cp:lastModifiedBy>
  <cp:revision>44</cp:revision>
  <dcterms:created xsi:type="dcterms:W3CDTF">2015-02-13T11:07:28Z</dcterms:created>
  <dcterms:modified xsi:type="dcterms:W3CDTF">2015-02-25T15:15:49Z</dcterms:modified>
</cp:coreProperties>
</file>