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6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276" r:id="rId12"/>
    <p:sldId id="302" r:id="rId13"/>
    <p:sldId id="305" r:id="rId14"/>
    <p:sldId id="306" r:id="rId15"/>
    <p:sldId id="307" r:id="rId16"/>
    <p:sldId id="280" r:id="rId17"/>
    <p:sldId id="308" r:id="rId18"/>
    <p:sldId id="28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9.emf"/><Relationship Id="rId20" Type="http://schemas.microsoft.com/office/2007/relationships/hdphoto" Target="../media/image8.wdp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5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4.xml"/><Relationship Id="rId32" Type="http://schemas.openxmlformats.org/officeDocument/2006/relationships/tags" Target="../tags/tag63.xml"/><Relationship Id="rId31" Type="http://schemas.openxmlformats.org/officeDocument/2006/relationships/tags" Target="../tags/tag62.xml"/><Relationship Id="rId30" Type="http://schemas.openxmlformats.org/officeDocument/2006/relationships/tags" Target="../tags/tag61.xml"/><Relationship Id="rId3" Type="http://schemas.openxmlformats.org/officeDocument/2006/relationships/tags" Target="../tags/tag34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基于</a:t>
            </a:r>
            <a:r>
              <a:rPr lang="en-US" altLang="zh-CN" sz="4400" dirty="0" smtClean="0"/>
              <a:t>kinect</a:t>
            </a:r>
            <a:r>
              <a:rPr lang="zh-CN" altLang="en-US" sz="4400" dirty="0" smtClean="0"/>
              <a:t>的体感控制小车</a:t>
            </a:r>
            <a:endParaRPr lang="zh-CN" altLang="en-US" sz="4400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smtClean="0"/>
              <a:t>2020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硬件介绍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项目介绍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任务流程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292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时间安排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矩形 53"/>
          <p:cNvSpPr/>
          <p:nvPr>
            <p:custDataLst>
              <p:tags r:id="rId1"/>
            </p:custDataLst>
          </p:nvPr>
        </p:nvSpPr>
        <p:spPr bwMode="auto">
          <a:xfrm>
            <a:off x="1235257" y="2219718"/>
            <a:ext cx="2199553" cy="304404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57150">
            <a:solidFill>
              <a:sysClr val="window" lastClr="FFFFFF"/>
            </a:solidFill>
            <a:round/>
          </a:ln>
          <a:effectLst/>
        </p:spPr>
        <p:txBody>
          <a:bodyPr vert="horz" wrap="square" lIns="68580" tIns="0" rIns="68580" bIns="35100" anchor="ctr" anchorCtr="0" compatLnSpc="1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900" spc="15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900" spc="15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kinect </a:t>
            </a:r>
            <a:r>
              <a:rPr lang="zh-CN" altLang="en-US" sz="900" spc="15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感知人体运动</a:t>
            </a:r>
            <a:endParaRPr lang="zh-CN" altLang="en-US" sz="900" spc="15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2"/>
            </p:custDataLst>
          </p:nvPr>
        </p:nvSpPr>
        <p:spPr bwMode="auto">
          <a:xfrm>
            <a:off x="3432764" y="1333601"/>
            <a:ext cx="196608" cy="1140968"/>
          </a:xfrm>
          <a:custGeom>
            <a:avLst/>
            <a:gdLst/>
            <a:ahLst/>
            <a:cxnLst>
              <a:cxn ang="0">
                <a:pos x="54" y="575"/>
              </a:cxn>
              <a:cxn ang="0">
                <a:pos x="54" y="0"/>
              </a:cxn>
              <a:cxn ang="0">
                <a:pos x="0" y="10"/>
              </a:cxn>
              <a:cxn ang="0">
                <a:pos x="0" y="627"/>
              </a:cxn>
              <a:cxn ang="0">
                <a:pos x="54" y="617"/>
              </a:cxn>
              <a:cxn ang="0">
                <a:pos x="54" y="617"/>
              </a:cxn>
              <a:cxn ang="0">
                <a:pos x="80" y="586"/>
              </a:cxn>
              <a:cxn ang="0">
                <a:pos x="54" y="575"/>
              </a:cxn>
            </a:cxnLst>
            <a:rect l="0" t="0" r="r" b="b"/>
            <a:pathLst>
              <a:path w="81" h="627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627"/>
                  <a:pt x="0" y="627"/>
                  <a:pt x="0" y="62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2"/>
                  <a:pt x="80" y="586"/>
                </a:cubicBezTo>
                <a:cubicBezTo>
                  <a:pt x="79" y="567"/>
                  <a:pt x="54" y="575"/>
                  <a:pt x="54" y="575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5"/>
          <p:cNvSpPr/>
          <p:nvPr>
            <p:custDataLst>
              <p:tags r:id="rId3"/>
            </p:custDataLst>
          </p:nvPr>
        </p:nvSpPr>
        <p:spPr bwMode="auto">
          <a:xfrm>
            <a:off x="1237304" y="1242171"/>
            <a:ext cx="2390019" cy="1478115"/>
          </a:xfrm>
          <a:custGeom>
            <a:avLst/>
            <a:gdLst/>
            <a:ahLst/>
            <a:cxnLst>
              <a:cxn ang="0">
                <a:pos x="954" y="8"/>
              </a:cxn>
              <a:cxn ang="0">
                <a:pos x="954" y="8"/>
              </a:cxn>
              <a:cxn ang="0">
                <a:pos x="0" y="196"/>
              </a:cxn>
              <a:cxn ang="0">
                <a:pos x="0" y="813"/>
              </a:cxn>
              <a:cxn ang="0">
                <a:pos x="954" y="625"/>
              </a:cxn>
              <a:cxn ang="0">
                <a:pos x="980" y="636"/>
              </a:cxn>
              <a:cxn ang="0">
                <a:pos x="980" y="19"/>
              </a:cxn>
              <a:cxn ang="0">
                <a:pos x="954" y="8"/>
              </a:cxn>
            </a:cxnLst>
            <a:rect l="0" t="0" r="r" b="b"/>
            <a:pathLst>
              <a:path w="980" h="813">
                <a:moveTo>
                  <a:pt x="954" y="8"/>
                </a:moveTo>
                <a:cubicBezTo>
                  <a:pt x="954" y="8"/>
                  <a:pt x="954" y="8"/>
                  <a:pt x="954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5"/>
                  <a:pt x="954" y="625"/>
                  <a:pt x="954" y="625"/>
                </a:cubicBezTo>
                <a:cubicBezTo>
                  <a:pt x="954" y="625"/>
                  <a:pt x="979" y="617"/>
                  <a:pt x="980" y="636"/>
                </a:cubicBezTo>
                <a:cubicBezTo>
                  <a:pt x="980" y="19"/>
                  <a:pt x="980" y="19"/>
                  <a:pt x="980" y="19"/>
                </a:cubicBezTo>
                <a:cubicBezTo>
                  <a:pt x="979" y="0"/>
                  <a:pt x="954" y="8"/>
                  <a:pt x="954" y="8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6"/>
          <p:cNvSpPr/>
          <p:nvPr>
            <p:custDataLst>
              <p:tags r:id="rId4"/>
            </p:custDataLst>
          </p:nvPr>
        </p:nvSpPr>
        <p:spPr bwMode="auto">
          <a:xfrm>
            <a:off x="3432764" y="4276362"/>
            <a:ext cx="196608" cy="238100"/>
          </a:xfrm>
          <a:custGeom>
            <a:avLst/>
            <a:gdLst/>
            <a:ahLst/>
            <a:cxnLst>
              <a:cxn ang="0">
                <a:pos x="54" y="79"/>
              </a:cxn>
              <a:cxn ang="0">
                <a:pos x="54" y="0"/>
              </a:cxn>
              <a:cxn ang="0">
                <a:pos x="0" y="10"/>
              </a:cxn>
              <a:cxn ang="0">
                <a:pos x="0" y="131"/>
              </a:cxn>
              <a:cxn ang="0">
                <a:pos x="54" y="121"/>
              </a:cxn>
              <a:cxn ang="0">
                <a:pos x="54" y="121"/>
              </a:cxn>
              <a:cxn ang="0">
                <a:pos x="80" y="90"/>
              </a:cxn>
              <a:cxn ang="0">
                <a:pos x="54" y="79"/>
              </a:cxn>
            </a:cxnLst>
            <a:rect l="0" t="0" r="r" b="b"/>
            <a:pathLst>
              <a:path w="81" h="131">
                <a:moveTo>
                  <a:pt x="54" y="79"/>
                </a:moveTo>
                <a:cubicBezTo>
                  <a:pt x="54" y="0"/>
                  <a:pt x="54" y="0"/>
                  <a:pt x="54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1"/>
                  <a:pt x="0" y="131"/>
                  <a:pt x="0" y="13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81" y="116"/>
                  <a:pt x="80" y="90"/>
                </a:cubicBezTo>
                <a:cubicBezTo>
                  <a:pt x="79" y="71"/>
                  <a:pt x="54" y="79"/>
                  <a:pt x="54" y="79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7"/>
          <p:cNvSpPr/>
          <p:nvPr>
            <p:custDataLst>
              <p:tags r:id="rId5"/>
            </p:custDataLst>
          </p:nvPr>
        </p:nvSpPr>
        <p:spPr bwMode="auto">
          <a:xfrm>
            <a:off x="1237304" y="4184932"/>
            <a:ext cx="2390019" cy="577151"/>
          </a:xfrm>
          <a:custGeom>
            <a:avLst/>
            <a:gdLst/>
            <a:ahLst/>
            <a:cxnLst>
              <a:cxn ang="0">
                <a:pos x="954" y="8"/>
              </a:cxn>
              <a:cxn ang="0">
                <a:pos x="954" y="8"/>
              </a:cxn>
              <a:cxn ang="0">
                <a:pos x="0" y="196"/>
              </a:cxn>
              <a:cxn ang="0">
                <a:pos x="0" y="317"/>
              </a:cxn>
              <a:cxn ang="0">
                <a:pos x="954" y="129"/>
              </a:cxn>
              <a:cxn ang="0">
                <a:pos x="980" y="140"/>
              </a:cxn>
              <a:cxn ang="0">
                <a:pos x="980" y="19"/>
              </a:cxn>
              <a:cxn ang="0">
                <a:pos x="954" y="8"/>
              </a:cxn>
            </a:cxnLst>
            <a:rect l="0" t="0" r="r" b="b"/>
            <a:pathLst>
              <a:path w="980" h="317">
                <a:moveTo>
                  <a:pt x="954" y="8"/>
                </a:moveTo>
                <a:cubicBezTo>
                  <a:pt x="954" y="8"/>
                  <a:pt x="954" y="8"/>
                  <a:pt x="954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317"/>
                  <a:pt x="0" y="317"/>
                  <a:pt x="0" y="317"/>
                </a:cubicBezTo>
                <a:cubicBezTo>
                  <a:pt x="954" y="129"/>
                  <a:pt x="954" y="129"/>
                  <a:pt x="954" y="129"/>
                </a:cubicBezTo>
                <a:cubicBezTo>
                  <a:pt x="954" y="129"/>
                  <a:pt x="979" y="121"/>
                  <a:pt x="980" y="140"/>
                </a:cubicBezTo>
                <a:cubicBezTo>
                  <a:pt x="980" y="19"/>
                  <a:pt x="980" y="19"/>
                  <a:pt x="980" y="19"/>
                </a:cubicBezTo>
                <a:cubicBezTo>
                  <a:pt x="979" y="0"/>
                  <a:pt x="954" y="8"/>
                  <a:pt x="954" y="8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8"/>
          <p:cNvSpPr/>
          <p:nvPr>
            <p:custDataLst>
              <p:tags r:id="rId6"/>
            </p:custDataLst>
          </p:nvPr>
        </p:nvSpPr>
        <p:spPr bwMode="auto">
          <a:xfrm>
            <a:off x="3432764" y="4588748"/>
            <a:ext cx="196608" cy="238100"/>
          </a:xfrm>
          <a:custGeom>
            <a:avLst/>
            <a:gdLst/>
            <a:ahLst/>
            <a:cxnLst>
              <a:cxn ang="0">
                <a:pos x="54" y="79"/>
              </a:cxn>
              <a:cxn ang="0">
                <a:pos x="54" y="0"/>
              </a:cxn>
              <a:cxn ang="0">
                <a:pos x="0" y="10"/>
              </a:cxn>
              <a:cxn ang="0">
                <a:pos x="0" y="131"/>
              </a:cxn>
              <a:cxn ang="0">
                <a:pos x="54" y="121"/>
              </a:cxn>
              <a:cxn ang="0">
                <a:pos x="54" y="121"/>
              </a:cxn>
              <a:cxn ang="0">
                <a:pos x="80" y="90"/>
              </a:cxn>
              <a:cxn ang="0">
                <a:pos x="54" y="79"/>
              </a:cxn>
            </a:cxnLst>
            <a:rect l="0" t="0" r="r" b="b"/>
            <a:pathLst>
              <a:path w="81" h="131">
                <a:moveTo>
                  <a:pt x="54" y="79"/>
                </a:moveTo>
                <a:cubicBezTo>
                  <a:pt x="54" y="0"/>
                  <a:pt x="54" y="0"/>
                  <a:pt x="54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1"/>
                  <a:pt x="0" y="131"/>
                  <a:pt x="0" y="13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81" y="116"/>
                  <a:pt x="80" y="90"/>
                </a:cubicBezTo>
                <a:cubicBezTo>
                  <a:pt x="79" y="71"/>
                  <a:pt x="54" y="79"/>
                  <a:pt x="54" y="79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9"/>
          <p:cNvSpPr/>
          <p:nvPr>
            <p:custDataLst>
              <p:tags r:id="rId7"/>
            </p:custDataLst>
          </p:nvPr>
        </p:nvSpPr>
        <p:spPr bwMode="auto">
          <a:xfrm>
            <a:off x="1237304" y="4497318"/>
            <a:ext cx="2390019" cy="577151"/>
          </a:xfrm>
          <a:custGeom>
            <a:avLst/>
            <a:gdLst/>
            <a:ahLst/>
            <a:cxnLst>
              <a:cxn ang="0">
                <a:pos x="954" y="8"/>
              </a:cxn>
              <a:cxn ang="0">
                <a:pos x="954" y="8"/>
              </a:cxn>
              <a:cxn ang="0">
                <a:pos x="0" y="196"/>
              </a:cxn>
              <a:cxn ang="0">
                <a:pos x="0" y="317"/>
              </a:cxn>
              <a:cxn ang="0">
                <a:pos x="954" y="129"/>
              </a:cxn>
              <a:cxn ang="0">
                <a:pos x="980" y="140"/>
              </a:cxn>
              <a:cxn ang="0">
                <a:pos x="980" y="19"/>
              </a:cxn>
              <a:cxn ang="0">
                <a:pos x="954" y="8"/>
              </a:cxn>
            </a:cxnLst>
            <a:rect l="0" t="0" r="r" b="b"/>
            <a:pathLst>
              <a:path w="980" h="317">
                <a:moveTo>
                  <a:pt x="954" y="8"/>
                </a:moveTo>
                <a:cubicBezTo>
                  <a:pt x="954" y="8"/>
                  <a:pt x="954" y="8"/>
                  <a:pt x="954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317"/>
                  <a:pt x="0" y="317"/>
                  <a:pt x="0" y="317"/>
                </a:cubicBezTo>
                <a:cubicBezTo>
                  <a:pt x="954" y="129"/>
                  <a:pt x="954" y="129"/>
                  <a:pt x="954" y="129"/>
                </a:cubicBezTo>
                <a:cubicBezTo>
                  <a:pt x="954" y="129"/>
                  <a:pt x="979" y="121"/>
                  <a:pt x="980" y="140"/>
                </a:cubicBezTo>
                <a:cubicBezTo>
                  <a:pt x="980" y="19"/>
                  <a:pt x="980" y="19"/>
                  <a:pt x="980" y="19"/>
                </a:cubicBezTo>
                <a:cubicBezTo>
                  <a:pt x="979" y="0"/>
                  <a:pt x="954" y="8"/>
                  <a:pt x="954" y="8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椭圆 60"/>
          <p:cNvSpPr/>
          <p:nvPr>
            <p:custDataLst>
              <p:tags r:id="rId8"/>
            </p:custDataLst>
          </p:nvPr>
        </p:nvSpPr>
        <p:spPr bwMode="auto">
          <a:xfrm>
            <a:off x="2039097" y="1634559"/>
            <a:ext cx="786433" cy="731438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1F74AD">
                <a:lumMod val="75000"/>
              </a:srgbClr>
            </a:solidFill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61"/>
          <p:cNvSpPr/>
          <p:nvPr>
            <p:custDataLst>
              <p:tags r:id="rId9"/>
            </p:custDataLst>
          </p:nvPr>
        </p:nvSpPr>
        <p:spPr bwMode="auto">
          <a:xfrm>
            <a:off x="2235672" y="1826570"/>
            <a:ext cx="393215" cy="347434"/>
          </a:xfrm>
          <a:custGeom>
            <a:avLst/>
            <a:gdLst>
              <a:gd name="connsiteX0" fmla="*/ 315746 w 375144"/>
              <a:gd name="connsiteY0" fmla="*/ 280584 h 331467"/>
              <a:gd name="connsiteX1" fmla="*/ 324231 w 375144"/>
              <a:gd name="connsiteY1" fmla="*/ 311897 h 331467"/>
              <a:gd name="connsiteX2" fmla="*/ 324231 w 375144"/>
              <a:gd name="connsiteY2" fmla="*/ 292326 h 331467"/>
              <a:gd name="connsiteX3" fmla="*/ 324231 w 375144"/>
              <a:gd name="connsiteY3" fmla="*/ 288412 h 331467"/>
              <a:gd name="connsiteX4" fmla="*/ 328474 w 375144"/>
              <a:gd name="connsiteY4" fmla="*/ 284498 h 331467"/>
              <a:gd name="connsiteX5" fmla="*/ 332717 w 375144"/>
              <a:gd name="connsiteY5" fmla="*/ 288412 h 331467"/>
              <a:gd name="connsiteX6" fmla="*/ 332717 w 375144"/>
              <a:gd name="connsiteY6" fmla="*/ 292326 h 331467"/>
              <a:gd name="connsiteX7" fmla="*/ 336960 w 375144"/>
              <a:gd name="connsiteY7" fmla="*/ 311897 h 331467"/>
              <a:gd name="connsiteX8" fmla="*/ 341202 w 375144"/>
              <a:gd name="connsiteY8" fmla="*/ 280584 h 331467"/>
              <a:gd name="connsiteX9" fmla="*/ 366659 w 375144"/>
              <a:gd name="connsiteY9" fmla="*/ 288412 h 331467"/>
              <a:gd name="connsiteX10" fmla="*/ 375144 w 375144"/>
              <a:gd name="connsiteY10" fmla="*/ 307983 h 331467"/>
              <a:gd name="connsiteX11" fmla="*/ 375144 w 375144"/>
              <a:gd name="connsiteY11" fmla="*/ 327553 h 331467"/>
              <a:gd name="connsiteX12" fmla="*/ 358173 w 375144"/>
              <a:gd name="connsiteY12" fmla="*/ 327553 h 331467"/>
              <a:gd name="connsiteX13" fmla="*/ 358173 w 375144"/>
              <a:gd name="connsiteY13" fmla="*/ 311897 h 331467"/>
              <a:gd name="connsiteX14" fmla="*/ 353930 w 375144"/>
              <a:gd name="connsiteY14" fmla="*/ 307983 h 331467"/>
              <a:gd name="connsiteX15" fmla="*/ 353930 w 375144"/>
              <a:gd name="connsiteY15" fmla="*/ 331467 h 331467"/>
              <a:gd name="connsiteX16" fmla="*/ 328474 w 375144"/>
              <a:gd name="connsiteY16" fmla="*/ 331467 h 331467"/>
              <a:gd name="connsiteX17" fmla="*/ 303018 w 375144"/>
              <a:gd name="connsiteY17" fmla="*/ 331467 h 331467"/>
              <a:gd name="connsiteX18" fmla="*/ 303018 w 375144"/>
              <a:gd name="connsiteY18" fmla="*/ 307983 h 331467"/>
              <a:gd name="connsiteX19" fmla="*/ 298775 w 375144"/>
              <a:gd name="connsiteY19" fmla="*/ 311897 h 331467"/>
              <a:gd name="connsiteX20" fmla="*/ 298775 w 375144"/>
              <a:gd name="connsiteY20" fmla="*/ 331467 h 331467"/>
              <a:gd name="connsiteX21" fmla="*/ 286047 w 375144"/>
              <a:gd name="connsiteY21" fmla="*/ 327553 h 331467"/>
              <a:gd name="connsiteX22" fmla="*/ 286047 w 375144"/>
              <a:gd name="connsiteY22" fmla="*/ 307983 h 331467"/>
              <a:gd name="connsiteX23" fmla="*/ 290290 w 375144"/>
              <a:gd name="connsiteY23" fmla="*/ 288412 h 331467"/>
              <a:gd name="connsiteX24" fmla="*/ 315746 w 375144"/>
              <a:gd name="connsiteY24" fmla="*/ 280584 h 331467"/>
              <a:gd name="connsiteX25" fmla="*/ 329032 w 375144"/>
              <a:gd name="connsiteY25" fmla="*/ 229701 h 331467"/>
              <a:gd name="connsiteX26" fmla="*/ 350134 w 375144"/>
              <a:gd name="connsiteY26" fmla="*/ 249272 h 331467"/>
              <a:gd name="connsiteX27" fmla="*/ 350134 w 375144"/>
              <a:gd name="connsiteY27" fmla="*/ 253186 h 331467"/>
              <a:gd name="connsiteX28" fmla="*/ 345914 w 375144"/>
              <a:gd name="connsiteY28" fmla="*/ 261014 h 331467"/>
              <a:gd name="connsiteX29" fmla="*/ 329032 w 375144"/>
              <a:gd name="connsiteY29" fmla="*/ 280584 h 331467"/>
              <a:gd name="connsiteX30" fmla="*/ 312150 w 375144"/>
              <a:gd name="connsiteY30" fmla="*/ 261014 h 331467"/>
              <a:gd name="connsiteX31" fmla="*/ 307930 w 375144"/>
              <a:gd name="connsiteY31" fmla="*/ 253186 h 331467"/>
              <a:gd name="connsiteX32" fmla="*/ 312150 w 375144"/>
              <a:gd name="connsiteY32" fmla="*/ 249272 h 331467"/>
              <a:gd name="connsiteX33" fmla="*/ 329032 w 375144"/>
              <a:gd name="connsiteY33" fmla="*/ 229701 h 331467"/>
              <a:gd name="connsiteX34" fmla="*/ 315746 w 375144"/>
              <a:gd name="connsiteY34" fmla="*/ 167188 h 331467"/>
              <a:gd name="connsiteX35" fmla="*/ 324231 w 375144"/>
              <a:gd name="connsiteY35" fmla="*/ 198203 h 331467"/>
              <a:gd name="connsiteX36" fmla="*/ 324231 w 375144"/>
              <a:gd name="connsiteY36" fmla="*/ 174942 h 331467"/>
              <a:gd name="connsiteX37" fmla="*/ 324231 w 375144"/>
              <a:gd name="connsiteY37" fmla="*/ 171065 h 331467"/>
              <a:gd name="connsiteX38" fmla="*/ 328474 w 375144"/>
              <a:gd name="connsiteY38" fmla="*/ 167188 h 331467"/>
              <a:gd name="connsiteX39" fmla="*/ 332717 w 375144"/>
              <a:gd name="connsiteY39" fmla="*/ 171065 h 331467"/>
              <a:gd name="connsiteX40" fmla="*/ 332717 w 375144"/>
              <a:gd name="connsiteY40" fmla="*/ 174942 h 331467"/>
              <a:gd name="connsiteX41" fmla="*/ 336960 w 375144"/>
              <a:gd name="connsiteY41" fmla="*/ 198203 h 331467"/>
              <a:gd name="connsiteX42" fmla="*/ 341202 w 375144"/>
              <a:gd name="connsiteY42" fmla="*/ 167188 h 331467"/>
              <a:gd name="connsiteX43" fmla="*/ 366659 w 375144"/>
              <a:gd name="connsiteY43" fmla="*/ 174942 h 331467"/>
              <a:gd name="connsiteX44" fmla="*/ 375144 w 375144"/>
              <a:gd name="connsiteY44" fmla="*/ 194326 h 331467"/>
              <a:gd name="connsiteX45" fmla="*/ 375144 w 375144"/>
              <a:gd name="connsiteY45" fmla="*/ 213710 h 331467"/>
              <a:gd name="connsiteX46" fmla="*/ 358173 w 375144"/>
              <a:gd name="connsiteY46" fmla="*/ 213710 h 331467"/>
              <a:gd name="connsiteX47" fmla="*/ 358173 w 375144"/>
              <a:gd name="connsiteY47" fmla="*/ 198203 h 331467"/>
              <a:gd name="connsiteX48" fmla="*/ 353930 w 375144"/>
              <a:gd name="connsiteY48" fmla="*/ 190449 h 331467"/>
              <a:gd name="connsiteX49" fmla="*/ 353930 w 375144"/>
              <a:gd name="connsiteY49" fmla="*/ 213710 h 331467"/>
              <a:gd name="connsiteX50" fmla="*/ 328474 w 375144"/>
              <a:gd name="connsiteY50" fmla="*/ 213710 h 331467"/>
              <a:gd name="connsiteX51" fmla="*/ 303018 w 375144"/>
              <a:gd name="connsiteY51" fmla="*/ 213710 h 331467"/>
              <a:gd name="connsiteX52" fmla="*/ 303018 w 375144"/>
              <a:gd name="connsiteY52" fmla="*/ 190449 h 331467"/>
              <a:gd name="connsiteX53" fmla="*/ 298775 w 375144"/>
              <a:gd name="connsiteY53" fmla="*/ 198203 h 331467"/>
              <a:gd name="connsiteX54" fmla="*/ 298775 w 375144"/>
              <a:gd name="connsiteY54" fmla="*/ 213710 h 331467"/>
              <a:gd name="connsiteX55" fmla="*/ 286047 w 375144"/>
              <a:gd name="connsiteY55" fmla="*/ 213710 h 331467"/>
              <a:gd name="connsiteX56" fmla="*/ 286047 w 375144"/>
              <a:gd name="connsiteY56" fmla="*/ 194326 h 331467"/>
              <a:gd name="connsiteX57" fmla="*/ 290290 w 375144"/>
              <a:gd name="connsiteY57" fmla="*/ 174942 h 331467"/>
              <a:gd name="connsiteX58" fmla="*/ 315746 w 375144"/>
              <a:gd name="connsiteY58" fmla="*/ 167188 h 331467"/>
              <a:gd name="connsiteX59" fmla="*/ 329032 w 375144"/>
              <a:gd name="connsiteY59" fmla="*/ 116304 h 331467"/>
              <a:gd name="connsiteX60" fmla="*/ 350134 w 375144"/>
              <a:gd name="connsiteY60" fmla="*/ 135688 h 331467"/>
              <a:gd name="connsiteX61" fmla="*/ 350134 w 375144"/>
              <a:gd name="connsiteY61" fmla="*/ 139565 h 331467"/>
              <a:gd name="connsiteX62" fmla="*/ 345914 w 375144"/>
              <a:gd name="connsiteY62" fmla="*/ 147319 h 331467"/>
              <a:gd name="connsiteX63" fmla="*/ 329032 w 375144"/>
              <a:gd name="connsiteY63" fmla="*/ 162826 h 331467"/>
              <a:gd name="connsiteX64" fmla="*/ 312150 w 375144"/>
              <a:gd name="connsiteY64" fmla="*/ 147319 h 331467"/>
              <a:gd name="connsiteX65" fmla="*/ 307930 w 375144"/>
              <a:gd name="connsiteY65" fmla="*/ 139565 h 331467"/>
              <a:gd name="connsiteX66" fmla="*/ 312150 w 375144"/>
              <a:gd name="connsiteY66" fmla="*/ 135688 h 331467"/>
              <a:gd name="connsiteX67" fmla="*/ 329032 w 375144"/>
              <a:gd name="connsiteY67" fmla="*/ 116304 h 331467"/>
              <a:gd name="connsiteX68" fmla="*/ 50203 w 375144"/>
              <a:gd name="connsiteY68" fmla="*/ 77052 h 331467"/>
              <a:gd name="connsiteX69" fmla="*/ 62754 w 375144"/>
              <a:gd name="connsiteY69" fmla="*/ 116193 h 331467"/>
              <a:gd name="connsiteX70" fmla="*/ 66937 w 375144"/>
              <a:gd name="connsiteY70" fmla="*/ 92708 h 331467"/>
              <a:gd name="connsiteX71" fmla="*/ 62754 w 375144"/>
              <a:gd name="connsiteY71" fmla="*/ 84880 h 331467"/>
              <a:gd name="connsiteX72" fmla="*/ 66937 w 375144"/>
              <a:gd name="connsiteY72" fmla="*/ 80966 h 331467"/>
              <a:gd name="connsiteX73" fmla="*/ 71121 w 375144"/>
              <a:gd name="connsiteY73" fmla="*/ 80966 h 331467"/>
              <a:gd name="connsiteX74" fmla="*/ 79488 w 375144"/>
              <a:gd name="connsiteY74" fmla="*/ 84880 h 331467"/>
              <a:gd name="connsiteX75" fmla="*/ 75305 w 375144"/>
              <a:gd name="connsiteY75" fmla="*/ 92708 h 331467"/>
              <a:gd name="connsiteX76" fmla="*/ 79488 w 375144"/>
              <a:gd name="connsiteY76" fmla="*/ 116193 h 331467"/>
              <a:gd name="connsiteX77" fmla="*/ 92039 w 375144"/>
              <a:gd name="connsiteY77" fmla="*/ 77052 h 331467"/>
              <a:gd name="connsiteX78" fmla="*/ 96222 w 375144"/>
              <a:gd name="connsiteY78" fmla="*/ 80966 h 331467"/>
              <a:gd name="connsiteX79" fmla="*/ 125508 w 375144"/>
              <a:gd name="connsiteY79" fmla="*/ 88794 h 331467"/>
              <a:gd name="connsiteX80" fmla="*/ 142242 w 375144"/>
              <a:gd name="connsiteY80" fmla="*/ 155334 h 331467"/>
              <a:gd name="connsiteX81" fmla="*/ 138058 w 375144"/>
              <a:gd name="connsiteY81" fmla="*/ 194474 h 331467"/>
              <a:gd name="connsiteX82" fmla="*/ 129691 w 375144"/>
              <a:gd name="connsiteY82" fmla="*/ 210131 h 331467"/>
              <a:gd name="connsiteX83" fmla="*/ 117140 w 375144"/>
              <a:gd name="connsiteY83" fmla="*/ 198389 h 331467"/>
              <a:gd name="connsiteX84" fmla="*/ 117140 w 375144"/>
              <a:gd name="connsiteY84" fmla="*/ 155334 h 331467"/>
              <a:gd name="connsiteX85" fmla="*/ 108773 w 375144"/>
              <a:gd name="connsiteY85" fmla="*/ 116193 h 331467"/>
              <a:gd name="connsiteX86" fmla="*/ 108773 w 375144"/>
              <a:gd name="connsiteY86" fmla="*/ 190560 h 331467"/>
              <a:gd name="connsiteX87" fmla="*/ 108773 w 375144"/>
              <a:gd name="connsiteY87" fmla="*/ 198389 h 331467"/>
              <a:gd name="connsiteX88" fmla="*/ 108773 w 375144"/>
              <a:gd name="connsiteY88" fmla="*/ 315811 h 331467"/>
              <a:gd name="connsiteX89" fmla="*/ 92039 w 375144"/>
              <a:gd name="connsiteY89" fmla="*/ 331467 h 331467"/>
              <a:gd name="connsiteX90" fmla="*/ 75305 w 375144"/>
              <a:gd name="connsiteY90" fmla="*/ 315811 h 331467"/>
              <a:gd name="connsiteX91" fmla="*/ 75305 w 375144"/>
              <a:gd name="connsiteY91" fmla="*/ 210131 h 331467"/>
              <a:gd name="connsiteX92" fmla="*/ 66937 w 375144"/>
              <a:gd name="connsiteY92" fmla="*/ 210131 h 331467"/>
              <a:gd name="connsiteX93" fmla="*/ 66937 w 375144"/>
              <a:gd name="connsiteY93" fmla="*/ 315811 h 331467"/>
              <a:gd name="connsiteX94" fmla="*/ 50203 w 375144"/>
              <a:gd name="connsiteY94" fmla="*/ 331467 h 331467"/>
              <a:gd name="connsiteX95" fmla="*/ 33469 w 375144"/>
              <a:gd name="connsiteY95" fmla="*/ 315811 h 331467"/>
              <a:gd name="connsiteX96" fmla="*/ 33469 w 375144"/>
              <a:gd name="connsiteY96" fmla="*/ 198389 h 331467"/>
              <a:gd name="connsiteX97" fmla="*/ 33469 w 375144"/>
              <a:gd name="connsiteY97" fmla="*/ 190560 h 331467"/>
              <a:gd name="connsiteX98" fmla="*/ 33469 w 375144"/>
              <a:gd name="connsiteY98" fmla="*/ 116193 h 331467"/>
              <a:gd name="connsiteX99" fmla="*/ 25101 w 375144"/>
              <a:gd name="connsiteY99" fmla="*/ 155334 h 331467"/>
              <a:gd name="connsiteX100" fmla="*/ 25101 w 375144"/>
              <a:gd name="connsiteY100" fmla="*/ 198389 h 331467"/>
              <a:gd name="connsiteX101" fmla="*/ 12551 w 375144"/>
              <a:gd name="connsiteY101" fmla="*/ 210131 h 331467"/>
              <a:gd name="connsiteX102" fmla="*/ 0 w 375144"/>
              <a:gd name="connsiteY102" fmla="*/ 194474 h 331467"/>
              <a:gd name="connsiteX103" fmla="*/ 0 w 375144"/>
              <a:gd name="connsiteY103" fmla="*/ 155334 h 331467"/>
              <a:gd name="connsiteX104" fmla="*/ 16734 w 375144"/>
              <a:gd name="connsiteY104" fmla="*/ 88794 h 331467"/>
              <a:gd name="connsiteX105" fmla="*/ 41836 w 375144"/>
              <a:gd name="connsiteY105" fmla="*/ 80966 h 331467"/>
              <a:gd name="connsiteX106" fmla="*/ 50203 w 375144"/>
              <a:gd name="connsiteY106" fmla="*/ 77052 h 331467"/>
              <a:gd name="connsiteX107" fmla="*/ 231500 w 375144"/>
              <a:gd name="connsiteY107" fmla="*/ 61060 h 331467"/>
              <a:gd name="connsiteX108" fmla="*/ 265134 w 375144"/>
              <a:gd name="connsiteY108" fmla="*/ 61060 h 331467"/>
              <a:gd name="connsiteX109" fmla="*/ 273542 w 375144"/>
              <a:gd name="connsiteY109" fmla="*/ 64983 h 331467"/>
              <a:gd name="connsiteX110" fmla="*/ 265134 w 375144"/>
              <a:gd name="connsiteY110" fmla="*/ 72829 h 331467"/>
              <a:gd name="connsiteX111" fmla="*/ 231500 w 375144"/>
              <a:gd name="connsiteY111" fmla="*/ 72829 h 331467"/>
              <a:gd name="connsiteX112" fmla="*/ 218888 w 375144"/>
              <a:gd name="connsiteY112" fmla="*/ 76752 h 331467"/>
              <a:gd name="connsiteX113" fmla="*/ 214684 w 375144"/>
              <a:gd name="connsiteY113" fmla="*/ 88521 h 331467"/>
              <a:gd name="connsiteX114" fmla="*/ 214684 w 375144"/>
              <a:gd name="connsiteY114" fmla="*/ 178749 h 331467"/>
              <a:gd name="connsiteX115" fmla="*/ 265134 w 375144"/>
              <a:gd name="connsiteY115" fmla="*/ 178749 h 331467"/>
              <a:gd name="connsiteX116" fmla="*/ 273542 w 375144"/>
              <a:gd name="connsiteY116" fmla="*/ 182672 h 331467"/>
              <a:gd name="connsiteX117" fmla="*/ 265134 w 375144"/>
              <a:gd name="connsiteY117" fmla="*/ 190518 h 331467"/>
              <a:gd name="connsiteX118" fmla="*/ 214684 w 375144"/>
              <a:gd name="connsiteY118" fmla="*/ 190518 h 331467"/>
              <a:gd name="connsiteX119" fmla="*/ 214684 w 375144"/>
              <a:gd name="connsiteY119" fmla="*/ 280745 h 331467"/>
              <a:gd name="connsiteX120" fmla="*/ 218888 w 375144"/>
              <a:gd name="connsiteY120" fmla="*/ 292514 h 331467"/>
              <a:gd name="connsiteX121" fmla="*/ 231500 w 375144"/>
              <a:gd name="connsiteY121" fmla="*/ 296437 h 331467"/>
              <a:gd name="connsiteX122" fmla="*/ 265134 w 375144"/>
              <a:gd name="connsiteY122" fmla="*/ 296437 h 331467"/>
              <a:gd name="connsiteX123" fmla="*/ 273542 w 375144"/>
              <a:gd name="connsiteY123" fmla="*/ 300360 h 331467"/>
              <a:gd name="connsiteX124" fmla="*/ 265134 w 375144"/>
              <a:gd name="connsiteY124" fmla="*/ 308206 h 331467"/>
              <a:gd name="connsiteX125" fmla="*/ 231500 w 375144"/>
              <a:gd name="connsiteY125" fmla="*/ 308206 h 331467"/>
              <a:gd name="connsiteX126" fmla="*/ 202071 w 375144"/>
              <a:gd name="connsiteY126" fmla="*/ 280745 h 331467"/>
              <a:gd name="connsiteX127" fmla="*/ 202071 w 375144"/>
              <a:gd name="connsiteY127" fmla="*/ 190518 h 331467"/>
              <a:gd name="connsiteX128" fmla="*/ 160029 w 375144"/>
              <a:gd name="connsiteY128" fmla="*/ 190518 h 331467"/>
              <a:gd name="connsiteX129" fmla="*/ 151621 w 375144"/>
              <a:gd name="connsiteY129" fmla="*/ 182672 h 331467"/>
              <a:gd name="connsiteX130" fmla="*/ 160029 w 375144"/>
              <a:gd name="connsiteY130" fmla="*/ 178749 h 331467"/>
              <a:gd name="connsiteX131" fmla="*/ 202071 w 375144"/>
              <a:gd name="connsiteY131" fmla="*/ 178749 h 331467"/>
              <a:gd name="connsiteX132" fmla="*/ 202071 w 375144"/>
              <a:gd name="connsiteY132" fmla="*/ 88521 h 331467"/>
              <a:gd name="connsiteX133" fmla="*/ 231500 w 375144"/>
              <a:gd name="connsiteY133" fmla="*/ 61060 h 331467"/>
              <a:gd name="connsiteX134" fmla="*/ 315746 w 375144"/>
              <a:gd name="connsiteY134" fmla="*/ 49429 h 331467"/>
              <a:gd name="connsiteX135" fmla="*/ 324231 w 375144"/>
              <a:gd name="connsiteY135" fmla="*/ 80742 h 331467"/>
              <a:gd name="connsiteX136" fmla="*/ 324231 w 375144"/>
              <a:gd name="connsiteY136" fmla="*/ 61171 h 331467"/>
              <a:gd name="connsiteX137" fmla="*/ 324231 w 375144"/>
              <a:gd name="connsiteY137" fmla="*/ 57257 h 331467"/>
              <a:gd name="connsiteX138" fmla="*/ 328474 w 375144"/>
              <a:gd name="connsiteY138" fmla="*/ 53343 h 331467"/>
              <a:gd name="connsiteX139" fmla="*/ 332717 w 375144"/>
              <a:gd name="connsiteY139" fmla="*/ 57257 h 331467"/>
              <a:gd name="connsiteX140" fmla="*/ 332717 w 375144"/>
              <a:gd name="connsiteY140" fmla="*/ 61171 h 331467"/>
              <a:gd name="connsiteX141" fmla="*/ 336960 w 375144"/>
              <a:gd name="connsiteY141" fmla="*/ 80742 h 331467"/>
              <a:gd name="connsiteX142" fmla="*/ 341202 w 375144"/>
              <a:gd name="connsiteY142" fmla="*/ 49429 h 331467"/>
              <a:gd name="connsiteX143" fmla="*/ 341202 w 375144"/>
              <a:gd name="connsiteY143" fmla="*/ 53343 h 331467"/>
              <a:gd name="connsiteX144" fmla="*/ 366659 w 375144"/>
              <a:gd name="connsiteY144" fmla="*/ 61171 h 331467"/>
              <a:gd name="connsiteX145" fmla="*/ 375144 w 375144"/>
              <a:gd name="connsiteY145" fmla="*/ 76828 h 331467"/>
              <a:gd name="connsiteX146" fmla="*/ 375144 w 375144"/>
              <a:gd name="connsiteY146" fmla="*/ 96398 h 331467"/>
              <a:gd name="connsiteX147" fmla="*/ 358173 w 375144"/>
              <a:gd name="connsiteY147" fmla="*/ 100312 h 331467"/>
              <a:gd name="connsiteX148" fmla="*/ 358173 w 375144"/>
              <a:gd name="connsiteY148" fmla="*/ 80742 h 331467"/>
              <a:gd name="connsiteX149" fmla="*/ 353930 w 375144"/>
              <a:gd name="connsiteY149" fmla="*/ 76828 h 331467"/>
              <a:gd name="connsiteX150" fmla="*/ 353930 w 375144"/>
              <a:gd name="connsiteY150" fmla="*/ 100312 h 331467"/>
              <a:gd name="connsiteX151" fmla="*/ 328474 w 375144"/>
              <a:gd name="connsiteY151" fmla="*/ 100312 h 331467"/>
              <a:gd name="connsiteX152" fmla="*/ 303018 w 375144"/>
              <a:gd name="connsiteY152" fmla="*/ 100312 h 331467"/>
              <a:gd name="connsiteX153" fmla="*/ 303018 w 375144"/>
              <a:gd name="connsiteY153" fmla="*/ 76828 h 331467"/>
              <a:gd name="connsiteX154" fmla="*/ 298775 w 375144"/>
              <a:gd name="connsiteY154" fmla="*/ 80742 h 331467"/>
              <a:gd name="connsiteX155" fmla="*/ 298775 w 375144"/>
              <a:gd name="connsiteY155" fmla="*/ 100312 h 331467"/>
              <a:gd name="connsiteX156" fmla="*/ 286047 w 375144"/>
              <a:gd name="connsiteY156" fmla="*/ 96398 h 331467"/>
              <a:gd name="connsiteX157" fmla="*/ 286047 w 375144"/>
              <a:gd name="connsiteY157" fmla="*/ 76828 h 331467"/>
              <a:gd name="connsiteX158" fmla="*/ 290290 w 375144"/>
              <a:gd name="connsiteY158" fmla="*/ 61171 h 331467"/>
              <a:gd name="connsiteX159" fmla="*/ 315746 w 375144"/>
              <a:gd name="connsiteY159" fmla="*/ 53343 h 331467"/>
              <a:gd name="connsiteX160" fmla="*/ 315746 w 375144"/>
              <a:gd name="connsiteY160" fmla="*/ 49429 h 331467"/>
              <a:gd name="connsiteX161" fmla="*/ 71121 w 375144"/>
              <a:gd name="connsiteY161" fmla="*/ 2908 h 331467"/>
              <a:gd name="connsiteX162" fmla="*/ 100527 w 375144"/>
              <a:gd name="connsiteY162" fmla="*/ 30611 h 331467"/>
              <a:gd name="connsiteX163" fmla="*/ 104728 w 375144"/>
              <a:gd name="connsiteY163" fmla="*/ 38526 h 331467"/>
              <a:gd name="connsiteX164" fmla="*/ 100527 w 375144"/>
              <a:gd name="connsiteY164" fmla="*/ 50399 h 331467"/>
              <a:gd name="connsiteX165" fmla="*/ 71121 w 375144"/>
              <a:gd name="connsiteY165" fmla="*/ 74144 h 331467"/>
              <a:gd name="connsiteX166" fmla="*/ 41715 w 375144"/>
              <a:gd name="connsiteY166" fmla="*/ 50399 h 331467"/>
              <a:gd name="connsiteX167" fmla="*/ 37514 w 375144"/>
              <a:gd name="connsiteY167" fmla="*/ 38526 h 331467"/>
              <a:gd name="connsiteX168" fmla="*/ 41715 w 375144"/>
              <a:gd name="connsiteY168" fmla="*/ 30611 h 331467"/>
              <a:gd name="connsiteX169" fmla="*/ 71121 w 375144"/>
              <a:gd name="connsiteY169" fmla="*/ 2908 h 331467"/>
              <a:gd name="connsiteX170" fmla="*/ 329032 w 375144"/>
              <a:gd name="connsiteY170" fmla="*/ 0 h 331467"/>
              <a:gd name="connsiteX171" fmla="*/ 350134 w 375144"/>
              <a:gd name="connsiteY171" fmla="*/ 19011 h 331467"/>
              <a:gd name="connsiteX172" fmla="*/ 350134 w 375144"/>
              <a:gd name="connsiteY172" fmla="*/ 22813 h 331467"/>
              <a:gd name="connsiteX173" fmla="*/ 345914 w 375144"/>
              <a:gd name="connsiteY173" fmla="*/ 30418 h 331467"/>
              <a:gd name="connsiteX174" fmla="*/ 329032 w 375144"/>
              <a:gd name="connsiteY174" fmla="*/ 49429 h 331467"/>
              <a:gd name="connsiteX175" fmla="*/ 312150 w 375144"/>
              <a:gd name="connsiteY175" fmla="*/ 30418 h 331467"/>
              <a:gd name="connsiteX176" fmla="*/ 307930 w 375144"/>
              <a:gd name="connsiteY176" fmla="*/ 22813 h 331467"/>
              <a:gd name="connsiteX177" fmla="*/ 312150 w 375144"/>
              <a:gd name="connsiteY177" fmla="*/ 19011 h 331467"/>
              <a:gd name="connsiteX178" fmla="*/ 329032 w 375144"/>
              <a:gd name="connsiteY178" fmla="*/ 0 h 33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375144" h="331467">
                <a:moveTo>
                  <a:pt x="315746" y="280584"/>
                </a:moveTo>
                <a:cubicBezTo>
                  <a:pt x="315746" y="284498"/>
                  <a:pt x="324231" y="311897"/>
                  <a:pt x="324231" y="311897"/>
                </a:cubicBezTo>
                <a:cubicBezTo>
                  <a:pt x="324231" y="311897"/>
                  <a:pt x="324231" y="311897"/>
                  <a:pt x="324231" y="292326"/>
                </a:cubicBezTo>
                <a:cubicBezTo>
                  <a:pt x="324231" y="292326"/>
                  <a:pt x="324231" y="292326"/>
                  <a:pt x="324231" y="288412"/>
                </a:cubicBezTo>
                <a:cubicBezTo>
                  <a:pt x="324231" y="288412"/>
                  <a:pt x="324231" y="288412"/>
                  <a:pt x="328474" y="284498"/>
                </a:cubicBezTo>
                <a:cubicBezTo>
                  <a:pt x="328474" y="284498"/>
                  <a:pt x="328474" y="284498"/>
                  <a:pt x="332717" y="288412"/>
                </a:cubicBezTo>
                <a:cubicBezTo>
                  <a:pt x="332717" y="288412"/>
                  <a:pt x="332717" y="288412"/>
                  <a:pt x="332717" y="292326"/>
                </a:cubicBezTo>
                <a:cubicBezTo>
                  <a:pt x="332717" y="292326"/>
                  <a:pt x="332717" y="292326"/>
                  <a:pt x="336960" y="311897"/>
                </a:cubicBezTo>
                <a:cubicBezTo>
                  <a:pt x="336960" y="311897"/>
                  <a:pt x="341202" y="284498"/>
                  <a:pt x="341202" y="280584"/>
                </a:cubicBezTo>
                <a:cubicBezTo>
                  <a:pt x="349688" y="284498"/>
                  <a:pt x="358173" y="288412"/>
                  <a:pt x="366659" y="288412"/>
                </a:cubicBezTo>
                <a:cubicBezTo>
                  <a:pt x="366659" y="292326"/>
                  <a:pt x="370901" y="296240"/>
                  <a:pt x="375144" y="307983"/>
                </a:cubicBezTo>
                <a:cubicBezTo>
                  <a:pt x="375144" y="307983"/>
                  <a:pt x="375144" y="319725"/>
                  <a:pt x="375144" y="327553"/>
                </a:cubicBezTo>
                <a:cubicBezTo>
                  <a:pt x="366659" y="327553"/>
                  <a:pt x="362416" y="327553"/>
                  <a:pt x="358173" y="327553"/>
                </a:cubicBezTo>
                <a:cubicBezTo>
                  <a:pt x="358173" y="323639"/>
                  <a:pt x="358173" y="315811"/>
                  <a:pt x="358173" y="311897"/>
                </a:cubicBezTo>
                <a:cubicBezTo>
                  <a:pt x="358173" y="311897"/>
                  <a:pt x="358173" y="307983"/>
                  <a:pt x="353930" y="307983"/>
                </a:cubicBezTo>
                <a:cubicBezTo>
                  <a:pt x="353930" y="307983"/>
                  <a:pt x="353930" y="307983"/>
                  <a:pt x="353930" y="331467"/>
                </a:cubicBezTo>
                <a:cubicBezTo>
                  <a:pt x="345445" y="331467"/>
                  <a:pt x="336960" y="331467"/>
                  <a:pt x="328474" y="331467"/>
                </a:cubicBezTo>
                <a:cubicBezTo>
                  <a:pt x="319989" y="331467"/>
                  <a:pt x="311503" y="331467"/>
                  <a:pt x="303018" y="331467"/>
                </a:cubicBezTo>
                <a:cubicBezTo>
                  <a:pt x="303018" y="331467"/>
                  <a:pt x="303018" y="331467"/>
                  <a:pt x="303018" y="307983"/>
                </a:cubicBezTo>
                <a:cubicBezTo>
                  <a:pt x="303018" y="307983"/>
                  <a:pt x="298775" y="311897"/>
                  <a:pt x="298775" y="311897"/>
                </a:cubicBezTo>
                <a:cubicBezTo>
                  <a:pt x="298775" y="315811"/>
                  <a:pt x="298775" y="323639"/>
                  <a:pt x="298775" y="331467"/>
                </a:cubicBezTo>
                <a:cubicBezTo>
                  <a:pt x="294532" y="327553"/>
                  <a:pt x="290290" y="327553"/>
                  <a:pt x="286047" y="327553"/>
                </a:cubicBezTo>
                <a:cubicBezTo>
                  <a:pt x="286047" y="319725"/>
                  <a:pt x="286047" y="307983"/>
                  <a:pt x="286047" y="307983"/>
                </a:cubicBezTo>
                <a:cubicBezTo>
                  <a:pt x="286047" y="296240"/>
                  <a:pt x="290290" y="292326"/>
                  <a:pt x="290290" y="288412"/>
                </a:cubicBezTo>
                <a:cubicBezTo>
                  <a:pt x="298775" y="288412"/>
                  <a:pt x="311503" y="284498"/>
                  <a:pt x="315746" y="280584"/>
                </a:cubicBezTo>
                <a:close/>
                <a:moveTo>
                  <a:pt x="329032" y="229701"/>
                </a:moveTo>
                <a:cubicBezTo>
                  <a:pt x="341693" y="229701"/>
                  <a:pt x="350134" y="237529"/>
                  <a:pt x="350134" y="249272"/>
                </a:cubicBezTo>
                <a:cubicBezTo>
                  <a:pt x="350134" y="249272"/>
                  <a:pt x="350134" y="253186"/>
                  <a:pt x="350134" y="253186"/>
                </a:cubicBezTo>
                <a:cubicBezTo>
                  <a:pt x="350134" y="257100"/>
                  <a:pt x="350134" y="261014"/>
                  <a:pt x="345914" y="261014"/>
                </a:cubicBezTo>
                <a:cubicBezTo>
                  <a:pt x="345914" y="272756"/>
                  <a:pt x="337473" y="280584"/>
                  <a:pt x="329032" y="280584"/>
                </a:cubicBezTo>
                <a:cubicBezTo>
                  <a:pt x="320591" y="280584"/>
                  <a:pt x="316371" y="272756"/>
                  <a:pt x="312150" y="261014"/>
                </a:cubicBezTo>
                <a:cubicBezTo>
                  <a:pt x="307930" y="261014"/>
                  <a:pt x="307930" y="257100"/>
                  <a:pt x="307930" y="253186"/>
                </a:cubicBezTo>
                <a:cubicBezTo>
                  <a:pt x="307930" y="253186"/>
                  <a:pt x="307930" y="249272"/>
                  <a:pt x="312150" y="249272"/>
                </a:cubicBezTo>
                <a:cubicBezTo>
                  <a:pt x="312150" y="237529"/>
                  <a:pt x="320591" y="229701"/>
                  <a:pt x="329032" y="229701"/>
                </a:cubicBezTo>
                <a:close/>
                <a:moveTo>
                  <a:pt x="315746" y="167188"/>
                </a:moveTo>
                <a:cubicBezTo>
                  <a:pt x="315746" y="171065"/>
                  <a:pt x="324231" y="198203"/>
                  <a:pt x="324231" y="198203"/>
                </a:cubicBezTo>
                <a:cubicBezTo>
                  <a:pt x="324231" y="198203"/>
                  <a:pt x="324231" y="198203"/>
                  <a:pt x="324231" y="174942"/>
                </a:cubicBezTo>
                <a:cubicBezTo>
                  <a:pt x="324231" y="174942"/>
                  <a:pt x="324231" y="174942"/>
                  <a:pt x="324231" y="171065"/>
                </a:cubicBezTo>
                <a:cubicBezTo>
                  <a:pt x="324231" y="171065"/>
                  <a:pt x="324231" y="171065"/>
                  <a:pt x="328474" y="167188"/>
                </a:cubicBezTo>
                <a:cubicBezTo>
                  <a:pt x="328474" y="167188"/>
                  <a:pt x="328474" y="167188"/>
                  <a:pt x="332717" y="171065"/>
                </a:cubicBezTo>
                <a:cubicBezTo>
                  <a:pt x="332717" y="171065"/>
                  <a:pt x="332717" y="171065"/>
                  <a:pt x="332717" y="174942"/>
                </a:cubicBezTo>
                <a:cubicBezTo>
                  <a:pt x="332717" y="174942"/>
                  <a:pt x="332717" y="174942"/>
                  <a:pt x="336960" y="198203"/>
                </a:cubicBezTo>
                <a:cubicBezTo>
                  <a:pt x="336960" y="198203"/>
                  <a:pt x="341202" y="171065"/>
                  <a:pt x="341202" y="167188"/>
                </a:cubicBezTo>
                <a:cubicBezTo>
                  <a:pt x="349688" y="167188"/>
                  <a:pt x="358173" y="171065"/>
                  <a:pt x="366659" y="174942"/>
                </a:cubicBezTo>
                <a:cubicBezTo>
                  <a:pt x="366659" y="178819"/>
                  <a:pt x="370901" y="178819"/>
                  <a:pt x="375144" y="194326"/>
                </a:cubicBezTo>
                <a:cubicBezTo>
                  <a:pt x="375144" y="194326"/>
                  <a:pt x="375144" y="205956"/>
                  <a:pt x="375144" y="213710"/>
                </a:cubicBezTo>
                <a:cubicBezTo>
                  <a:pt x="366659" y="213710"/>
                  <a:pt x="362416" y="213710"/>
                  <a:pt x="358173" y="213710"/>
                </a:cubicBezTo>
                <a:cubicBezTo>
                  <a:pt x="358173" y="209833"/>
                  <a:pt x="358173" y="198203"/>
                  <a:pt x="358173" y="198203"/>
                </a:cubicBezTo>
                <a:cubicBezTo>
                  <a:pt x="358173" y="194326"/>
                  <a:pt x="358173" y="194326"/>
                  <a:pt x="353930" y="190449"/>
                </a:cubicBezTo>
                <a:cubicBezTo>
                  <a:pt x="353930" y="190449"/>
                  <a:pt x="353930" y="190449"/>
                  <a:pt x="353930" y="213710"/>
                </a:cubicBezTo>
                <a:cubicBezTo>
                  <a:pt x="345445" y="213710"/>
                  <a:pt x="336960" y="213710"/>
                  <a:pt x="328474" y="213710"/>
                </a:cubicBezTo>
                <a:cubicBezTo>
                  <a:pt x="319989" y="213710"/>
                  <a:pt x="311503" y="213710"/>
                  <a:pt x="303018" y="213710"/>
                </a:cubicBezTo>
                <a:cubicBezTo>
                  <a:pt x="303018" y="213710"/>
                  <a:pt x="303018" y="213710"/>
                  <a:pt x="303018" y="190449"/>
                </a:cubicBezTo>
                <a:cubicBezTo>
                  <a:pt x="303018" y="194326"/>
                  <a:pt x="298775" y="194326"/>
                  <a:pt x="298775" y="198203"/>
                </a:cubicBezTo>
                <a:cubicBezTo>
                  <a:pt x="298775" y="198203"/>
                  <a:pt x="298775" y="209833"/>
                  <a:pt x="298775" y="213710"/>
                </a:cubicBezTo>
                <a:cubicBezTo>
                  <a:pt x="294532" y="213710"/>
                  <a:pt x="290290" y="213710"/>
                  <a:pt x="286047" y="213710"/>
                </a:cubicBezTo>
                <a:cubicBezTo>
                  <a:pt x="286047" y="205956"/>
                  <a:pt x="286047" y="194326"/>
                  <a:pt x="286047" y="194326"/>
                </a:cubicBezTo>
                <a:cubicBezTo>
                  <a:pt x="286047" y="178819"/>
                  <a:pt x="290290" y="178819"/>
                  <a:pt x="290290" y="174942"/>
                </a:cubicBezTo>
                <a:cubicBezTo>
                  <a:pt x="298775" y="171065"/>
                  <a:pt x="311503" y="167188"/>
                  <a:pt x="315746" y="167188"/>
                </a:cubicBezTo>
                <a:close/>
                <a:moveTo>
                  <a:pt x="329032" y="116304"/>
                </a:moveTo>
                <a:cubicBezTo>
                  <a:pt x="341693" y="116304"/>
                  <a:pt x="350134" y="124058"/>
                  <a:pt x="350134" y="135688"/>
                </a:cubicBezTo>
                <a:cubicBezTo>
                  <a:pt x="350134" y="135688"/>
                  <a:pt x="350134" y="135688"/>
                  <a:pt x="350134" y="139565"/>
                </a:cubicBezTo>
                <a:cubicBezTo>
                  <a:pt x="350134" y="139565"/>
                  <a:pt x="350134" y="143442"/>
                  <a:pt x="345914" y="147319"/>
                </a:cubicBezTo>
                <a:cubicBezTo>
                  <a:pt x="345914" y="155072"/>
                  <a:pt x="337473" y="162826"/>
                  <a:pt x="329032" y="162826"/>
                </a:cubicBezTo>
                <a:cubicBezTo>
                  <a:pt x="320591" y="162826"/>
                  <a:pt x="316371" y="155072"/>
                  <a:pt x="312150" y="147319"/>
                </a:cubicBezTo>
                <a:cubicBezTo>
                  <a:pt x="307930" y="147319"/>
                  <a:pt x="307930" y="143442"/>
                  <a:pt x="307930" y="139565"/>
                </a:cubicBezTo>
                <a:cubicBezTo>
                  <a:pt x="307930" y="135688"/>
                  <a:pt x="307930" y="135688"/>
                  <a:pt x="312150" y="135688"/>
                </a:cubicBezTo>
                <a:cubicBezTo>
                  <a:pt x="312150" y="124058"/>
                  <a:pt x="320591" y="116304"/>
                  <a:pt x="329032" y="116304"/>
                </a:cubicBezTo>
                <a:close/>
                <a:moveTo>
                  <a:pt x="50203" y="77052"/>
                </a:moveTo>
                <a:cubicBezTo>
                  <a:pt x="50203" y="84880"/>
                  <a:pt x="54387" y="96623"/>
                  <a:pt x="62754" y="116193"/>
                </a:cubicBezTo>
                <a:cubicBezTo>
                  <a:pt x="62754" y="104451"/>
                  <a:pt x="66937" y="92708"/>
                  <a:pt x="66937" y="92708"/>
                </a:cubicBezTo>
                <a:cubicBezTo>
                  <a:pt x="66937" y="92708"/>
                  <a:pt x="66937" y="92708"/>
                  <a:pt x="62754" y="84880"/>
                </a:cubicBezTo>
                <a:cubicBezTo>
                  <a:pt x="62754" y="84880"/>
                  <a:pt x="62754" y="84880"/>
                  <a:pt x="66937" y="80966"/>
                </a:cubicBezTo>
                <a:cubicBezTo>
                  <a:pt x="66937" y="80966"/>
                  <a:pt x="66937" y="80966"/>
                  <a:pt x="71121" y="80966"/>
                </a:cubicBezTo>
                <a:cubicBezTo>
                  <a:pt x="71121" y="80966"/>
                  <a:pt x="71121" y="80966"/>
                  <a:pt x="79488" y="84880"/>
                </a:cubicBezTo>
                <a:cubicBezTo>
                  <a:pt x="79488" y="84880"/>
                  <a:pt x="79488" y="84880"/>
                  <a:pt x="75305" y="92708"/>
                </a:cubicBezTo>
                <a:cubicBezTo>
                  <a:pt x="75305" y="92708"/>
                  <a:pt x="75305" y="104451"/>
                  <a:pt x="79488" y="116193"/>
                </a:cubicBezTo>
                <a:cubicBezTo>
                  <a:pt x="87855" y="96623"/>
                  <a:pt x="87855" y="84880"/>
                  <a:pt x="92039" y="77052"/>
                </a:cubicBezTo>
                <a:cubicBezTo>
                  <a:pt x="92039" y="77052"/>
                  <a:pt x="96222" y="77052"/>
                  <a:pt x="96222" y="80966"/>
                </a:cubicBezTo>
                <a:cubicBezTo>
                  <a:pt x="104590" y="80966"/>
                  <a:pt x="117140" y="84880"/>
                  <a:pt x="125508" y="88794"/>
                </a:cubicBezTo>
                <a:cubicBezTo>
                  <a:pt x="125508" y="92708"/>
                  <a:pt x="138058" y="108365"/>
                  <a:pt x="142242" y="155334"/>
                </a:cubicBezTo>
                <a:cubicBezTo>
                  <a:pt x="142242" y="167076"/>
                  <a:pt x="138058" y="194474"/>
                  <a:pt x="138058" y="194474"/>
                </a:cubicBezTo>
                <a:cubicBezTo>
                  <a:pt x="138058" y="202303"/>
                  <a:pt x="138058" y="210131"/>
                  <a:pt x="129691" y="210131"/>
                </a:cubicBezTo>
                <a:cubicBezTo>
                  <a:pt x="121324" y="210131"/>
                  <a:pt x="117140" y="206217"/>
                  <a:pt x="117140" y="198389"/>
                </a:cubicBezTo>
                <a:cubicBezTo>
                  <a:pt x="117140" y="198389"/>
                  <a:pt x="117140" y="174904"/>
                  <a:pt x="117140" y="155334"/>
                </a:cubicBezTo>
                <a:cubicBezTo>
                  <a:pt x="117140" y="139677"/>
                  <a:pt x="112957" y="116193"/>
                  <a:pt x="108773" y="116193"/>
                </a:cubicBezTo>
                <a:cubicBezTo>
                  <a:pt x="108773" y="116193"/>
                  <a:pt x="108773" y="116193"/>
                  <a:pt x="108773" y="190560"/>
                </a:cubicBezTo>
                <a:cubicBezTo>
                  <a:pt x="108773" y="194474"/>
                  <a:pt x="108773" y="194474"/>
                  <a:pt x="108773" y="198389"/>
                </a:cubicBezTo>
                <a:cubicBezTo>
                  <a:pt x="108773" y="198389"/>
                  <a:pt x="108773" y="198389"/>
                  <a:pt x="108773" y="315811"/>
                </a:cubicBezTo>
                <a:cubicBezTo>
                  <a:pt x="108773" y="323639"/>
                  <a:pt x="100406" y="331467"/>
                  <a:pt x="92039" y="331467"/>
                </a:cubicBezTo>
                <a:cubicBezTo>
                  <a:pt x="83672" y="331467"/>
                  <a:pt x="75305" y="323639"/>
                  <a:pt x="75305" y="315811"/>
                </a:cubicBezTo>
                <a:cubicBezTo>
                  <a:pt x="75305" y="315811"/>
                  <a:pt x="75305" y="315811"/>
                  <a:pt x="75305" y="210131"/>
                </a:cubicBezTo>
                <a:cubicBezTo>
                  <a:pt x="75305" y="210131"/>
                  <a:pt x="75305" y="210131"/>
                  <a:pt x="66937" y="210131"/>
                </a:cubicBezTo>
                <a:cubicBezTo>
                  <a:pt x="66937" y="210131"/>
                  <a:pt x="66937" y="210131"/>
                  <a:pt x="66937" y="315811"/>
                </a:cubicBezTo>
                <a:cubicBezTo>
                  <a:pt x="66937" y="323639"/>
                  <a:pt x="58570" y="331467"/>
                  <a:pt x="50203" y="331467"/>
                </a:cubicBezTo>
                <a:cubicBezTo>
                  <a:pt x="41836" y="331467"/>
                  <a:pt x="33469" y="323639"/>
                  <a:pt x="33469" y="315811"/>
                </a:cubicBezTo>
                <a:cubicBezTo>
                  <a:pt x="33469" y="315811"/>
                  <a:pt x="33469" y="315811"/>
                  <a:pt x="33469" y="198389"/>
                </a:cubicBezTo>
                <a:cubicBezTo>
                  <a:pt x="33469" y="194474"/>
                  <a:pt x="33469" y="194474"/>
                  <a:pt x="33469" y="190560"/>
                </a:cubicBezTo>
                <a:cubicBezTo>
                  <a:pt x="33469" y="190560"/>
                  <a:pt x="33469" y="190560"/>
                  <a:pt x="33469" y="116193"/>
                </a:cubicBezTo>
                <a:cubicBezTo>
                  <a:pt x="29285" y="116193"/>
                  <a:pt x="25101" y="139677"/>
                  <a:pt x="25101" y="155334"/>
                </a:cubicBezTo>
                <a:cubicBezTo>
                  <a:pt x="25101" y="174904"/>
                  <a:pt x="25101" y="198389"/>
                  <a:pt x="25101" y="198389"/>
                </a:cubicBezTo>
                <a:cubicBezTo>
                  <a:pt x="25101" y="206217"/>
                  <a:pt x="20918" y="210131"/>
                  <a:pt x="12551" y="210131"/>
                </a:cubicBezTo>
                <a:cubicBezTo>
                  <a:pt x="4184" y="210131"/>
                  <a:pt x="4184" y="202303"/>
                  <a:pt x="0" y="194474"/>
                </a:cubicBezTo>
                <a:cubicBezTo>
                  <a:pt x="0" y="194474"/>
                  <a:pt x="0" y="167076"/>
                  <a:pt x="0" y="155334"/>
                </a:cubicBezTo>
                <a:cubicBezTo>
                  <a:pt x="4184" y="108365"/>
                  <a:pt x="16734" y="92708"/>
                  <a:pt x="16734" y="88794"/>
                </a:cubicBezTo>
                <a:cubicBezTo>
                  <a:pt x="25101" y="84880"/>
                  <a:pt x="37652" y="80966"/>
                  <a:pt x="41836" y="80966"/>
                </a:cubicBezTo>
                <a:cubicBezTo>
                  <a:pt x="46019" y="77052"/>
                  <a:pt x="50203" y="77052"/>
                  <a:pt x="50203" y="77052"/>
                </a:cubicBezTo>
                <a:close/>
                <a:moveTo>
                  <a:pt x="231500" y="61060"/>
                </a:moveTo>
                <a:cubicBezTo>
                  <a:pt x="231500" y="61060"/>
                  <a:pt x="231500" y="61060"/>
                  <a:pt x="265134" y="61060"/>
                </a:cubicBezTo>
                <a:cubicBezTo>
                  <a:pt x="269338" y="61060"/>
                  <a:pt x="273542" y="64983"/>
                  <a:pt x="273542" y="64983"/>
                </a:cubicBezTo>
                <a:cubicBezTo>
                  <a:pt x="273542" y="68906"/>
                  <a:pt x="269338" y="72829"/>
                  <a:pt x="265134" y="72829"/>
                </a:cubicBezTo>
                <a:cubicBezTo>
                  <a:pt x="265134" y="72829"/>
                  <a:pt x="265134" y="72829"/>
                  <a:pt x="231500" y="72829"/>
                </a:cubicBezTo>
                <a:cubicBezTo>
                  <a:pt x="227296" y="72829"/>
                  <a:pt x="223092" y="72829"/>
                  <a:pt x="218888" y="76752"/>
                </a:cubicBezTo>
                <a:cubicBezTo>
                  <a:pt x="214684" y="80675"/>
                  <a:pt x="214684" y="84598"/>
                  <a:pt x="214684" y="88521"/>
                </a:cubicBezTo>
                <a:cubicBezTo>
                  <a:pt x="214684" y="88521"/>
                  <a:pt x="214684" y="88521"/>
                  <a:pt x="214684" y="178749"/>
                </a:cubicBezTo>
                <a:cubicBezTo>
                  <a:pt x="214684" y="178749"/>
                  <a:pt x="214684" y="178749"/>
                  <a:pt x="265134" y="178749"/>
                </a:cubicBezTo>
                <a:cubicBezTo>
                  <a:pt x="269338" y="178749"/>
                  <a:pt x="273542" y="182672"/>
                  <a:pt x="273542" y="182672"/>
                </a:cubicBezTo>
                <a:cubicBezTo>
                  <a:pt x="273542" y="186595"/>
                  <a:pt x="269338" y="190518"/>
                  <a:pt x="265134" y="190518"/>
                </a:cubicBezTo>
                <a:cubicBezTo>
                  <a:pt x="265134" y="190518"/>
                  <a:pt x="265134" y="190518"/>
                  <a:pt x="214684" y="190518"/>
                </a:cubicBezTo>
                <a:cubicBezTo>
                  <a:pt x="214684" y="190518"/>
                  <a:pt x="214684" y="190518"/>
                  <a:pt x="214684" y="280745"/>
                </a:cubicBezTo>
                <a:cubicBezTo>
                  <a:pt x="214684" y="284668"/>
                  <a:pt x="214684" y="288591"/>
                  <a:pt x="218888" y="292514"/>
                </a:cubicBezTo>
                <a:cubicBezTo>
                  <a:pt x="223092" y="292514"/>
                  <a:pt x="227296" y="296437"/>
                  <a:pt x="231500" y="296437"/>
                </a:cubicBezTo>
                <a:cubicBezTo>
                  <a:pt x="231500" y="296437"/>
                  <a:pt x="231500" y="296437"/>
                  <a:pt x="265134" y="296437"/>
                </a:cubicBezTo>
                <a:cubicBezTo>
                  <a:pt x="269338" y="296437"/>
                  <a:pt x="273542" y="296437"/>
                  <a:pt x="273542" y="300360"/>
                </a:cubicBezTo>
                <a:cubicBezTo>
                  <a:pt x="273542" y="304283"/>
                  <a:pt x="269338" y="308206"/>
                  <a:pt x="265134" y="308206"/>
                </a:cubicBezTo>
                <a:cubicBezTo>
                  <a:pt x="265134" y="308206"/>
                  <a:pt x="265134" y="308206"/>
                  <a:pt x="231500" y="308206"/>
                </a:cubicBezTo>
                <a:cubicBezTo>
                  <a:pt x="214684" y="308206"/>
                  <a:pt x="202071" y="296437"/>
                  <a:pt x="202071" y="280745"/>
                </a:cubicBezTo>
                <a:cubicBezTo>
                  <a:pt x="202071" y="280745"/>
                  <a:pt x="202071" y="280745"/>
                  <a:pt x="202071" y="190518"/>
                </a:cubicBezTo>
                <a:cubicBezTo>
                  <a:pt x="202071" y="190518"/>
                  <a:pt x="202071" y="190518"/>
                  <a:pt x="160029" y="190518"/>
                </a:cubicBezTo>
                <a:cubicBezTo>
                  <a:pt x="155825" y="190518"/>
                  <a:pt x="151621" y="186595"/>
                  <a:pt x="151621" y="182672"/>
                </a:cubicBezTo>
                <a:cubicBezTo>
                  <a:pt x="151621" y="182672"/>
                  <a:pt x="155825" y="178749"/>
                  <a:pt x="160029" y="178749"/>
                </a:cubicBezTo>
                <a:cubicBezTo>
                  <a:pt x="160029" y="178749"/>
                  <a:pt x="160029" y="178749"/>
                  <a:pt x="202071" y="178749"/>
                </a:cubicBezTo>
                <a:cubicBezTo>
                  <a:pt x="202071" y="178749"/>
                  <a:pt x="202071" y="178749"/>
                  <a:pt x="202071" y="88521"/>
                </a:cubicBezTo>
                <a:cubicBezTo>
                  <a:pt x="202071" y="72829"/>
                  <a:pt x="214684" y="61060"/>
                  <a:pt x="231500" y="61060"/>
                </a:cubicBezTo>
                <a:close/>
                <a:moveTo>
                  <a:pt x="315746" y="49429"/>
                </a:moveTo>
                <a:cubicBezTo>
                  <a:pt x="315746" y="57257"/>
                  <a:pt x="324231" y="80742"/>
                  <a:pt x="324231" y="80742"/>
                </a:cubicBezTo>
                <a:cubicBezTo>
                  <a:pt x="324231" y="80742"/>
                  <a:pt x="324231" y="80742"/>
                  <a:pt x="324231" y="61171"/>
                </a:cubicBezTo>
                <a:cubicBezTo>
                  <a:pt x="324231" y="61171"/>
                  <a:pt x="324231" y="61171"/>
                  <a:pt x="324231" y="57257"/>
                </a:cubicBezTo>
                <a:cubicBezTo>
                  <a:pt x="324231" y="57257"/>
                  <a:pt x="324231" y="57257"/>
                  <a:pt x="328474" y="53343"/>
                </a:cubicBezTo>
                <a:cubicBezTo>
                  <a:pt x="328474" y="53343"/>
                  <a:pt x="328474" y="53343"/>
                  <a:pt x="332717" y="57257"/>
                </a:cubicBezTo>
                <a:cubicBezTo>
                  <a:pt x="332717" y="57257"/>
                  <a:pt x="332717" y="57257"/>
                  <a:pt x="332717" y="61171"/>
                </a:cubicBezTo>
                <a:cubicBezTo>
                  <a:pt x="332717" y="61171"/>
                  <a:pt x="332717" y="61171"/>
                  <a:pt x="336960" y="80742"/>
                </a:cubicBezTo>
                <a:cubicBezTo>
                  <a:pt x="336960" y="80742"/>
                  <a:pt x="341202" y="57257"/>
                  <a:pt x="341202" y="49429"/>
                </a:cubicBezTo>
                <a:cubicBezTo>
                  <a:pt x="341202" y="49429"/>
                  <a:pt x="341202" y="49429"/>
                  <a:pt x="341202" y="53343"/>
                </a:cubicBezTo>
                <a:cubicBezTo>
                  <a:pt x="349688" y="53343"/>
                  <a:pt x="358173" y="57257"/>
                  <a:pt x="366659" y="61171"/>
                </a:cubicBezTo>
                <a:cubicBezTo>
                  <a:pt x="366659" y="61171"/>
                  <a:pt x="370901" y="65085"/>
                  <a:pt x="375144" y="76828"/>
                </a:cubicBezTo>
                <a:cubicBezTo>
                  <a:pt x="375144" y="76828"/>
                  <a:pt x="375144" y="88570"/>
                  <a:pt x="375144" y="96398"/>
                </a:cubicBezTo>
                <a:cubicBezTo>
                  <a:pt x="366659" y="96398"/>
                  <a:pt x="362416" y="96398"/>
                  <a:pt x="358173" y="100312"/>
                </a:cubicBezTo>
                <a:cubicBezTo>
                  <a:pt x="358173" y="92484"/>
                  <a:pt x="358173" y="84656"/>
                  <a:pt x="358173" y="80742"/>
                </a:cubicBezTo>
                <a:cubicBezTo>
                  <a:pt x="358173" y="80742"/>
                  <a:pt x="358173" y="76828"/>
                  <a:pt x="353930" y="76828"/>
                </a:cubicBezTo>
                <a:cubicBezTo>
                  <a:pt x="353930" y="76828"/>
                  <a:pt x="353930" y="76828"/>
                  <a:pt x="353930" y="100312"/>
                </a:cubicBezTo>
                <a:cubicBezTo>
                  <a:pt x="345445" y="100312"/>
                  <a:pt x="336960" y="100312"/>
                  <a:pt x="328474" y="100312"/>
                </a:cubicBezTo>
                <a:cubicBezTo>
                  <a:pt x="319989" y="100312"/>
                  <a:pt x="311503" y="100312"/>
                  <a:pt x="303018" y="100312"/>
                </a:cubicBezTo>
                <a:cubicBezTo>
                  <a:pt x="303018" y="100312"/>
                  <a:pt x="303018" y="100312"/>
                  <a:pt x="303018" y="76828"/>
                </a:cubicBezTo>
                <a:cubicBezTo>
                  <a:pt x="303018" y="76828"/>
                  <a:pt x="298775" y="80742"/>
                  <a:pt x="298775" y="80742"/>
                </a:cubicBezTo>
                <a:cubicBezTo>
                  <a:pt x="298775" y="84656"/>
                  <a:pt x="298775" y="92484"/>
                  <a:pt x="298775" y="100312"/>
                </a:cubicBezTo>
                <a:cubicBezTo>
                  <a:pt x="294532" y="96398"/>
                  <a:pt x="290290" y="96398"/>
                  <a:pt x="286047" y="96398"/>
                </a:cubicBezTo>
                <a:cubicBezTo>
                  <a:pt x="286047" y="88570"/>
                  <a:pt x="286047" y="76828"/>
                  <a:pt x="286047" y="76828"/>
                </a:cubicBezTo>
                <a:cubicBezTo>
                  <a:pt x="286047" y="65085"/>
                  <a:pt x="290290" y="61171"/>
                  <a:pt x="290290" y="61171"/>
                </a:cubicBezTo>
                <a:cubicBezTo>
                  <a:pt x="298775" y="57257"/>
                  <a:pt x="311503" y="53343"/>
                  <a:pt x="315746" y="53343"/>
                </a:cubicBezTo>
                <a:cubicBezTo>
                  <a:pt x="315746" y="53343"/>
                  <a:pt x="315746" y="53343"/>
                  <a:pt x="315746" y="49429"/>
                </a:cubicBezTo>
                <a:close/>
                <a:moveTo>
                  <a:pt x="71121" y="2908"/>
                </a:moveTo>
                <a:cubicBezTo>
                  <a:pt x="87924" y="2908"/>
                  <a:pt x="100527" y="14781"/>
                  <a:pt x="100527" y="30611"/>
                </a:cubicBezTo>
                <a:cubicBezTo>
                  <a:pt x="104728" y="34568"/>
                  <a:pt x="104728" y="34568"/>
                  <a:pt x="104728" y="38526"/>
                </a:cubicBezTo>
                <a:cubicBezTo>
                  <a:pt x="104728" y="42483"/>
                  <a:pt x="104728" y="46441"/>
                  <a:pt x="100527" y="50399"/>
                </a:cubicBezTo>
                <a:cubicBezTo>
                  <a:pt x="96326" y="62271"/>
                  <a:pt x="87924" y="74144"/>
                  <a:pt x="71121" y="74144"/>
                </a:cubicBezTo>
                <a:cubicBezTo>
                  <a:pt x="58518" y="74144"/>
                  <a:pt x="45916" y="62271"/>
                  <a:pt x="41715" y="50399"/>
                </a:cubicBezTo>
                <a:cubicBezTo>
                  <a:pt x="37514" y="46441"/>
                  <a:pt x="37514" y="42483"/>
                  <a:pt x="37514" y="38526"/>
                </a:cubicBezTo>
                <a:cubicBezTo>
                  <a:pt x="37514" y="34568"/>
                  <a:pt x="37514" y="30611"/>
                  <a:pt x="41715" y="30611"/>
                </a:cubicBezTo>
                <a:cubicBezTo>
                  <a:pt x="41715" y="14781"/>
                  <a:pt x="54317" y="2908"/>
                  <a:pt x="71121" y="2908"/>
                </a:cubicBezTo>
                <a:close/>
                <a:moveTo>
                  <a:pt x="329032" y="0"/>
                </a:moveTo>
                <a:cubicBezTo>
                  <a:pt x="341693" y="0"/>
                  <a:pt x="350134" y="11407"/>
                  <a:pt x="350134" y="19011"/>
                </a:cubicBezTo>
                <a:cubicBezTo>
                  <a:pt x="350134" y="22813"/>
                  <a:pt x="350134" y="22813"/>
                  <a:pt x="350134" y="22813"/>
                </a:cubicBezTo>
                <a:cubicBezTo>
                  <a:pt x="350134" y="26615"/>
                  <a:pt x="350134" y="30418"/>
                  <a:pt x="345914" y="30418"/>
                </a:cubicBezTo>
                <a:cubicBezTo>
                  <a:pt x="345914" y="41824"/>
                  <a:pt x="337473" y="49429"/>
                  <a:pt x="329032" y="49429"/>
                </a:cubicBezTo>
                <a:cubicBezTo>
                  <a:pt x="320591" y="49429"/>
                  <a:pt x="316371" y="41824"/>
                  <a:pt x="312150" y="30418"/>
                </a:cubicBezTo>
                <a:cubicBezTo>
                  <a:pt x="307930" y="30418"/>
                  <a:pt x="307930" y="26615"/>
                  <a:pt x="307930" y="22813"/>
                </a:cubicBezTo>
                <a:cubicBezTo>
                  <a:pt x="307930" y="22813"/>
                  <a:pt x="307930" y="19011"/>
                  <a:pt x="312150" y="19011"/>
                </a:cubicBezTo>
                <a:cubicBezTo>
                  <a:pt x="312150" y="7604"/>
                  <a:pt x="320591" y="0"/>
                  <a:pt x="329032" y="0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>
            <p:custDataLst>
              <p:tags r:id="rId10"/>
            </p:custDataLst>
          </p:nvPr>
        </p:nvSpPr>
        <p:spPr bwMode="auto">
          <a:xfrm>
            <a:off x="1340194" y="2809183"/>
            <a:ext cx="1989679" cy="546284"/>
          </a:xfrm>
          <a:prstGeom prst="rect">
            <a:avLst/>
          </a:prstGeom>
          <a:noFill/>
        </p:spPr>
        <p:txBody>
          <a:bodyPr wrap="square" lIns="67500" tIns="35100" rIns="67500" bIns="0" anchor="ctr" anchorCtr="1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感知</a:t>
            </a:r>
            <a:endParaRPr lang="zh-CN" altLang="en-US" sz="1350" b="1" spc="3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11"/>
            </p:custDataLst>
          </p:nvPr>
        </p:nvSpPr>
        <p:spPr bwMode="auto">
          <a:xfrm>
            <a:off x="3430973" y="2171709"/>
            <a:ext cx="2199553" cy="309204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57150">
            <a:solidFill>
              <a:sysClr val="window" lastClr="FFFFFF"/>
            </a:solidFill>
            <a:round/>
          </a:ln>
          <a:effectLst/>
        </p:spPr>
        <p:txBody>
          <a:bodyPr vert="horz" wrap="square" lIns="68580" tIns="0" rIns="68580" bIns="35100" anchor="ctr" anchorCtr="0" compatLnSpc="1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900" spc="15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900" spc="15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900" spc="15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机上实现接受、处理以及发送数据</a:t>
            </a:r>
            <a:endParaRPr lang="zh-CN" altLang="en-US" sz="900" spc="15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44"/>
          <p:cNvSpPr/>
          <p:nvPr>
            <p:custDataLst>
              <p:tags r:id="rId12"/>
            </p:custDataLst>
          </p:nvPr>
        </p:nvSpPr>
        <p:spPr bwMode="auto">
          <a:xfrm>
            <a:off x="5628479" y="1333601"/>
            <a:ext cx="196608" cy="1140968"/>
          </a:xfrm>
          <a:custGeom>
            <a:avLst/>
            <a:gdLst/>
            <a:ahLst/>
            <a:cxnLst>
              <a:cxn ang="0">
                <a:pos x="54" y="575"/>
              </a:cxn>
              <a:cxn ang="0">
                <a:pos x="54" y="0"/>
              </a:cxn>
              <a:cxn ang="0">
                <a:pos x="0" y="10"/>
              </a:cxn>
              <a:cxn ang="0">
                <a:pos x="0" y="627"/>
              </a:cxn>
              <a:cxn ang="0">
                <a:pos x="54" y="617"/>
              </a:cxn>
              <a:cxn ang="0">
                <a:pos x="54" y="617"/>
              </a:cxn>
              <a:cxn ang="0">
                <a:pos x="80" y="586"/>
              </a:cxn>
              <a:cxn ang="0">
                <a:pos x="54" y="575"/>
              </a:cxn>
            </a:cxnLst>
            <a:rect l="0" t="0" r="r" b="b"/>
            <a:pathLst>
              <a:path w="81" h="627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627"/>
                  <a:pt x="0" y="627"/>
                  <a:pt x="0" y="62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2"/>
                  <a:pt x="80" y="586"/>
                </a:cubicBezTo>
                <a:cubicBezTo>
                  <a:pt x="79" y="567"/>
                  <a:pt x="54" y="575"/>
                  <a:pt x="54" y="575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45"/>
          <p:cNvSpPr/>
          <p:nvPr>
            <p:custDataLst>
              <p:tags r:id="rId13"/>
            </p:custDataLst>
          </p:nvPr>
        </p:nvSpPr>
        <p:spPr bwMode="auto">
          <a:xfrm>
            <a:off x="3433022" y="1242171"/>
            <a:ext cx="2390019" cy="1478115"/>
          </a:xfrm>
          <a:custGeom>
            <a:avLst/>
            <a:gdLst/>
            <a:ahLst/>
            <a:cxnLst>
              <a:cxn ang="0">
                <a:pos x="954" y="8"/>
              </a:cxn>
              <a:cxn ang="0">
                <a:pos x="954" y="8"/>
              </a:cxn>
              <a:cxn ang="0">
                <a:pos x="0" y="196"/>
              </a:cxn>
              <a:cxn ang="0">
                <a:pos x="0" y="813"/>
              </a:cxn>
              <a:cxn ang="0">
                <a:pos x="954" y="625"/>
              </a:cxn>
              <a:cxn ang="0">
                <a:pos x="980" y="636"/>
              </a:cxn>
              <a:cxn ang="0">
                <a:pos x="980" y="19"/>
              </a:cxn>
              <a:cxn ang="0">
                <a:pos x="954" y="8"/>
              </a:cxn>
            </a:cxnLst>
            <a:rect l="0" t="0" r="r" b="b"/>
            <a:pathLst>
              <a:path w="980" h="813">
                <a:moveTo>
                  <a:pt x="954" y="8"/>
                </a:moveTo>
                <a:cubicBezTo>
                  <a:pt x="954" y="8"/>
                  <a:pt x="954" y="8"/>
                  <a:pt x="954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5"/>
                  <a:pt x="954" y="625"/>
                  <a:pt x="954" y="625"/>
                </a:cubicBezTo>
                <a:cubicBezTo>
                  <a:pt x="954" y="625"/>
                  <a:pt x="979" y="617"/>
                  <a:pt x="980" y="636"/>
                </a:cubicBezTo>
                <a:cubicBezTo>
                  <a:pt x="980" y="19"/>
                  <a:pt x="980" y="19"/>
                  <a:pt x="980" y="19"/>
                </a:cubicBezTo>
                <a:cubicBezTo>
                  <a:pt x="979" y="0"/>
                  <a:pt x="954" y="8"/>
                  <a:pt x="954" y="8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6"/>
          <p:cNvSpPr/>
          <p:nvPr>
            <p:custDataLst>
              <p:tags r:id="rId14"/>
            </p:custDataLst>
          </p:nvPr>
        </p:nvSpPr>
        <p:spPr bwMode="auto">
          <a:xfrm>
            <a:off x="5628479" y="4276362"/>
            <a:ext cx="196608" cy="238100"/>
          </a:xfrm>
          <a:custGeom>
            <a:avLst/>
            <a:gdLst/>
            <a:ahLst/>
            <a:cxnLst>
              <a:cxn ang="0">
                <a:pos x="54" y="79"/>
              </a:cxn>
              <a:cxn ang="0">
                <a:pos x="54" y="0"/>
              </a:cxn>
              <a:cxn ang="0">
                <a:pos x="0" y="10"/>
              </a:cxn>
              <a:cxn ang="0">
                <a:pos x="0" y="131"/>
              </a:cxn>
              <a:cxn ang="0">
                <a:pos x="54" y="121"/>
              </a:cxn>
              <a:cxn ang="0">
                <a:pos x="54" y="121"/>
              </a:cxn>
              <a:cxn ang="0">
                <a:pos x="80" y="90"/>
              </a:cxn>
              <a:cxn ang="0">
                <a:pos x="54" y="79"/>
              </a:cxn>
            </a:cxnLst>
            <a:rect l="0" t="0" r="r" b="b"/>
            <a:pathLst>
              <a:path w="81" h="131">
                <a:moveTo>
                  <a:pt x="54" y="79"/>
                </a:moveTo>
                <a:cubicBezTo>
                  <a:pt x="54" y="0"/>
                  <a:pt x="54" y="0"/>
                  <a:pt x="54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1"/>
                  <a:pt x="0" y="131"/>
                  <a:pt x="0" y="13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81" y="116"/>
                  <a:pt x="80" y="90"/>
                </a:cubicBezTo>
                <a:cubicBezTo>
                  <a:pt x="79" y="71"/>
                  <a:pt x="54" y="79"/>
                  <a:pt x="54" y="79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7"/>
          <p:cNvSpPr/>
          <p:nvPr>
            <p:custDataLst>
              <p:tags r:id="rId15"/>
            </p:custDataLst>
          </p:nvPr>
        </p:nvSpPr>
        <p:spPr bwMode="auto">
          <a:xfrm>
            <a:off x="3433022" y="4184932"/>
            <a:ext cx="2390019" cy="577151"/>
          </a:xfrm>
          <a:custGeom>
            <a:avLst/>
            <a:gdLst/>
            <a:ahLst/>
            <a:cxnLst>
              <a:cxn ang="0">
                <a:pos x="954" y="8"/>
              </a:cxn>
              <a:cxn ang="0">
                <a:pos x="954" y="8"/>
              </a:cxn>
              <a:cxn ang="0">
                <a:pos x="0" y="196"/>
              </a:cxn>
              <a:cxn ang="0">
                <a:pos x="0" y="317"/>
              </a:cxn>
              <a:cxn ang="0">
                <a:pos x="954" y="129"/>
              </a:cxn>
              <a:cxn ang="0">
                <a:pos x="980" y="140"/>
              </a:cxn>
              <a:cxn ang="0">
                <a:pos x="980" y="19"/>
              </a:cxn>
              <a:cxn ang="0">
                <a:pos x="954" y="8"/>
              </a:cxn>
            </a:cxnLst>
            <a:rect l="0" t="0" r="r" b="b"/>
            <a:pathLst>
              <a:path w="980" h="317">
                <a:moveTo>
                  <a:pt x="954" y="8"/>
                </a:moveTo>
                <a:cubicBezTo>
                  <a:pt x="954" y="8"/>
                  <a:pt x="954" y="8"/>
                  <a:pt x="954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317"/>
                  <a:pt x="0" y="317"/>
                  <a:pt x="0" y="317"/>
                </a:cubicBezTo>
                <a:cubicBezTo>
                  <a:pt x="954" y="129"/>
                  <a:pt x="954" y="129"/>
                  <a:pt x="954" y="129"/>
                </a:cubicBezTo>
                <a:cubicBezTo>
                  <a:pt x="954" y="129"/>
                  <a:pt x="979" y="121"/>
                  <a:pt x="980" y="140"/>
                </a:cubicBezTo>
                <a:cubicBezTo>
                  <a:pt x="980" y="19"/>
                  <a:pt x="980" y="19"/>
                  <a:pt x="980" y="19"/>
                </a:cubicBezTo>
                <a:cubicBezTo>
                  <a:pt x="979" y="0"/>
                  <a:pt x="954" y="8"/>
                  <a:pt x="954" y="8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8"/>
          <p:cNvSpPr/>
          <p:nvPr>
            <p:custDataLst>
              <p:tags r:id="rId16"/>
            </p:custDataLst>
          </p:nvPr>
        </p:nvSpPr>
        <p:spPr bwMode="auto">
          <a:xfrm>
            <a:off x="5628479" y="4588748"/>
            <a:ext cx="196608" cy="238100"/>
          </a:xfrm>
          <a:custGeom>
            <a:avLst/>
            <a:gdLst/>
            <a:ahLst/>
            <a:cxnLst>
              <a:cxn ang="0">
                <a:pos x="54" y="79"/>
              </a:cxn>
              <a:cxn ang="0">
                <a:pos x="54" y="0"/>
              </a:cxn>
              <a:cxn ang="0">
                <a:pos x="0" y="10"/>
              </a:cxn>
              <a:cxn ang="0">
                <a:pos x="0" y="131"/>
              </a:cxn>
              <a:cxn ang="0">
                <a:pos x="54" y="121"/>
              </a:cxn>
              <a:cxn ang="0">
                <a:pos x="54" y="121"/>
              </a:cxn>
              <a:cxn ang="0">
                <a:pos x="80" y="90"/>
              </a:cxn>
              <a:cxn ang="0">
                <a:pos x="54" y="79"/>
              </a:cxn>
            </a:cxnLst>
            <a:rect l="0" t="0" r="r" b="b"/>
            <a:pathLst>
              <a:path w="81" h="131">
                <a:moveTo>
                  <a:pt x="54" y="79"/>
                </a:moveTo>
                <a:cubicBezTo>
                  <a:pt x="54" y="0"/>
                  <a:pt x="54" y="0"/>
                  <a:pt x="54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1"/>
                  <a:pt x="0" y="131"/>
                  <a:pt x="0" y="13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81" y="116"/>
                  <a:pt x="80" y="90"/>
                </a:cubicBezTo>
                <a:cubicBezTo>
                  <a:pt x="79" y="71"/>
                  <a:pt x="54" y="79"/>
                  <a:pt x="54" y="79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9"/>
          <p:cNvSpPr/>
          <p:nvPr>
            <p:custDataLst>
              <p:tags r:id="rId17"/>
            </p:custDataLst>
          </p:nvPr>
        </p:nvSpPr>
        <p:spPr bwMode="auto">
          <a:xfrm>
            <a:off x="3433022" y="4497318"/>
            <a:ext cx="2390019" cy="577151"/>
          </a:xfrm>
          <a:custGeom>
            <a:avLst/>
            <a:gdLst/>
            <a:ahLst/>
            <a:cxnLst>
              <a:cxn ang="0">
                <a:pos x="954" y="8"/>
              </a:cxn>
              <a:cxn ang="0">
                <a:pos x="954" y="8"/>
              </a:cxn>
              <a:cxn ang="0">
                <a:pos x="0" y="196"/>
              </a:cxn>
              <a:cxn ang="0">
                <a:pos x="0" y="317"/>
              </a:cxn>
              <a:cxn ang="0">
                <a:pos x="954" y="129"/>
              </a:cxn>
              <a:cxn ang="0">
                <a:pos x="980" y="140"/>
              </a:cxn>
              <a:cxn ang="0">
                <a:pos x="980" y="19"/>
              </a:cxn>
              <a:cxn ang="0">
                <a:pos x="954" y="8"/>
              </a:cxn>
            </a:cxnLst>
            <a:rect l="0" t="0" r="r" b="b"/>
            <a:pathLst>
              <a:path w="980" h="317">
                <a:moveTo>
                  <a:pt x="954" y="8"/>
                </a:moveTo>
                <a:cubicBezTo>
                  <a:pt x="954" y="8"/>
                  <a:pt x="954" y="8"/>
                  <a:pt x="954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317"/>
                  <a:pt x="0" y="317"/>
                  <a:pt x="0" y="317"/>
                </a:cubicBezTo>
                <a:cubicBezTo>
                  <a:pt x="954" y="129"/>
                  <a:pt x="954" y="129"/>
                  <a:pt x="954" y="129"/>
                </a:cubicBezTo>
                <a:cubicBezTo>
                  <a:pt x="954" y="129"/>
                  <a:pt x="979" y="121"/>
                  <a:pt x="980" y="140"/>
                </a:cubicBezTo>
                <a:cubicBezTo>
                  <a:pt x="980" y="19"/>
                  <a:pt x="980" y="19"/>
                  <a:pt x="980" y="19"/>
                </a:cubicBezTo>
                <a:cubicBezTo>
                  <a:pt x="979" y="0"/>
                  <a:pt x="954" y="8"/>
                  <a:pt x="954" y="8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椭圆 50"/>
          <p:cNvSpPr/>
          <p:nvPr>
            <p:custDataLst>
              <p:tags r:id="rId18"/>
            </p:custDataLst>
          </p:nvPr>
        </p:nvSpPr>
        <p:spPr bwMode="auto">
          <a:xfrm>
            <a:off x="4234814" y="1634559"/>
            <a:ext cx="786433" cy="731438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3498DB">
                <a:lumMod val="75000"/>
              </a:srgbClr>
            </a:solidFill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51"/>
          <p:cNvSpPr/>
          <p:nvPr>
            <p:custDataLst>
              <p:tags r:id="rId19"/>
            </p:custDataLst>
          </p:nvPr>
        </p:nvSpPr>
        <p:spPr bwMode="auto">
          <a:xfrm>
            <a:off x="4434458" y="1824756"/>
            <a:ext cx="387071" cy="351079"/>
          </a:xfrm>
          <a:custGeom>
            <a:avLst/>
            <a:gdLst>
              <a:gd name="connsiteX0" fmla="*/ 256360 w 369282"/>
              <a:gd name="connsiteY0" fmla="*/ 303721 h 334944"/>
              <a:gd name="connsiteX1" fmla="*/ 369282 w 369282"/>
              <a:gd name="connsiteY1" fmla="*/ 303721 h 334944"/>
              <a:gd name="connsiteX2" fmla="*/ 369282 w 369282"/>
              <a:gd name="connsiteY2" fmla="*/ 327138 h 334944"/>
              <a:gd name="connsiteX3" fmla="*/ 353150 w 369282"/>
              <a:gd name="connsiteY3" fmla="*/ 334944 h 334944"/>
              <a:gd name="connsiteX4" fmla="*/ 272492 w 369282"/>
              <a:gd name="connsiteY4" fmla="*/ 334944 h 334944"/>
              <a:gd name="connsiteX5" fmla="*/ 256360 w 369282"/>
              <a:gd name="connsiteY5" fmla="*/ 327138 h 334944"/>
              <a:gd name="connsiteX6" fmla="*/ 0 w 369282"/>
              <a:gd name="connsiteY6" fmla="*/ 303721 h 334944"/>
              <a:gd name="connsiteX7" fmla="*/ 115973 w 369282"/>
              <a:gd name="connsiteY7" fmla="*/ 303721 h 334944"/>
              <a:gd name="connsiteX8" fmla="*/ 115973 w 369282"/>
              <a:gd name="connsiteY8" fmla="*/ 327138 h 334944"/>
              <a:gd name="connsiteX9" fmla="*/ 99406 w 369282"/>
              <a:gd name="connsiteY9" fmla="*/ 334944 h 334944"/>
              <a:gd name="connsiteX10" fmla="*/ 16568 w 369282"/>
              <a:gd name="connsiteY10" fmla="*/ 334944 h 334944"/>
              <a:gd name="connsiteX11" fmla="*/ 0 w 369282"/>
              <a:gd name="connsiteY11" fmla="*/ 327138 h 334944"/>
              <a:gd name="connsiteX12" fmla="*/ 164803 w 369282"/>
              <a:gd name="connsiteY12" fmla="*/ 82318 h 334944"/>
              <a:gd name="connsiteX13" fmla="*/ 204479 w 369282"/>
              <a:gd name="connsiteY13" fmla="*/ 82318 h 334944"/>
              <a:gd name="connsiteX14" fmla="*/ 204479 w 369282"/>
              <a:gd name="connsiteY14" fmla="*/ 227081 h 334944"/>
              <a:gd name="connsiteX15" fmla="*/ 164803 w 369282"/>
              <a:gd name="connsiteY15" fmla="*/ 227081 h 334944"/>
              <a:gd name="connsiteX16" fmla="*/ 222788 w 369282"/>
              <a:gd name="connsiteY16" fmla="*/ 76641 h 334944"/>
              <a:gd name="connsiteX17" fmla="*/ 304173 w 369282"/>
              <a:gd name="connsiteY17" fmla="*/ 76641 h 334944"/>
              <a:gd name="connsiteX18" fmla="*/ 304173 w 369282"/>
              <a:gd name="connsiteY18" fmla="*/ 106773 h 334944"/>
              <a:gd name="connsiteX19" fmla="*/ 336726 w 369282"/>
              <a:gd name="connsiteY19" fmla="*/ 106773 h 334944"/>
              <a:gd name="connsiteX20" fmla="*/ 353003 w 369282"/>
              <a:gd name="connsiteY20" fmla="*/ 121838 h 334944"/>
              <a:gd name="connsiteX21" fmla="*/ 369280 w 369282"/>
              <a:gd name="connsiteY21" fmla="*/ 227299 h 334944"/>
              <a:gd name="connsiteX22" fmla="*/ 369280 w 369282"/>
              <a:gd name="connsiteY22" fmla="*/ 272497 h 334944"/>
              <a:gd name="connsiteX23" fmla="*/ 255342 w 369282"/>
              <a:gd name="connsiteY23" fmla="*/ 272497 h 334944"/>
              <a:gd name="connsiteX24" fmla="*/ 255342 w 369282"/>
              <a:gd name="connsiteY24" fmla="*/ 227299 h 334944"/>
              <a:gd name="connsiteX25" fmla="*/ 222788 w 369282"/>
              <a:gd name="connsiteY25" fmla="*/ 227299 h 334944"/>
              <a:gd name="connsiteX26" fmla="*/ 222788 w 369282"/>
              <a:gd name="connsiteY26" fmla="*/ 84174 h 334944"/>
              <a:gd name="connsiteX27" fmla="*/ 222788 w 369282"/>
              <a:gd name="connsiteY27" fmla="*/ 76641 h 334944"/>
              <a:gd name="connsiteX28" fmla="*/ 65108 w 369282"/>
              <a:gd name="connsiteY28" fmla="*/ 76641 h 334944"/>
              <a:gd name="connsiteX29" fmla="*/ 146492 w 369282"/>
              <a:gd name="connsiteY29" fmla="*/ 76641 h 334944"/>
              <a:gd name="connsiteX30" fmla="*/ 146492 w 369282"/>
              <a:gd name="connsiteY30" fmla="*/ 84174 h 334944"/>
              <a:gd name="connsiteX31" fmla="*/ 146492 w 369282"/>
              <a:gd name="connsiteY31" fmla="*/ 227299 h 334944"/>
              <a:gd name="connsiteX32" fmla="*/ 113938 w 369282"/>
              <a:gd name="connsiteY32" fmla="*/ 227299 h 334944"/>
              <a:gd name="connsiteX33" fmla="*/ 113938 w 369282"/>
              <a:gd name="connsiteY33" fmla="*/ 272497 h 334944"/>
              <a:gd name="connsiteX34" fmla="*/ 0 w 369282"/>
              <a:gd name="connsiteY34" fmla="*/ 272497 h 334944"/>
              <a:gd name="connsiteX35" fmla="*/ 0 w 369282"/>
              <a:gd name="connsiteY35" fmla="*/ 227299 h 334944"/>
              <a:gd name="connsiteX36" fmla="*/ 16277 w 369282"/>
              <a:gd name="connsiteY36" fmla="*/ 121838 h 334944"/>
              <a:gd name="connsiteX37" fmla="*/ 32554 w 369282"/>
              <a:gd name="connsiteY37" fmla="*/ 106773 h 334944"/>
              <a:gd name="connsiteX38" fmla="*/ 65108 w 369282"/>
              <a:gd name="connsiteY38" fmla="*/ 106773 h 334944"/>
              <a:gd name="connsiteX39" fmla="*/ 65108 w 369282"/>
              <a:gd name="connsiteY39" fmla="*/ 76641 h 334944"/>
              <a:gd name="connsiteX40" fmla="*/ 204477 w 369282"/>
              <a:gd name="connsiteY40" fmla="*/ 0 h 334944"/>
              <a:gd name="connsiteX41" fmla="*/ 221045 w 369282"/>
              <a:gd name="connsiteY41" fmla="*/ 0 h 334944"/>
              <a:gd name="connsiteX42" fmla="*/ 303883 w 369282"/>
              <a:gd name="connsiteY42" fmla="*/ 0 h 334944"/>
              <a:gd name="connsiteX43" fmla="*/ 320450 w 369282"/>
              <a:gd name="connsiteY43" fmla="*/ 0 h 334944"/>
              <a:gd name="connsiteX44" fmla="*/ 320450 w 369282"/>
              <a:gd name="connsiteY44" fmla="*/ 46226 h 334944"/>
              <a:gd name="connsiteX45" fmla="*/ 312166 w 369282"/>
              <a:gd name="connsiteY45" fmla="*/ 53931 h 334944"/>
              <a:gd name="connsiteX46" fmla="*/ 212761 w 369282"/>
              <a:gd name="connsiteY46" fmla="*/ 53931 h 334944"/>
              <a:gd name="connsiteX47" fmla="*/ 204477 w 369282"/>
              <a:gd name="connsiteY47" fmla="*/ 46226 h 334944"/>
              <a:gd name="connsiteX48" fmla="*/ 204477 w 369282"/>
              <a:gd name="connsiteY48" fmla="*/ 0 h 334944"/>
              <a:gd name="connsiteX49" fmla="*/ 48831 w 369282"/>
              <a:gd name="connsiteY49" fmla="*/ 0 h 334944"/>
              <a:gd name="connsiteX50" fmla="*/ 65399 w 369282"/>
              <a:gd name="connsiteY50" fmla="*/ 0 h 334944"/>
              <a:gd name="connsiteX51" fmla="*/ 148237 w 369282"/>
              <a:gd name="connsiteY51" fmla="*/ 0 h 334944"/>
              <a:gd name="connsiteX52" fmla="*/ 164804 w 369282"/>
              <a:gd name="connsiteY52" fmla="*/ 0 h 334944"/>
              <a:gd name="connsiteX53" fmla="*/ 164804 w 369282"/>
              <a:gd name="connsiteY53" fmla="*/ 46226 h 334944"/>
              <a:gd name="connsiteX54" fmla="*/ 156520 w 369282"/>
              <a:gd name="connsiteY54" fmla="*/ 53931 h 334944"/>
              <a:gd name="connsiteX55" fmla="*/ 57115 w 369282"/>
              <a:gd name="connsiteY55" fmla="*/ 53931 h 334944"/>
              <a:gd name="connsiteX56" fmla="*/ 48831 w 369282"/>
              <a:gd name="connsiteY56" fmla="*/ 46226 h 334944"/>
              <a:gd name="connsiteX57" fmla="*/ 48831 w 369282"/>
              <a:gd name="connsiteY57" fmla="*/ 0 h 33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69282" h="334944">
                <a:moveTo>
                  <a:pt x="256360" y="303721"/>
                </a:moveTo>
                <a:cubicBezTo>
                  <a:pt x="256360" y="303721"/>
                  <a:pt x="256360" y="303721"/>
                  <a:pt x="369282" y="303721"/>
                </a:cubicBezTo>
                <a:cubicBezTo>
                  <a:pt x="369282" y="303721"/>
                  <a:pt x="369282" y="303721"/>
                  <a:pt x="369282" y="327138"/>
                </a:cubicBezTo>
                <a:cubicBezTo>
                  <a:pt x="369282" y="334944"/>
                  <a:pt x="361216" y="334944"/>
                  <a:pt x="353150" y="334944"/>
                </a:cubicBezTo>
                <a:cubicBezTo>
                  <a:pt x="353150" y="334944"/>
                  <a:pt x="353150" y="334944"/>
                  <a:pt x="272492" y="334944"/>
                </a:cubicBezTo>
                <a:cubicBezTo>
                  <a:pt x="264426" y="334944"/>
                  <a:pt x="256360" y="334944"/>
                  <a:pt x="256360" y="327138"/>
                </a:cubicBezTo>
                <a:close/>
                <a:moveTo>
                  <a:pt x="0" y="303721"/>
                </a:moveTo>
                <a:cubicBezTo>
                  <a:pt x="0" y="303721"/>
                  <a:pt x="0" y="303721"/>
                  <a:pt x="115973" y="303721"/>
                </a:cubicBezTo>
                <a:cubicBezTo>
                  <a:pt x="115973" y="303721"/>
                  <a:pt x="115973" y="303721"/>
                  <a:pt x="115973" y="327138"/>
                </a:cubicBezTo>
                <a:cubicBezTo>
                  <a:pt x="115973" y="334944"/>
                  <a:pt x="107689" y="334944"/>
                  <a:pt x="99406" y="334944"/>
                </a:cubicBezTo>
                <a:cubicBezTo>
                  <a:pt x="99406" y="334944"/>
                  <a:pt x="99406" y="334944"/>
                  <a:pt x="16568" y="334944"/>
                </a:cubicBezTo>
                <a:cubicBezTo>
                  <a:pt x="8284" y="334944"/>
                  <a:pt x="0" y="334944"/>
                  <a:pt x="0" y="327138"/>
                </a:cubicBezTo>
                <a:close/>
                <a:moveTo>
                  <a:pt x="164803" y="82318"/>
                </a:moveTo>
                <a:lnTo>
                  <a:pt x="204479" y="82318"/>
                </a:lnTo>
                <a:lnTo>
                  <a:pt x="204479" y="227081"/>
                </a:lnTo>
                <a:lnTo>
                  <a:pt x="164803" y="227081"/>
                </a:lnTo>
                <a:close/>
                <a:moveTo>
                  <a:pt x="222788" y="76641"/>
                </a:moveTo>
                <a:cubicBezTo>
                  <a:pt x="222788" y="76641"/>
                  <a:pt x="222788" y="76641"/>
                  <a:pt x="304173" y="76641"/>
                </a:cubicBezTo>
                <a:cubicBezTo>
                  <a:pt x="304173" y="76641"/>
                  <a:pt x="304173" y="76641"/>
                  <a:pt x="304173" y="106773"/>
                </a:cubicBezTo>
                <a:cubicBezTo>
                  <a:pt x="304173" y="106773"/>
                  <a:pt x="304173" y="106773"/>
                  <a:pt x="336726" y="106773"/>
                </a:cubicBezTo>
                <a:cubicBezTo>
                  <a:pt x="344865" y="106773"/>
                  <a:pt x="353003" y="114305"/>
                  <a:pt x="353003" y="121838"/>
                </a:cubicBezTo>
                <a:cubicBezTo>
                  <a:pt x="353003" y="121838"/>
                  <a:pt x="353003" y="121838"/>
                  <a:pt x="369280" y="227299"/>
                </a:cubicBezTo>
                <a:cubicBezTo>
                  <a:pt x="369280" y="227299"/>
                  <a:pt x="369280" y="227299"/>
                  <a:pt x="369280" y="272497"/>
                </a:cubicBezTo>
                <a:cubicBezTo>
                  <a:pt x="369280" y="272497"/>
                  <a:pt x="369280" y="272497"/>
                  <a:pt x="255342" y="272497"/>
                </a:cubicBezTo>
                <a:cubicBezTo>
                  <a:pt x="255342" y="272497"/>
                  <a:pt x="255342" y="272497"/>
                  <a:pt x="255342" y="227299"/>
                </a:cubicBezTo>
                <a:cubicBezTo>
                  <a:pt x="255342" y="227299"/>
                  <a:pt x="255342" y="227299"/>
                  <a:pt x="222788" y="227299"/>
                </a:cubicBezTo>
                <a:cubicBezTo>
                  <a:pt x="222788" y="227299"/>
                  <a:pt x="222788" y="227299"/>
                  <a:pt x="222788" y="84174"/>
                </a:cubicBezTo>
                <a:cubicBezTo>
                  <a:pt x="222788" y="84174"/>
                  <a:pt x="222788" y="84174"/>
                  <a:pt x="222788" y="76641"/>
                </a:cubicBezTo>
                <a:close/>
                <a:moveTo>
                  <a:pt x="65108" y="76641"/>
                </a:moveTo>
                <a:cubicBezTo>
                  <a:pt x="65108" y="76641"/>
                  <a:pt x="65108" y="76641"/>
                  <a:pt x="146492" y="76641"/>
                </a:cubicBezTo>
                <a:lnTo>
                  <a:pt x="146492" y="84174"/>
                </a:lnTo>
                <a:cubicBezTo>
                  <a:pt x="146492" y="84174"/>
                  <a:pt x="146492" y="84174"/>
                  <a:pt x="146492" y="227299"/>
                </a:cubicBezTo>
                <a:cubicBezTo>
                  <a:pt x="146492" y="227299"/>
                  <a:pt x="146492" y="227299"/>
                  <a:pt x="113938" y="227299"/>
                </a:cubicBezTo>
                <a:cubicBezTo>
                  <a:pt x="113938" y="227299"/>
                  <a:pt x="113938" y="227299"/>
                  <a:pt x="113938" y="272497"/>
                </a:cubicBezTo>
                <a:cubicBezTo>
                  <a:pt x="113938" y="272497"/>
                  <a:pt x="113938" y="272497"/>
                  <a:pt x="0" y="272497"/>
                </a:cubicBezTo>
                <a:cubicBezTo>
                  <a:pt x="0" y="272497"/>
                  <a:pt x="0" y="272497"/>
                  <a:pt x="0" y="227299"/>
                </a:cubicBezTo>
                <a:cubicBezTo>
                  <a:pt x="0" y="227299"/>
                  <a:pt x="0" y="227299"/>
                  <a:pt x="16277" y="121838"/>
                </a:cubicBezTo>
                <a:cubicBezTo>
                  <a:pt x="16277" y="114305"/>
                  <a:pt x="24415" y="106773"/>
                  <a:pt x="32554" y="106773"/>
                </a:cubicBezTo>
                <a:cubicBezTo>
                  <a:pt x="32554" y="106773"/>
                  <a:pt x="32554" y="106773"/>
                  <a:pt x="65108" y="106773"/>
                </a:cubicBezTo>
                <a:cubicBezTo>
                  <a:pt x="65108" y="106773"/>
                  <a:pt x="65108" y="106773"/>
                  <a:pt x="65108" y="76641"/>
                </a:cubicBezTo>
                <a:close/>
                <a:moveTo>
                  <a:pt x="204477" y="0"/>
                </a:moveTo>
                <a:cubicBezTo>
                  <a:pt x="204477" y="0"/>
                  <a:pt x="212761" y="0"/>
                  <a:pt x="221045" y="0"/>
                </a:cubicBezTo>
                <a:cubicBezTo>
                  <a:pt x="221045" y="0"/>
                  <a:pt x="221045" y="0"/>
                  <a:pt x="303883" y="0"/>
                </a:cubicBezTo>
                <a:cubicBezTo>
                  <a:pt x="312166" y="0"/>
                  <a:pt x="320450" y="0"/>
                  <a:pt x="320450" y="0"/>
                </a:cubicBezTo>
                <a:cubicBezTo>
                  <a:pt x="320450" y="0"/>
                  <a:pt x="320450" y="0"/>
                  <a:pt x="320450" y="46226"/>
                </a:cubicBezTo>
                <a:cubicBezTo>
                  <a:pt x="320450" y="53931"/>
                  <a:pt x="320450" y="53931"/>
                  <a:pt x="312166" y="53931"/>
                </a:cubicBezTo>
                <a:cubicBezTo>
                  <a:pt x="312166" y="53931"/>
                  <a:pt x="312166" y="53931"/>
                  <a:pt x="212761" y="53931"/>
                </a:cubicBezTo>
                <a:cubicBezTo>
                  <a:pt x="212761" y="53931"/>
                  <a:pt x="204477" y="53931"/>
                  <a:pt x="204477" y="46226"/>
                </a:cubicBezTo>
                <a:cubicBezTo>
                  <a:pt x="204477" y="46226"/>
                  <a:pt x="204477" y="46226"/>
                  <a:pt x="204477" y="0"/>
                </a:cubicBezTo>
                <a:close/>
                <a:moveTo>
                  <a:pt x="48831" y="0"/>
                </a:moveTo>
                <a:cubicBezTo>
                  <a:pt x="48831" y="0"/>
                  <a:pt x="57115" y="0"/>
                  <a:pt x="65399" y="0"/>
                </a:cubicBezTo>
                <a:cubicBezTo>
                  <a:pt x="65399" y="0"/>
                  <a:pt x="65399" y="0"/>
                  <a:pt x="148237" y="0"/>
                </a:cubicBezTo>
                <a:cubicBezTo>
                  <a:pt x="156520" y="0"/>
                  <a:pt x="164804" y="0"/>
                  <a:pt x="164804" y="0"/>
                </a:cubicBezTo>
                <a:cubicBezTo>
                  <a:pt x="164804" y="0"/>
                  <a:pt x="164804" y="0"/>
                  <a:pt x="164804" y="46226"/>
                </a:cubicBezTo>
                <a:cubicBezTo>
                  <a:pt x="164804" y="53931"/>
                  <a:pt x="156520" y="53931"/>
                  <a:pt x="156520" y="53931"/>
                </a:cubicBezTo>
                <a:cubicBezTo>
                  <a:pt x="156520" y="53931"/>
                  <a:pt x="156520" y="53931"/>
                  <a:pt x="57115" y="53931"/>
                </a:cubicBezTo>
                <a:cubicBezTo>
                  <a:pt x="48831" y="53931"/>
                  <a:pt x="48831" y="53931"/>
                  <a:pt x="48831" y="46226"/>
                </a:cubicBezTo>
                <a:cubicBezTo>
                  <a:pt x="48831" y="46226"/>
                  <a:pt x="48831" y="46226"/>
                  <a:pt x="48831" y="0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20"/>
            </p:custDataLst>
          </p:nvPr>
        </p:nvSpPr>
        <p:spPr bwMode="auto">
          <a:xfrm>
            <a:off x="3535910" y="2809183"/>
            <a:ext cx="1989679" cy="546284"/>
          </a:xfrm>
          <a:prstGeom prst="rect">
            <a:avLst/>
          </a:prstGeom>
          <a:noFill/>
        </p:spPr>
        <p:txBody>
          <a:bodyPr wrap="square" lIns="67500" tIns="35100" rIns="67500" bIns="0" anchor="ctr" anchorCtr="1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处理</a:t>
            </a:r>
            <a:endParaRPr lang="zh-CN" altLang="en-US" sz="1350" b="1" spc="3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21"/>
            </p:custDataLst>
          </p:nvPr>
        </p:nvSpPr>
        <p:spPr bwMode="auto">
          <a:xfrm>
            <a:off x="5628462" y="2146529"/>
            <a:ext cx="2199553" cy="31172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57150">
            <a:solidFill>
              <a:sysClr val="window" lastClr="FFFFFF"/>
            </a:solidFill>
            <a:round/>
          </a:ln>
          <a:effectLst/>
        </p:spPr>
        <p:txBody>
          <a:bodyPr vert="horz" wrap="square" lIns="68580" tIns="0" rIns="68580" bIns="35100" anchor="ctr" anchorCtr="0" compatLnSpc="1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900" spc="15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在小车单片机上编程实现接受指令以及驱动功能</a:t>
            </a:r>
            <a:endParaRPr lang="zh-CN" altLang="en-US" sz="900" spc="15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34"/>
          <p:cNvSpPr/>
          <p:nvPr>
            <p:custDataLst>
              <p:tags r:id="rId22"/>
            </p:custDataLst>
          </p:nvPr>
        </p:nvSpPr>
        <p:spPr bwMode="auto">
          <a:xfrm>
            <a:off x="7825969" y="1333601"/>
            <a:ext cx="196608" cy="1140968"/>
          </a:xfrm>
          <a:custGeom>
            <a:avLst/>
            <a:gdLst/>
            <a:ahLst/>
            <a:cxnLst>
              <a:cxn ang="0">
                <a:pos x="54" y="575"/>
              </a:cxn>
              <a:cxn ang="0">
                <a:pos x="54" y="0"/>
              </a:cxn>
              <a:cxn ang="0">
                <a:pos x="0" y="10"/>
              </a:cxn>
              <a:cxn ang="0">
                <a:pos x="0" y="627"/>
              </a:cxn>
              <a:cxn ang="0">
                <a:pos x="54" y="617"/>
              </a:cxn>
              <a:cxn ang="0">
                <a:pos x="54" y="617"/>
              </a:cxn>
              <a:cxn ang="0">
                <a:pos x="80" y="586"/>
              </a:cxn>
              <a:cxn ang="0">
                <a:pos x="54" y="575"/>
              </a:cxn>
            </a:cxnLst>
            <a:rect l="0" t="0" r="r" b="b"/>
            <a:pathLst>
              <a:path w="81" h="627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627"/>
                  <a:pt x="0" y="627"/>
                  <a:pt x="0" y="62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2"/>
                  <a:pt x="80" y="586"/>
                </a:cubicBezTo>
                <a:cubicBezTo>
                  <a:pt x="79" y="567"/>
                  <a:pt x="54" y="575"/>
                  <a:pt x="54" y="575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23"/>
            </p:custDataLst>
          </p:nvPr>
        </p:nvSpPr>
        <p:spPr bwMode="auto">
          <a:xfrm>
            <a:off x="5630512" y="1242171"/>
            <a:ext cx="2390019" cy="1478115"/>
          </a:xfrm>
          <a:custGeom>
            <a:avLst/>
            <a:gdLst/>
            <a:ahLst/>
            <a:cxnLst>
              <a:cxn ang="0">
                <a:pos x="954" y="8"/>
              </a:cxn>
              <a:cxn ang="0">
                <a:pos x="954" y="8"/>
              </a:cxn>
              <a:cxn ang="0">
                <a:pos x="0" y="196"/>
              </a:cxn>
              <a:cxn ang="0">
                <a:pos x="0" y="813"/>
              </a:cxn>
              <a:cxn ang="0">
                <a:pos x="954" y="625"/>
              </a:cxn>
              <a:cxn ang="0">
                <a:pos x="980" y="636"/>
              </a:cxn>
              <a:cxn ang="0">
                <a:pos x="980" y="19"/>
              </a:cxn>
              <a:cxn ang="0">
                <a:pos x="954" y="8"/>
              </a:cxn>
            </a:cxnLst>
            <a:rect l="0" t="0" r="r" b="b"/>
            <a:pathLst>
              <a:path w="980" h="813">
                <a:moveTo>
                  <a:pt x="954" y="8"/>
                </a:moveTo>
                <a:cubicBezTo>
                  <a:pt x="954" y="8"/>
                  <a:pt x="954" y="8"/>
                  <a:pt x="954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5"/>
                  <a:pt x="954" y="625"/>
                  <a:pt x="954" y="625"/>
                </a:cubicBezTo>
                <a:cubicBezTo>
                  <a:pt x="954" y="625"/>
                  <a:pt x="979" y="617"/>
                  <a:pt x="980" y="636"/>
                </a:cubicBezTo>
                <a:cubicBezTo>
                  <a:pt x="980" y="19"/>
                  <a:pt x="980" y="19"/>
                  <a:pt x="980" y="19"/>
                </a:cubicBezTo>
                <a:cubicBezTo>
                  <a:pt x="979" y="0"/>
                  <a:pt x="954" y="8"/>
                  <a:pt x="954" y="8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36"/>
          <p:cNvSpPr/>
          <p:nvPr>
            <p:custDataLst>
              <p:tags r:id="rId24"/>
            </p:custDataLst>
          </p:nvPr>
        </p:nvSpPr>
        <p:spPr bwMode="auto">
          <a:xfrm>
            <a:off x="7825969" y="4276362"/>
            <a:ext cx="196608" cy="238100"/>
          </a:xfrm>
          <a:custGeom>
            <a:avLst/>
            <a:gdLst/>
            <a:ahLst/>
            <a:cxnLst>
              <a:cxn ang="0">
                <a:pos x="54" y="79"/>
              </a:cxn>
              <a:cxn ang="0">
                <a:pos x="54" y="0"/>
              </a:cxn>
              <a:cxn ang="0">
                <a:pos x="0" y="10"/>
              </a:cxn>
              <a:cxn ang="0">
                <a:pos x="0" y="131"/>
              </a:cxn>
              <a:cxn ang="0">
                <a:pos x="54" y="121"/>
              </a:cxn>
              <a:cxn ang="0">
                <a:pos x="54" y="121"/>
              </a:cxn>
              <a:cxn ang="0">
                <a:pos x="80" y="90"/>
              </a:cxn>
              <a:cxn ang="0">
                <a:pos x="54" y="79"/>
              </a:cxn>
            </a:cxnLst>
            <a:rect l="0" t="0" r="r" b="b"/>
            <a:pathLst>
              <a:path w="81" h="131">
                <a:moveTo>
                  <a:pt x="54" y="79"/>
                </a:moveTo>
                <a:cubicBezTo>
                  <a:pt x="54" y="0"/>
                  <a:pt x="54" y="0"/>
                  <a:pt x="54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1"/>
                  <a:pt x="0" y="131"/>
                  <a:pt x="0" y="13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81" y="116"/>
                  <a:pt x="80" y="90"/>
                </a:cubicBezTo>
                <a:cubicBezTo>
                  <a:pt x="79" y="71"/>
                  <a:pt x="54" y="79"/>
                  <a:pt x="54" y="79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37"/>
          <p:cNvSpPr/>
          <p:nvPr>
            <p:custDataLst>
              <p:tags r:id="rId25"/>
            </p:custDataLst>
          </p:nvPr>
        </p:nvSpPr>
        <p:spPr bwMode="auto">
          <a:xfrm>
            <a:off x="5630512" y="4184932"/>
            <a:ext cx="2390019" cy="577151"/>
          </a:xfrm>
          <a:custGeom>
            <a:avLst/>
            <a:gdLst/>
            <a:ahLst/>
            <a:cxnLst>
              <a:cxn ang="0">
                <a:pos x="954" y="8"/>
              </a:cxn>
              <a:cxn ang="0">
                <a:pos x="954" y="8"/>
              </a:cxn>
              <a:cxn ang="0">
                <a:pos x="0" y="196"/>
              </a:cxn>
              <a:cxn ang="0">
                <a:pos x="0" y="317"/>
              </a:cxn>
              <a:cxn ang="0">
                <a:pos x="954" y="129"/>
              </a:cxn>
              <a:cxn ang="0">
                <a:pos x="980" y="140"/>
              </a:cxn>
              <a:cxn ang="0">
                <a:pos x="980" y="19"/>
              </a:cxn>
              <a:cxn ang="0">
                <a:pos x="954" y="8"/>
              </a:cxn>
            </a:cxnLst>
            <a:rect l="0" t="0" r="r" b="b"/>
            <a:pathLst>
              <a:path w="980" h="317">
                <a:moveTo>
                  <a:pt x="954" y="8"/>
                </a:moveTo>
                <a:cubicBezTo>
                  <a:pt x="954" y="8"/>
                  <a:pt x="954" y="8"/>
                  <a:pt x="954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317"/>
                  <a:pt x="0" y="317"/>
                  <a:pt x="0" y="317"/>
                </a:cubicBezTo>
                <a:cubicBezTo>
                  <a:pt x="954" y="129"/>
                  <a:pt x="954" y="129"/>
                  <a:pt x="954" y="129"/>
                </a:cubicBezTo>
                <a:cubicBezTo>
                  <a:pt x="954" y="129"/>
                  <a:pt x="979" y="121"/>
                  <a:pt x="980" y="140"/>
                </a:cubicBezTo>
                <a:cubicBezTo>
                  <a:pt x="980" y="19"/>
                  <a:pt x="980" y="19"/>
                  <a:pt x="980" y="19"/>
                </a:cubicBezTo>
                <a:cubicBezTo>
                  <a:pt x="979" y="0"/>
                  <a:pt x="954" y="8"/>
                  <a:pt x="954" y="8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38"/>
          <p:cNvSpPr/>
          <p:nvPr>
            <p:custDataLst>
              <p:tags r:id="rId26"/>
            </p:custDataLst>
          </p:nvPr>
        </p:nvSpPr>
        <p:spPr bwMode="auto">
          <a:xfrm>
            <a:off x="7825969" y="4588748"/>
            <a:ext cx="196608" cy="238100"/>
          </a:xfrm>
          <a:custGeom>
            <a:avLst/>
            <a:gdLst/>
            <a:ahLst/>
            <a:cxnLst>
              <a:cxn ang="0">
                <a:pos x="54" y="79"/>
              </a:cxn>
              <a:cxn ang="0">
                <a:pos x="54" y="0"/>
              </a:cxn>
              <a:cxn ang="0">
                <a:pos x="0" y="10"/>
              </a:cxn>
              <a:cxn ang="0">
                <a:pos x="0" y="131"/>
              </a:cxn>
              <a:cxn ang="0">
                <a:pos x="54" y="121"/>
              </a:cxn>
              <a:cxn ang="0">
                <a:pos x="54" y="121"/>
              </a:cxn>
              <a:cxn ang="0">
                <a:pos x="80" y="90"/>
              </a:cxn>
              <a:cxn ang="0">
                <a:pos x="54" y="79"/>
              </a:cxn>
            </a:cxnLst>
            <a:rect l="0" t="0" r="r" b="b"/>
            <a:pathLst>
              <a:path w="81" h="131">
                <a:moveTo>
                  <a:pt x="54" y="79"/>
                </a:moveTo>
                <a:cubicBezTo>
                  <a:pt x="54" y="0"/>
                  <a:pt x="54" y="0"/>
                  <a:pt x="54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1"/>
                  <a:pt x="0" y="131"/>
                  <a:pt x="0" y="13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81" y="116"/>
                  <a:pt x="80" y="90"/>
                </a:cubicBezTo>
                <a:cubicBezTo>
                  <a:pt x="79" y="71"/>
                  <a:pt x="54" y="79"/>
                  <a:pt x="54" y="79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39"/>
          <p:cNvSpPr/>
          <p:nvPr>
            <p:custDataLst>
              <p:tags r:id="rId27"/>
            </p:custDataLst>
          </p:nvPr>
        </p:nvSpPr>
        <p:spPr bwMode="auto">
          <a:xfrm>
            <a:off x="5630512" y="4497318"/>
            <a:ext cx="2390019" cy="577151"/>
          </a:xfrm>
          <a:custGeom>
            <a:avLst/>
            <a:gdLst/>
            <a:ahLst/>
            <a:cxnLst>
              <a:cxn ang="0">
                <a:pos x="954" y="8"/>
              </a:cxn>
              <a:cxn ang="0">
                <a:pos x="954" y="8"/>
              </a:cxn>
              <a:cxn ang="0">
                <a:pos x="0" y="196"/>
              </a:cxn>
              <a:cxn ang="0">
                <a:pos x="0" y="317"/>
              </a:cxn>
              <a:cxn ang="0">
                <a:pos x="954" y="129"/>
              </a:cxn>
              <a:cxn ang="0">
                <a:pos x="980" y="140"/>
              </a:cxn>
              <a:cxn ang="0">
                <a:pos x="980" y="19"/>
              </a:cxn>
              <a:cxn ang="0">
                <a:pos x="954" y="8"/>
              </a:cxn>
            </a:cxnLst>
            <a:rect l="0" t="0" r="r" b="b"/>
            <a:pathLst>
              <a:path w="980" h="317">
                <a:moveTo>
                  <a:pt x="954" y="8"/>
                </a:moveTo>
                <a:cubicBezTo>
                  <a:pt x="954" y="8"/>
                  <a:pt x="954" y="8"/>
                  <a:pt x="954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317"/>
                  <a:pt x="0" y="317"/>
                  <a:pt x="0" y="317"/>
                </a:cubicBezTo>
                <a:cubicBezTo>
                  <a:pt x="954" y="129"/>
                  <a:pt x="954" y="129"/>
                  <a:pt x="954" y="129"/>
                </a:cubicBezTo>
                <a:cubicBezTo>
                  <a:pt x="954" y="129"/>
                  <a:pt x="979" y="121"/>
                  <a:pt x="980" y="140"/>
                </a:cubicBezTo>
                <a:cubicBezTo>
                  <a:pt x="980" y="19"/>
                  <a:pt x="980" y="19"/>
                  <a:pt x="980" y="19"/>
                </a:cubicBezTo>
                <a:cubicBezTo>
                  <a:pt x="979" y="0"/>
                  <a:pt x="954" y="8"/>
                  <a:pt x="954" y="8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椭圆 40"/>
          <p:cNvSpPr/>
          <p:nvPr>
            <p:custDataLst>
              <p:tags r:id="rId28"/>
            </p:custDataLst>
          </p:nvPr>
        </p:nvSpPr>
        <p:spPr bwMode="auto">
          <a:xfrm>
            <a:off x="6432304" y="1634559"/>
            <a:ext cx="786433" cy="731438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1AA3AA">
                <a:lumMod val="75000"/>
              </a:srgbClr>
            </a:solidFill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41"/>
          <p:cNvSpPr/>
          <p:nvPr>
            <p:custDataLst>
              <p:tags r:id="rId29"/>
            </p:custDataLst>
          </p:nvPr>
        </p:nvSpPr>
        <p:spPr bwMode="auto">
          <a:xfrm>
            <a:off x="6616623" y="1791055"/>
            <a:ext cx="417793" cy="423145"/>
          </a:xfrm>
          <a:custGeom>
            <a:avLst/>
            <a:gdLst>
              <a:gd name="connsiteX0" fmla="*/ 127959 w 398592"/>
              <a:gd name="connsiteY0" fmla="*/ 191264 h 403698"/>
              <a:gd name="connsiteX1" fmla="*/ 146193 w 398592"/>
              <a:gd name="connsiteY1" fmla="*/ 202511 h 403698"/>
              <a:gd name="connsiteX2" fmla="*/ 152271 w 398592"/>
              <a:gd name="connsiteY2" fmla="*/ 213757 h 403698"/>
              <a:gd name="connsiteX3" fmla="*/ 146193 w 398592"/>
              <a:gd name="connsiteY3" fmla="*/ 241873 h 403698"/>
              <a:gd name="connsiteX4" fmla="*/ 146193 w 398592"/>
              <a:gd name="connsiteY4" fmla="*/ 247497 h 403698"/>
              <a:gd name="connsiteX5" fmla="*/ 91491 w 398592"/>
              <a:gd name="connsiteY5" fmla="*/ 298106 h 403698"/>
              <a:gd name="connsiteX6" fmla="*/ 73256 w 398592"/>
              <a:gd name="connsiteY6" fmla="*/ 298106 h 403698"/>
              <a:gd name="connsiteX7" fmla="*/ 73256 w 398592"/>
              <a:gd name="connsiteY7" fmla="*/ 281236 h 403698"/>
              <a:gd name="connsiteX8" fmla="*/ 115803 w 398592"/>
              <a:gd name="connsiteY8" fmla="*/ 230627 h 403698"/>
              <a:gd name="connsiteX9" fmla="*/ 127959 w 398592"/>
              <a:gd name="connsiteY9" fmla="*/ 191264 h 403698"/>
              <a:gd name="connsiteX10" fmla="*/ 314042 w 398592"/>
              <a:gd name="connsiteY10" fmla="*/ 164190 h 403698"/>
              <a:gd name="connsiteX11" fmla="*/ 386514 w 398592"/>
              <a:gd name="connsiteY11" fmla="*/ 164190 h 403698"/>
              <a:gd name="connsiteX12" fmla="*/ 398592 w 398592"/>
              <a:gd name="connsiteY12" fmla="*/ 164190 h 403698"/>
              <a:gd name="connsiteX13" fmla="*/ 398592 w 398592"/>
              <a:gd name="connsiteY13" fmla="*/ 175330 h 403698"/>
              <a:gd name="connsiteX14" fmla="*/ 398592 w 398592"/>
              <a:gd name="connsiteY14" fmla="*/ 236600 h 403698"/>
              <a:gd name="connsiteX15" fmla="*/ 386514 w 398592"/>
              <a:gd name="connsiteY15" fmla="*/ 247739 h 403698"/>
              <a:gd name="connsiteX16" fmla="*/ 374435 w 398592"/>
              <a:gd name="connsiteY16" fmla="*/ 236600 h 403698"/>
              <a:gd name="connsiteX17" fmla="*/ 374435 w 398592"/>
              <a:gd name="connsiteY17" fmla="*/ 203180 h 403698"/>
              <a:gd name="connsiteX18" fmla="*/ 368396 w 398592"/>
              <a:gd name="connsiteY18" fmla="*/ 203180 h 403698"/>
              <a:gd name="connsiteX19" fmla="*/ 205336 w 398592"/>
              <a:gd name="connsiteY19" fmla="*/ 353569 h 403698"/>
              <a:gd name="connsiteX20" fmla="*/ 193257 w 398592"/>
              <a:gd name="connsiteY20" fmla="*/ 359139 h 403698"/>
              <a:gd name="connsiteX21" fmla="*/ 187218 w 398592"/>
              <a:gd name="connsiteY21" fmla="*/ 353569 h 403698"/>
              <a:gd name="connsiteX22" fmla="*/ 144943 w 398592"/>
              <a:gd name="connsiteY22" fmla="*/ 314579 h 403698"/>
              <a:gd name="connsiteX23" fmla="*/ 138904 w 398592"/>
              <a:gd name="connsiteY23" fmla="*/ 314579 h 403698"/>
              <a:gd name="connsiteX24" fmla="*/ 36236 w 398592"/>
              <a:gd name="connsiteY24" fmla="*/ 403698 h 403698"/>
              <a:gd name="connsiteX25" fmla="*/ 0 w 398592"/>
              <a:gd name="connsiteY25" fmla="*/ 403698 h 403698"/>
              <a:gd name="connsiteX26" fmla="*/ 132864 w 398592"/>
              <a:gd name="connsiteY26" fmla="*/ 286729 h 403698"/>
              <a:gd name="connsiteX27" fmla="*/ 138904 w 398592"/>
              <a:gd name="connsiteY27" fmla="*/ 286729 h 403698"/>
              <a:gd name="connsiteX28" fmla="*/ 150982 w 398592"/>
              <a:gd name="connsiteY28" fmla="*/ 286729 h 403698"/>
              <a:gd name="connsiteX29" fmla="*/ 193257 w 398592"/>
              <a:gd name="connsiteY29" fmla="*/ 325719 h 403698"/>
              <a:gd name="connsiteX30" fmla="*/ 193257 w 398592"/>
              <a:gd name="connsiteY30" fmla="*/ 331289 h 403698"/>
              <a:gd name="connsiteX31" fmla="*/ 199296 w 398592"/>
              <a:gd name="connsiteY31" fmla="*/ 325719 h 403698"/>
              <a:gd name="connsiteX32" fmla="*/ 344239 w 398592"/>
              <a:gd name="connsiteY32" fmla="*/ 192040 h 403698"/>
              <a:gd name="connsiteX33" fmla="*/ 344239 w 398592"/>
              <a:gd name="connsiteY33" fmla="*/ 186470 h 403698"/>
              <a:gd name="connsiteX34" fmla="*/ 320082 w 398592"/>
              <a:gd name="connsiteY34" fmla="*/ 186470 h 403698"/>
              <a:gd name="connsiteX35" fmla="*/ 314042 w 398592"/>
              <a:gd name="connsiteY35" fmla="*/ 186470 h 403698"/>
              <a:gd name="connsiteX36" fmla="*/ 308003 w 398592"/>
              <a:gd name="connsiteY36" fmla="*/ 175330 h 403698"/>
              <a:gd name="connsiteX37" fmla="*/ 314042 w 398592"/>
              <a:gd name="connsiteY37" fmla="*/ 164190 h 403698"/>
              <a:gd name="connsiteX38" fmla="*/ 259584 w 398592"/>
              <a:gd name="connsiteY38" fmla="*/ 74634 h 403698"/>
              <a:gd name="connsiteX39" fmla="*/ 277671 w 398592"/>
              <a:gd name="connsiteY39" fmla="*/ 80101 h 403698"/>
              <a:gd name="connsiteX40" fmla="*/ 271642 w 398592"/>
              <a:gd name="connsiteY40" fmla="*/ 96502 h 403698"/>
              <a:gd name="connsiteX41" fmla="*/ 235469 w 398592"/>
              <a:gd name="connsiteY41" fmla="*/ 118370 h 403698"/>
              <a:gd name="connsiteX42" fmla="*/ 223411 w 398592"/>
              <a:gd name="connsiteY42" fmla="*/ 118370 h 403698"/>
              <a:gd name="connsiteX43" fmla="*/ 199295 w 398592"/>
              <a:gd name="connsiteY43" fmla="*/ 112903 h 403698"/>
              <a:gd name="connsiteX44" fmla="*/ 205324 w 398592"/>
              <a:gd name="connsiteY44" fmla="*/ 101969 h 403698"/>
              <a:gd name="connsiteX45" fmla="*/ 199295 w 398592"/>
              <a:gd name="connsiteY45" fmla="*/ 91035 h 403698"/>
              <a:gd name="connsiteX46" fmla="*/ 223411 w 398592"/>
              <a:gd name="connsiteY46" fmla="*/ 96502 h 403698"/>
              <a:gd name="connsiteX47" fmla="*/ 259584 w 398592"/>
              <a:gd name="connsiteY47" fmla="*/ 74634 h 403698"/>
              <a:gd name="connsiteX48" fmla="*/ 109187 w 398592"/>
              <a:gd name="connsiteY48" fmla="*/ 68387 h 403698"/>
              <a:gd name="connsiteX49" fmla="*/ 151823 w 398592"/>
              <a:gd name="connsiteY49" fmla="*/ 68387 h 403698"/>
              <a:gd name="connsiteX50" fmla="*/ 164005 w 398592"/>
              <a:gd name="connsiteY50" fmla="*/ 68387 h 403698"/>
              <a:gd name="connsiteX51" fmla="*/ 176186 w 398592"/>
              <a:gd name="connsiteY51" fmla="*/ 113373 h 403698"/>
              <a:gd name="connsiteX52" fmla="*/ 182277 w 398592"/>
              <a:gd name="connsiteY52" fmla="*/ 85257 h 403698"/>
              <a:gd name="connsiteX53" fmla="*/ 176186 w 398592"/>
              <a:gd name="connsiteY53" fmla="*/ 79633 h 403698"/>
              <a:gd name="connsiteX54" fmla="*/ 182277 w 398592"/>
              <a:gd name="connsiteY54" fmla="*/ 74010 h 403698"/>
              <a:gd name="connsiteX55" fmla="*/ 188368 w 398592"/>
              <a:gd name="connsiteY55" fmla="*/ 79633 h 403698"/>
              <a:gd name="connsiteX56" fmla="*/ 188368 w 398592"/>
              <a:gd name="connsiteY56" fmla="*/ 85257 h 403698"/>
              <a:gd name="connsiteX57" fmla="*/ 182277 w 398592"/>
              <a:gd name="connsiteY57" fmla="*/ 113373 h 403698"/>
              <a:gd name="connsiteX58" fmla="*/ 194459 w 398592"/>
              <a:gd name="connsiteY58" fmla="*/ 85257 h 403698"/>
              <a:gd name="connsiteX59" fmla="*/ 194459 w 398592"/>
              <a:gd name="connsiteY59" fmla="*/ 96503 h 403698"/>
              <a:gd name="connsiteX60" fmla="*/ 176186 w 398592"/>
              <a:gd name="connsiteY60" fmla="*/ 175229 h 403698"/>
              <a:gd name="connsiteX61" fmla="*/ 206640 w 398592"/>
              <a:gd name="connsiteY61" fmla="*/ 208968 h 403698"/>
              <a:gd name="connsiteX62" fmla="*/ 206640 w 398592"/>
              <a:gd name="connsiteY62" fmla="*/ 225838 h 403698"/>
              <a:gd name="connsiteX63" fmla="*/ 200550 w 398592"/>
              <a:gd name="connsiteY63" fmla="*/ 282071 h 403698"/>
              <a:gd name="connsiteX64" fmla="*/ 182277 w 398592"/>
              <a:gd name="connsiteY64" fmla="*/ 293317 h 403698"/>
              <a:gd name="connsiteX65" fmla="*/ 170095 w 398592"/>
              <a:gd name="connsiteY65" fmla="*/ 276447 h 403698"/>
              <a:gd name="connsiteX66" fmla="*/ 176186 w 398592"/>
              <a:gd name="connsiteY66" fmla="*/ 225838 h 403698"/>
              <a:gd name="connsiteX67" fmla="*/ 145732 w 398592"/>
              <a:gd name="connsiteY67" fmla="*/ 192099 h 403698"/>
              <a:gd name="connsiteX68" fmla="*/ 121369 w 398592"/>
              <a:gd name="connsiteY68" fmla="*/ 169606 h 403698"/>
              <a:gd name="connsiteX69" fmla="*/ 115278 w 398592"/>
              <a:gd name="connsiteY69" fmla="*/ 163982 h 403698"/>
              <a:gd name="connsiteX70" fmla="*/ 133550 w 398592"/>
              <a:gd name="connsiteY70" fmla="*/ 96503 h 403698"/>
              <a:gd name="connsiteX71" fmla="*/ 145732 w 398592"/>
              <a:gd name="connsiteY71" fmla="*/ 96503 h 403698"/>
              <a:gd name="connsiteX72" fmla="*/ 115278 w 398592"/>
              <a:gd name="connsiteY72" fmla="*/ 90880 h 403698"/>
              <a:gd name="connsiteX73" fmla="*/ 78733 w 398592"/>
              <a:gd name="connsiteY73" fmla="*/ 118996 h 403698"/>
              <a:gd name="connsiteX74" fmla="*/ 60460 w 398592"/>
              <a:gd name="connsiteY74" fmla="*/ 118996 h 403698"/>
              <a:gd name="connsiteX75" fmla="*/ 60460 w 398592"/>
              <a:gd name="connsiteY75" fmla="*/ 102126 h 403698"/>
              <a:gd name="connsiteX76" fmla="*/ 109187 w 398592"/>
              <a:gd name="connsiteY76" fmla="*/ 68387 h 403698"/>
              <a:gd name="connsiteX77" fmla="*/ 175120 w 398592"/>
              <a:gd name="connsiteY77" fmla="*/ 749 h 403698"/>
              <a:gd name="connsiteX78" fmla="*/ 187852 w 398592"/>
              <a:gd name="connsiteY78" fmla="*/ 1099 h 403698"/>
              <a:gd name="connsiteX79" fmla="*/ 212733 w 398592"/>
              <a:gd name="connsiteY79" fmla="*/ 29135 h 403698"/>
              <a:gd name="connsiteX80" fmla="*/ 187852 w 398592"/>
              <a:gd name="connsiteY80" fmla="*/ 62778 h 403698"/>
              <a:gd name="connsiteX81" fmla="*/ 156750 w 398592"/>
              <a:gd name="connsiteY81" fmla="*/ 29135 h 403698"/>
              <a:gd name="connsiteX82" fmla="*/ 175120 w 398592"/>
              <a:gd name="connsiteY82" fmla="*/ 749 h 40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8592" h="403698">
                <a:moveTo>
                  <a:pt x="127959" y="191264"/>
                </a:moveTo>
                <a:cubicBezTo>
                  <a:pt x="134037" y="196887"/>
                  <a:pt x="140115" y="196887"/>
                  <a:pt x="146193" y="202511"/>
                </a:cubicBezTo>
                <a:cubicBezTo>
                  <a:pt x="146193" y="202511"/>
                  <a:pt x="152271" y="208134"/>
                  <a:pt x="152271" y="213757"/>
                </a:cubicBezTo>
                <a:cubicBezTo>
                  <a:pt x="152271" y="213757"/>
                  <a:pt x="152271" y="213757"/>
                  <a:pt x="146193" y="241873"/>
                </a:cubicBezTo>
                <a:cubicBezTo>
                  <a:pt x="146193" y="241873"/>
                  <a:pt x="146193" y="247497"/>
                  <a:pt x="146193" y="247497"/>
                </a:cubicBezTo>
                <a:cubicBezTo>
                  <a:pt x="146193" y="247497"/>
                  <a:pt x="146193" y="247497"/>
                  <a:pt x="91491" y="298106"/>
                </a:cubicBezTo>
                <a:cubicBezTo>
                  <a:pt x="85412" y="303729"/>
                  <a:pt x="79334" y="303729"/>
                  <a:pt x="73256" y="298106"/>
                </a:cubicBezTo>
                <a:cubicBezTo>
                  <a:pt x="67178" y="292483"/>
                  <a:pt x="67178" y="286859"/>
                  <a:pt x="73256" y="281236"/>
                </a:cubicBezTo>
                <a:cubicBezTo>
                  <a:pt x="73256" y="281236"/>
                  <a:pt x="73256" y="281236"/>
                  <a:pt x="115803" y="230627"/>
                </a:cubicBezTo>
                <a:cubicBezTo>
                  <a:pt x="115803" y="230627"/>
                  <a:pt x="115803" y="230627"/>
                  <a:pt x="127959" y="191264"/>
                </a:cubicBezTo>
                <a:close/>
                <a:moveTo>
                  <a:pt x="314042" y="164190"/>
                </a:moveTo>
                <a:cubicBezTo>
                  <a:pt x="314042" y="164190"/>
                  <a:pt x="314042" y="164190"/>
                  <a:pt x="386514" y="164190"/>
                </a:cubicBezTo>
                <a:cubicBezTo>
                  <a:pt x="392553" y="164190"/>
                  <a:pt x="392553" y="164190"/>
                  <a:pt x="398592" y="164190"/>
                </a:cubicBezTo>
                <a:cubicBezTo>
                  <a:pt x="398592" y="169760"/>
                  <a:pt x="398592" y="169760"/>
                  <a:pt x="398592" y="175330"/>
                </a:cubicBezTo>
                <a:lnTo>
                  <a:pt x="398592" y="236600"/>
                </a:lnTo>
                <a:cubicBezTo>
                  <a:pt x="398592" y="242169"/>
                  <a:pt x="392553" y="247739"/>
                  <a:pt x="386514" y="247739"/>
                </a:cubicBezTo>
                <a:cubicBezTo>
                  <a:pt x="380474" y="247739"/>
                  <a:pt x="374435" y="242169"/>
                  <a:pt x="374435" y="236600"/>
                </a:cubicBezTo>
                <a:cubicBezTo>
                  <a:pt x="374435" y="236600"/>
                  <a:pt x="374435" y="236600"/>
                  <a:pt x="374435" y="203180"/>
                </a:cubicBezTo>
                <a:cubicBezTo>
                  <a:pt x="374435" y="203180"/>
                  <a:pt x="374435" y="203180"/>
                  <a:pt x="368396" y="203180"/>
                </a:cubicBezTo>
                <a:cubicBezTo>
                  <a:pt x="368396" y="203180"/>
                  <a:pt x="368396" y="203180"/>
                  <a:pt x="205336" y="353569"/>
                </a:cubicBezTo>
                <a:cubicBezTo>
                  <a:pt x="199296" y="359139"/>
                  <a:pt x="199296" y="359139"/>
                  <a:pt x="193257" y="359139"/>
                </a:cubicBezTo>
                <a:cubicBezTo>
                  <a:pt x="193257" y="359139"/>
                  <a:pt x="187218" y="359139"/>
                  <a:pt x="187218" y="353569"/>
                </a:cubicBezTo>
                <a:cubicBezTo>
                  <a:pt x="187218" y="353569"/>
                  <a:pt x="187218" y="353569"/>
                  <a:pt x="144943" y="314579"/>
                </a:cubicBezTo>
                <a:cubicBezTo>
                  <a:pt x="144943" y="314579"/>
                  <a:pt x="144943" y="314579"/>
                  <a:pt x="138904" y="314579"/>
                </a:cubicBezTo>
                <a:cubicBezTo>
                  <a:pt x="138904" y="314579"/>
                  <a:pt x="138904" y="314579"/>
                  <a:pt x="36236" y="403698"/>
                </a:cubicBezTo>
                <a:cubicBezTo>
                  <a:pt x="36236" y="403698"/>
                  <a:pt x="36236" y="403698"/>
                  <a:pt x="0" y="403698"/>
                </a:cubicBezTo>
                <a:cubicBezTo>
                  <a:pt x="0" y="403698"/>
                  <a:pt x="0" y="403698"/>
                  <a:pt x="132864" y="286729"/>
                </a:cubicBezTo>
                <a:cubicBezTo>
                  <a:pt x="132864" y="286729"/>
                  <a:pt x="138904" y="286729"/>
                  <a:pt x="138904" y="286729"/>
                </a:cubicBezTo>
                <a:cubicBezTo>
                  <a:pt x="144943" y="286729"/>
                  <a:pt x="144943" y="286729"/>
                  <a:pt x="150982" y="286729"/>
                </a:cubicBezTo>
                <a:cubicBezTo>
                  <a:pt x="150982" y="286729"/>
                  <a:pt x="150982" y="286729"/>
                  <a:pt x="193257" y="325719"/>
                </a:cubicBezTo>
                <a:cubicBezTo>
                  <a:pt x="193257" y="325719"/>
                  <a:pt x="193257" y="325719"/>
                  <a:pt x="193257" y="331289"/>
                </a:cubicBezTo>
                <a:cubicBezTo>
                  <a:pt x="193257" y="331289"/>
                  <a:pt x="193257" y="331289"/>
                  <a:pt x="199296" y="325719"/>
                </a:cubicBezTo>
                <a:cubicBezTo>
                  <a:pt x="199296" y="325719"/>
                  <a:pt x="199296" y="325719"/>
                  <a:pt x="344239" y="192040"/>
                </a:cubicBezTo>
                <a:cubicBezTo>
                  <a:pt x="344239" y="192040"/>
                  <a:pt x="344239" y="192040"/>
                  <a:pt x="344239" y="186470"/>
                </a:cubicBezTo>
                <a:cubicBezTo>
                  <a:pt x="344239" y="186470"/>
                  <a:pt x="344239" y="186470"/>
                  <a:pt x="320082" y="186470"/>
                </a:cubicBezTo>
                <a:cubicBezTo>
                  <a:pt x="320082" y="186470"/>
                  <a:pt x="320082" y="186470"/>
                  <a:pt x="314042" y="186470"/>
                </a:cubicBezTo>
                <a:cubicBezTo>
                  <a:pt x="308003" y="180900"/>
                  <a:pt x="308003" y="180900"/>
                  <a:pt x="308003" y="175330"/>
                </a:cubicBezTo>
                <a:cubicBezTo>
                  <a:pt x="308003" y="169760"/>
                  <a:pt x="308003" y="164190"/>
                  <a:pt x="314042" y="164190"/>
                </a:cubicBezTo>
                <a:close/>
                <a:moveTo>
                  <a:pt x="259584" y="74634"/>
                </a:moveTo>
                <a:cubicBezTo>
                  <a:pt x="265613" y="74634"/>
                  <a:pt x="271642" y="74634"/>
                  <a:pt x="277671" y="80101"/>
                </a:cubicBezTo>
                <a:cubicBezTo>
                  <a:pt x="277671" y="85568"/>
                  <a:pt x="277671" y="91035"/>
                  <a:pt x="271642" y="96502"/>
                </a:cubicBezTo>
                <a:cubicBezTo>
                  <a:pt x="271642" y="96502"/>
                  <a:pt x="271642" y="96502"/>
                  <a:pt x="235469" y="118370"/>
                </a:cubicBezTo>
                <a:cubicBezTo>
                  <a:pt x="229440" y="118370"/>
                  <a:pt x="229440" y="118370"/>
                  <a:pt x="223411" y="118370"/>
                </a:cubicBezTo>
                <a:cubicBezTo>
                  <a:pt x="223411" y="118370"/>
                  <a:pt x="223411" y="118370"/>
                  <a:pt x="199295" y="112903"/>
                </a:cubicBezTo>
                <a:cubicBezTo>
                  <a:pt x="199295" y="112903"/>
                  <a:pt x="199295" y="107436"/>
                  <a:pt x="205324" y="101969"/>
                </a:cubicBezTo>
                <a:cubicBezTo>
                  <a:pt x="205324" y="96502"/>
                  <a:pt x="199295" y="91035"/>
                  <a:pt x="199295" y="91035"/>
                </a:cubicBezTo>
                <a:cubicBezTo>
                  <a:pt x="199295" y="91035"/>
                  <a:pt x="199295" y="91035"/>
                  <a:pt x="223411" y="96502"/>
                </a:cubicBezTo>
                <a:cubicBezTo>
                  <a:pt x="223411" y="96502"/>
                  <a:pt x="223411" y="96502"/>
                  <a:pt x="259584" y="74634"/>
                </a:cubicBezTo>
                <a:close/>
                <a:moveTo>
                  <a:pt x="109187" y="68387"/>
                </a:moveTo>
                <a:cubicBezTo>
                  <a:pt x="127459" y="68387"/>
                  <a:pt x="145732" y="68387"/>
                  <a:pt x="151823" y="68387"/>
                </a:cubicBezTo>
                <a:cubicBezTo>
                  <a:pt x="151823" y="68387"/>
                  <a:pt x="164005" y="68387"/>
                  <a:pt x="164005" y="68387"/>
                </a:cubicBezTo>
                <a:cubicBezTo>
                  <a:pt x="170095" y="68387"/>
                  <a:pt x="176186" y="79633"/>
                  <a:pt x="176186" y="113373"/>
                </a:cubicBezTo>
                <a:cubicBezTo>
                  <a:pt x="176186" y="102126"/>
                  <a:pt x="182277" y="85257"/>
                  <a:pt x="182277" y="85257"/>
                </a:cubicBezTo>
                <a:cubicBezTo>
                  <a:pt x="176186" y="85257"/>
                  <a:pt x="176186" y="79633"/>
                  <a:pt x="176186" y="79633"/>
                </a:cubicBezTo>
                <a:cubicBezTo>
                  <a:pt x="176186" y="79633"/>
                  <a:pt x="176186" y="79633"/>
                  <a:pt x="182277" y="74010"/>
                </a:cubicBezTo>
                <a:cubicBezTo>
                  <a:pt x="182277" y="74010"/>
                  <a:pt x="182277" y="74010"/>
                  <a:pt x="188368" y="79633"/>
                </a:cubicBezTo>
                <a:cubicBezTo>
                  <a:pt x="188368" y="79633"/>
                  <a:pt x="188368" y="85257"/>
                  <a:pt x="188368" y="85257"/>
                </a:cubicBezTo>
                <a:cubicBezTo>
                  <a:pt x="188368" y="90880"/>
                  <a:pt x="182277" y="113373"/>
                  <a:pt x="182277" y="113373"/>
                </a:cubicBezTo>
                <a:cubicBezTo>
                  <a:pt x="182277" y="113373"/>
                  <a:pt x="194459" y="102126"/>
                  <a:pt x="194459" y="85257"/>
                </a:cubicBezTo>
                <a:lnTo>
                  <a:pt x="194459" y="96503"/>
                </a:lnTo>
                <a:cubicBezTo>
                  <a:pt x="200550" y="102126"/>
                  <a:pt x="182277" y="130243"/>
                  <a:pt x="176186" y="175229"/>
                </a:cubicBezTo>
                <a:cubicBezTo>
                  <a:pt x="176186" y="175229"/>
                  <a:pt x="206640" y="208968"/>
                  <a:pt x="206640" y="208968"/>
                </a:cubicBezTo>
                <a:cubicBezTo>
                  <a:pt x="206640" y="214592"/>
                  <a:pt x="212731" y="214592"/>
                  <a:pt x="206640" y="225838"/>
                </a:cubicBezTo>
                <a:cubicBezTo>
                  <a:pt x="206640" y="225838"/>
                  <a:pt x="206640" y="225838"/>
                  <a:pt x="200550" y="282071"/>
                </a:cubicBezTo>
                <a:cubicBezTo>
                  <a:pt x="200550" y="287694"/>
                  <a:pt x="188368" y="293317"/>
                  <a:pt x="182277" y="293317"/>
                </a:cubicBezTo>
                <a:cubicBezTo>
                  <a:pt x="176186" y="293317"/>
                  <a:pt x="170095" y="287694"/>
                  <a:pt x="170095" y="276447"/>
                </a:cubicBezTo>
                <a:cubicBezTo>
                  <a:pt x="170095" y="276447"/>
                  <a:pt x="170095" y="276447"/>
                  <a:pt x="176186" y="225838"/>
                </a:cubicBezTo>
                <a:cubicBezTo>
                  <a:pt x="176186" y="225838"/>
                  <a:pt x="151823" y="197722"/>
                  <a:pt x="145732" y="192099"/>
                </a:cubicBezTo>
                <a:cubicBezTo>
                  <a:pt x="127459" y="186475"/>
                  <a:pt x="121369" y="175229"/>
                  <a:pt x="121369" y="169606"/>
                </a:cubicBezTo>
                <a:cubicBezTo>
                  <a:pt x="121369" y="169606"/>
                  <a:pt x="121369" y="169606"/>
                  <a:pt x="115278" y="163982"/>
                </a:cubicBezTo>
                <a:cubicBezTo>
                  <a:pt x="121369" y="147112"/>
                  <a:pt x="133550" y="113373"/>
                  <a:pt x="133550" y="96503"/>
                </a:cubicBezTo>
                <a:cubicBezTo>
                  <a:pt x="133550" y="96503"/>
                  <a:pt x="133550" y="96503"/>
                  <a:pt x="145732" y="96503"/>
                </a:cubicBezTo>
                <a:cubicBezTo>
                  <a:pt x="145732" y="96503"/>
                  <a:pt x="145732" y="96503"/>
                  <a:pt x="115278" y="90880"/>
                </a:cubicBezTo>
                <a:cubicBezTo>
                  <a:pt x="115278" y="90880"/>
                  <a:pt x="115278" y="90880"/>
                  <a:pt x="78733" y="118996"/>
                </a:cubicBezTo>
                <a:cubicBezTo>
                  <a:pt x="72642" y="124619"/>
                  <a:pt x="66551" y="124619"/>
                  <a:pt x="60460" y="118996"/>
                </a:cubicBezTo>
                <a:cubicBezTo>
                  <a:pt x="60460" y="113373"/>
                  <a:pt x="60460" y="107750"/>
                  <a:pt x="60460" y="102126"/>
                </a:cubicBezTo>
                <a:cubicBezTo>
                  <a:pt x="60460" y="102126"/>
                  <a:pt x="60460" y="102126"/>
                  <a:pt x="109187" y="68387"/>
                </a:cubicBezTo>
                <a:close/>
                <a:moveTo>
                  <a:pt x="175120" y="749"/>
                </a:moveTo>
                <a:cubicBezTo>
                  <a:pt x="178910" y="-303"/>
                  <a:pt x="183187" y="-303"/>
                  <a:pt x="187852" y="1099"/>
                </a:cubicBezTo>
                <a:cubicBezTo>
                  <a:pt x="200293" y="1099"/>
                  <a:pt x="212733" y="12313"/>
                  <a:pt x="212733" y="29135"/>
                </a:cubicBezTo>
                <a:cubicBezTo>
                  <a:pt x="212733" y="40349"/>
                  <a:pt x="206513" y="62778"/>
                  <a:pt x="187852" y="62778"/>
                </a:cubicBezTo>
                <a:cubicBezTo>
                  <a:pt x="181632" y="68385"/>
                  <a:pt x="156750" y="51563"/>
                  <a:pt x="156750" y="29135"/>
                </a:cubicBezTo>
                <a:cubicBezTo>
                  <a:pt x="156750" y="16519"/>
                  <a:pt x="163748" y="3903"/>
                  <a:pt x="175120" y="749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30"/>
            </p:custDataLst>
          </p:nvPr>
        </p:nvSpPr>
        <p:spPr bwMode="auto">
          <a:xfrm>
            <a:off x="5733401" y="2809183"/>
            <a:ext cx="1989679" cy="546284"/>
          </a:xfrm>
          <a:prstGeom prst="rect">
            <a:avLst/>
          </a:prstGeom>
          <a:noFill/>
        </p:spPr>
        <p:txBody>
          <a:bodyPr wrap="square" lIns="67500" tIns="35100" rIns="67500" bIns="0" anchor="ctr" anchorCtr="1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驱动</a:t>
            </a:r>
            <a:endParaRPr lang="zh-CN" altLang="en-US" sz="1350" b="1" spc="3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感知</a:t>
            </a:r>
            <a:r>
              <a:rPr lang="en-US" altLang="zh-CN"/>
              <a:t>-</a:t>
            </a:r>
            <a:r>
              <a:rPr lang="zh-CN" altLang="en-US"/>
              <a:t>骨骼追踪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66540" y="1941830"/>
            <a:ext cx="4366260" cy="3322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2340" y="2818130"/>
            <a:ext cx="33134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使用红外线摄像机Kinect最多可以识别感应区的6位用户。其中最多只有2名用户可以被追踪到骨骼细节（20个骨骼关节点）。应用程序可以定位并追踪用户的骨骼节点，能够随时间追踪用户的动作。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处理</a:t>
            </a:r>
            <a:r>
              <a:rPr lang="en-US" altLang="zh-CN"/>
              <a:t>-PC</a:t>
            </a:r>
            <a:r>
              <a:rPr lang="zh-CN" altLang="en-US"/>
              <a:t>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1880" y="2050415"/>
            <a:ext cx="2049780" cy="937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关节位置信息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04540" y="3213735"/>
            <a:ext cx="2049780" cy="937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数据标准化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06720" y="4369435"/>
            <a:ext cx="2049780" cy="937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驱动指令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驱动</a:t>
            </a:r>
            <a:r>
              <a:rPr lang="en-US" altLang="zh-CN"/>
              <a:t>-</a:t>
            </a:r>
            <a:r>
              <a:rPr lang="zh-CN" altLang="en-US"/>
              <a:t>智能小车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44" y="2723903"/>
            <a:ext cx="2044931" cy="27265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55190" y="1786890"/>
            <a:ext cx="2049780" cy="937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从</a:t>
            </a:r>
            <a:r>
              <a:rPr lang="en-US" altLang="zh-CN"/>
              <a:t>PC</a:t>
            </a:r>
            <a:r>
              <a:rPr lang="zh-CN" altLang="en-US"/>
              <a:t>机接受信息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55190" y="3289300"/>
            <a:ext cx="2049780" cy="937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树莓派处理指令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5190" y="4737100"/>
            <a:ext cx="2049780" cy="937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电机</a:t>
            </a:r>
            <a:r>
              <a:rPr lang="en-US" altLang="zh-CN"/>
              <a:t>/</a:t>
            </a:r>
            <a:r>
              <a:rPr lang="zh-CN" altLang="en-US"/>
              <a:t>舵机驱动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硬件介绍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任务流程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时间安排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Parallelogram 3"/>
          <p:cNvSpPr/>
          <p:nvPr>
            <p:custDataLst>
              <p:tags r:id="rId1"/>
            </p:custDataLst>
          </p:nvPr>
        </p:nvSpPr>
        <p:spPr>
          <a:xfrm>
            <a:off x="1162050" y="3466040"/>
            <a:ext cx="1333500" cy="257175"/>
          </a:xfrm>
          <a:prstGeom prst="parallelogram">
            <a:avLst>
              <a:gd name="adj" fmla="val 50926"/>
            </a:avLst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en-US" altLang="id-ID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rallelogram 4"/>
          <p:cNvSpPr/>
          <p:nvPr>
            <p:custDataLst>
              <p:tags r:id="rId2"/>
            </p:custDataLst>
          </p:nvPr>
        </p:nvSpPr>
        <p:spPr>
          <a:xfrm>
            <a:off x="2495550" y="3466040"/>
            <a:ext cx="1333500" cy="257175"/>
          </a:xfrm>
          <a:prstGeom prst="parallelogram">
            <a:avLst>
              <a:gd name="adj" fmla="val 50926"/>
            </a:avLst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en-US" altLang="id-ID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10-11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rallelogram 5"/>
          <p:cNvSpPr/>
          <p:nvPr>
            <p:custDataLst>
              <p:tags r:id="rId3"/>
            </p:custDataLst>
          </p:nvPr>
        </p:nvSpPr>
        <p:spPr>
          <a:xfrm>
            <a:off x="3829050" y="3466040"/>
            <a:ext cx="1333500" cy="257175"/>
          </a:xfrm>
          <a:prstGeom prst="parallelogram">
            <a:avLst>
              <a:gd name="adj" fmla="val 50926"/>
            </a:avLst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en-US" altLang="id-ID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11-12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rallelogram 6"/>
          <p:cNvSpPr/>
          <p:nvPr>
            <p:custDataLst>
              <p:tags r:id="rId4"/>
            </p:custDataLst>
          </p:nvPr>
        </p:nvSpPr>
        <p:spPr>
          <a:xfrm>
            <a:off x="5162550" y="3466040"/>
            <a:ext cx="1333500" cy="257175"/>
          </a:xfrm>
          <a:prstGeom prst="parallelogram">
            <a:avLst>
              <a:gd name="adj" fmla="val 50926"/>
            </a:avLst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en-US" altLang="id-ID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12-13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rallelogram 8"/>
          <p:cNvSpPr/>
          <p:nvPr>
            <p:custDataLst>
              <p:tags r:id="rId5"/>
            </p:custDataLst>
          </p:nvPr>
        </p:nvSpPr>
        <p:spPr>
          <a:xfrm>
            <a:off x="6496050" y="3466040"/>
            <a:ext cx="1333500" cy="257175"/>
          </a:xfrm>
          <a:prstGeom prst="parallelogram">
            <a:avLst>
              <a:gd name="adj" fmla="val 50926"/>
            </a:avLst>
          </a:prstGeom>
          <a:solidFill>
            <a:srgbClr val="FFC000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en-US" altLang="id-ID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>
          <a:xfrm flipH="1">
            <a:off x="1825400" y="3723215"/>
            <a:ext cx="6800" cy="1086025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3" name="TextBox 12"/>
          <p:cNvSpPr txBox="1"/>
          <p:nvPr>
            <p:custDataLst>
              <p:tags r:id="rId7"/>
            </p:custDataLst>
          </p:nvPr>
        </p:nvSpPr>
        <p:spPr>
          <a:xfrm>
            <a:off x="1881970" y="4732242"/>
            <a:ext cx="1823355" cy="484748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900" spc="15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900" spc="15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900" spc="15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相关知识，尝试编程</a:t>
            </a:r>
            <a:endParaRPr lang="zh-CN" altLang="en-US" sz="900" spc="15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8"/>
            </p:custDataLst>
          </p:nvPr>
        </p:nvSpPr>
        <p:spPr>
          <a:xfrm>
            <a:off x="1881970" y="4431138"/>
            <a:ext cx="1823355" cy="301104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>
              <a:lnSpc>
                <a:spcPct val="120000"/>
              </a:lnSpc>
            </a:pPr>
            <a:r>
              <a:rPr lang="en-US" altLang="zh-CN" sz="1350" b="1" spc="30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1350" b="1" spc="30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  <a:endParaRPr lang="zh-CN" altLang="en-US" sz="1350" b="1" spc="30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9"/>
            </p:custDataLst>
          </p:nvPr>
        </p:nvCxnSpPr>
        <p:spPr>
          <a:xfrm flipH="1" flipV="1">
            <a:off x="3149596" y="2380015"/>
            <a:ext cx="6800" cy="1086025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6" name="Straight Connector 15"/>
          <p:cNvCxnSpPr/>
          <p:nvPr>
            <p:custDataLst>
              <p:tags r:id="rId10"/>
            </p:custDataLst>
          </p:nvPr>
        </p:nvCxnSpPr>
        <p:spPr>
          <a:xfrm flipH="1">
            <a:off x="4466969" y="3723215"/>
            <a:ext cx="6800" cy="1086025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7" name="Straight Connector 16"/>
          <p:cNvCxnSpPr/>
          <p:nvPr>
            <p:custDataLst>
              <p:tags r:id="rId11"/>
            </p:custDataLst>
          </p:nvPr>
        </p:nvCxnSpPr>
        <p:spPr>
          <a:xfrm flipH="1" flipV="1">
            <a:off x="5791164" y="2380014"/>
            <a:ext cx="6800" cy="1086025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0" name="TextBox 19"/>
          <p:cNvSpPr txBox="1"/>
          <p:nvPr>
            <p:custDataLst>
              <p:tags r:id="rId12"/>
            </p:custDataLst>
          </p:nvPr>
        </p:nvSpPr>
        <p:spPr>
          <a:xfrm>
            <a:off x="3216443" y="2573042"/>
            <a:ext cx="1823355" cy="484748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900" spc="15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尝试将数据流转化为指令信息</a:t>
            </a:r>
            <a:endParaRPr lang="zh-CN" altLang="en-US" sz="900" spc="15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>
            <p:custDataLst>
              <p:tags r:id="rId13"/>
            </p:custDataLst>
          </p:nvPr>
        </p:nvSpPr>
        <p:spPr>
          <a:xfrm>
            <a:off x="3216443" y="2250826"/>
            <a:ext cx="1823355" cy="318549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1350" b="1" spc="30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350" b="1" spc="30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机处理数据</a:t>
            </a:r>
            <a:endParaRPr lang="zh-CN" altLang="en-US" sz="1350" b="1" spc="30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>
            <p:custDataLst>
              <p:tags r:id="rId14"/>
            </p:custDataLst>
          </p:nvPr>
        </p:nvSpPr>
        <p:spPr>
          <a:xfrm>
            <a:off x="5881952" y="2573042"/>
            <a:ext cx="1823355" cy="484748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900" spc="15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提升体感控制的精度</a:t>
            </a:r>
            <a:endParaRPr lang="zh-CN" altLang="en-US" sz="900" spc="15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15"/>
            </p:custDataLst>
          </p:nvPr>
        </p:nvSpPr>
        <p:spPr>
          <a:xfrm>
            <a:off x="5881952" y="2271938"/>
            <a:ext cx="1823355" cy="301104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调试以及优化</a:t>
            </a:r>
            <a:endParaRPr lang="zh-CN" altLang="en-US" sz="1350" b="1" spc="30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>
            <p:custDataLst>
              <p:tags r:id="rId16"/>
            </p:custDataLst>
          </p:nvPr>
        </p:nvSpPr>
        <p:spPr>
          <a:xfrm>
            <a:off x="4514843" y="4732242"/>
            <a:ext cx="1823355" cy="484748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900" spc="15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在小车单片机上编写接受指令以及驱动程序</a:t>
            </a:r>
            <a:endParaRPr lang="zh-CN" altLang="en-US" sz="900" spc="15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>
            <p:custDataLst>
              <p:tags r:id="rId17"/>
            </p:custDataLst>
          </p:nvPr>
        </p:nvSpPr>
        <p:spPr>
          <a:xfrm>
            <a:off x="4514843" y="4431138"/>
            <a:ext cx="1823355" cy="301104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350" b="1" spc="30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驱动小车</a:t>
            </a:r>
            <a:endParaRPr lang="zh-CN" altLang="en-US" sz="1350" b="1" spc="30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31"/>
          <p:cNvGrpSpPr/>
          <p:nvPr>
            <p:custDataLst>
              <p:tags r:id="rId18"/>
            </p:custDataLst>
          </p:nvPr>
        </p:nvGrpSpPr>
        <p:grpSpPr>
          <a:xfrm>
            <a:off x="1705996" y="3043884"/>
            <a:ext cx="351947" cy="351947"/>
            <a:chOff x="2005013" y="1077913"/>
            <a:chExt cx="688975" cy="688975"/>
          </a:xfrm>
          <a:solidFill>
            <a:srgbClr val="1F74AD"/>
          </a:solidFill>
        </p:grpSpPr>
        <p:sp>
          <p:nvSpPr>
            <p:cNvPr id="33" name="Freeform 5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id-ID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"/>
            <p:cNvSpPr/>
            <p:nvPr>
              <p:custDataLst>
                <p:tags r:id="rId20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id-ID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5"/>
          <p:cNvGrpSpPr/>
          <p:nvPr>
            <p:custDataLst>
              <p:tags r:id="rId21"/>
            </p:custDataLst>
          </p:nvPr>
        </p:nvGrpSpPr>
        <p:grpSpPr>
          <a:xfrm>
            <a:off x="2977376" y="3802123"/>
            <a:ext cx="358040" cy="357216"/>
            <a:chOff x="4594225" y="2119313"/>
            <a:chExt cx="690563" cy="688975"/>
          </a:xfrm>
          <a:solidFill>
            <a:srgbClr val="3498DB"/>
          </a:solidFill>
        </p:grpSpPr>
        <p:sp>
          <p:nvSpPr>
            <p:cNvPr id="37" name="Freeform 74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id-ID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5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id-ID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6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id-ID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39"/>
          <p:cNvGrpSpPr/>
          <p:nvPr>
            <p:custDataLst>
              <p:tags r:id="rId25"/>
            </p:custDataLst>
          </p:nvPr>
        </p:nvGrpSpPr>
        <p:grpSpPr>
          <a:xfrm>
            <a:off x="4310655" y="3099028"/>
            <a:ext cx="312627" cy="292505"/>
            <a:chOff x="6964363" y="2108200"/>
            <a:chExt cx="690562" cy="646113"/>
          </a:xfrm>
          <a:solidFill>
            <a:srgbClr val="1AA3AA"/>
          </a:solidFill>
        </p:grpSpPr>
        <p:sp>
          <p:nvSpPr>
            <p:cNvPr id="41" name="Freeform 9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id-ID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9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id-ID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42"/>
          <p:cNvGrpSpPr/>
          <p:nvPr>
            <p:custDataLst>
              <p:tags r:id="rId28"/>
            </p:custDataLst>
          </p:nvPr>
        </p:nvGrpSpPr>
        <p:grpSpPr>
          <a:xfrm>
            <a:off x="5703647" y="3770331"/>
            <a:ext cx="227966" cy="330893"/>
            <a:chOff x="8591550" y="2065338"/>
            <a:chExt cx="474663" cy="688975"/>
          </a:xfrm>
          <a:solidFill>
            <a:srgbClr val="69A35B"/>
          </a:solidFill>
        </p:grpSpPr>
        <p:sp>
          <p:nvSpPr>
            <p:cNvPr id="44" name="Freeform 100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id-ID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01"/>
            <p:cNvSpPr/>
            <p:nvPr>
              <p:custDataLst>
                <p:tags r:id="rId30"/>
              </p:custDataLst>
            </p:nvPr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id-ID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Rectangular Callout 49"/>
          <p:cNvSpPr/>
          <p:nvPr>
            <p:custDataLst>
              <p:tags r:id="rId31"/>
            </p:custDataLst>
          </p:nvPr>
        </p:nvSpPr>
        <p:spPr>
          <a:xfrm rot="10800000">
            <a:off x="6613999" y="3889162"/>
            <a:ext cx="1097861" cy="660477"/>
          </a:xfrm>
          <a:prstGeom prst="wedgeRectCallout">
            <a:avLst>
              <a:gd name="adj1" fmla="val -22338"/>
              <a:gd name="adj2" fmla="val 71257"/>
            </a:avLst>
          </a:prstGeom>
          <a:solidFill>
            <a:srgbClr val="FFC000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213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6968624" y="3944902"/>
            <a:ext cx="284939" cy="284939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endParaRPr lang="id-ID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>
            <p:custDataLst>
              <p:tags r:id="rId33"/>
            </p:custDataLst>
          </p:nvPr>
        </p:nvSpPr>
        <p:spPr>
          <a:xfrm>
            <a:off x="6613999" y="4202911"/>
            <a:ext cx="1097861" cy="318549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350" b="1" spc="30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结题</a:t>
            </a:r>
            <a:endParaRPr lang="zh-CN" altLang="en-US" sz="1350" b="1" spc="30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4996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硬件介绍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项目介绍</a:t>
            </a:r>
            <a:endParaRPr lang="zh-CN" altLang="en-US" sz="2400" dirty="0" smtClean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任务流程</a:t>
            </a:r>
            <a:endParaRPr lang="zh-CN" altLang="en-US" sz="24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时间安排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</a:t>
            </a:r>
            <a:endParaRPr lang="zh-CN" altLang="en-US" sz="2400" dirty="0"/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硬件介绍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项目流程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任务安排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Kinect</a:t>
            </a:r>
            <a:r>
              <a:rPr lang="zh-CN" altLang="en-US" dirty="0"/>
              <a:t>是微软公司开发的一种</a:t>
            </a:r>
            <a:r>
              <a:rPr lang="en-US" altLang="zh-CN" dirty="0"/>
              <a:t>3D</a:t>
            </a:r>
            <a:r>
              <a:rPr lang="zh-CN" altLang="en-US" dirty="0"/>
              <a:t>体感摄影机</a:t>
            </a:r>
            <a:r>
              <a:rPr lang="en-US" altLang="zh-CN" dirty="0"/>
              <a:t>(</a:t>
            </a:r>
            <a:r>
              <a:rPr lang="zh-CN" altLang="en-US" dirty="0"/>
              <a:t>开发代号“</a:t>
            </a:r>
            <a:r>
              <a:rPr lang="en-US" altLang="zh-CN" dirty="0"/>
              <a:t>Project Natal”)</a:t>
            </a:r>
            <a:r>
              <a:rPr lang="zh-CN" altLang="en-US" dirty="0"/>
              <a:t>，它可以实现即时动态捕捉、影像辨识、麦克风输入、语音辨识、社群互动等功能。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Kinect</a:t>
            </a:r>
            <a:r>
              <a:rPr lang="zh-CN" altLang="en-US" dirty="0"/>
              <a:t>传感器可以实现对人体关节、姿态的捕捉，来实现基于体感的控制。</a:t>
            </a:r>
            <a:endParaRPr lang="en-US" altLang="zh-CN" dirty="0"/>
          </a:p>
          <a:p>
            <a:r>
              <a:rPr lang="zh-CN" altLang="en-US" dirty="0"/>
              <a:t>我们希望设计一款基于体感控制的无线小车，通过捕捉人体不同的手势、动作，来使小车产生不同的运动；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pic>
        <p:nvPicPr>
          <p:cNvPr id="1026" name="Picture 2" descr="Xbox One Kinect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215" y="4613828"/>
            <a:ext cx="2815648" cy="131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硬件介绍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7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项目流程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任务安排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Kinect</a:t>
            </a:r>
            <a:r>
              <a:rPr lang="zh-CN" altLang="en-US" dirty="0"/>
              <a:t>传感器包括 </a:t>
            </a:r>
            <a:r>
              <a:rPr lang="en-US" altLang="zh-CN" dirty="0"/>
              <a:t>1</a:t>
            </a:r>
            <a:r>
              <a:rPr lang="zh-CN" altLang="en-US" dirty="0"/>
              <a:t>个摄像机、</a:t>
            </a:r>
            <a:r>
              <a:rPr lang="en-US" altLang="zh-CN" dirty="0"/>
              <a:t>1</a:t>
            </a:r>
            <a:r>
              <a:rPr lang="zh-CN" altLang="en-US" dirty="0"/>
              <a:t>个麦克风阵列和</a:t>
            </a:r>
            <a:r>
              <a:rPr lang="en-US" altLang="zh-CN" dirty="0"/>
              <a:t>1</a:t>
            </a:r>
            <a:r>
              <a:rPr lang="zh-CN" altLang="en-US" dirty="0"/>
              <a:t>个加速剂以及</a:t>
            </a:r>
            <a:r>
              <a:rPr lang="en-US" altLang="zh-CN" dirty="0"/>
              <a:t>1</a:t>
            </a:r>
            <a:r>
              <a:rPr lang="zh-CN" altLang="en-US" dirty="0"/>
              <a:t>个处理颜色、深度和骨骼数据的软件管线。</a:t>
            </a:r>
            <a:endParaRPr lang="en-US" altLang="zh-CN" dirty="0"/>
          </a:p>
          <a:p>
            <a:r>
              <a:rPr lang="zh-CN" altLang="en-US" dirty="0"/>
              <a:t>传感器组件：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1280x960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摄像头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个红外发射器和</a:t>
            </a:r>
            <a:r>
              <a:rPr lang="en-US" altLang="zh-CN" dirty="0"/>
              <a:t>1</a:t>
            </a:r>
            <a:r>
              <a:rPr lang="zh-CN" altLang="en-US" dirty="0"/>
              <a:t>个红外深度传感器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个麦克风阵列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条坐标轴（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）的加速度计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硬件介绍</a:t>
            </a:r>
            <a:endParaRPr lang="zh-CN" altLang="en-US" dirty="0"/>
          </a:p>
        </p:txBody>
      </p:sp>
      <p:pic>
        <p:nvPicPr>
          <p:cNvPr id="2050" name="Picture 2" descr="https://img-blog.csdn.net/20130822205152687?watermark/2/text/aHR0cDovL2Jsb2cuY3Nkbi5uZXQvY293Ym95bHlt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252" y="2285109"/>
            <a:ext cx="3673935" cy="188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37" y="4307216"/>
            <a:ext cx="2784763" cy="2088572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履带式小车，配有</a:t>
            </a:r>
            <a:r>
              <a:rPr lang="en-US" altLang="zh-CN" dirty="0"/>
              <a:t>6</a:t>
            </a:r>
            <a:r>
              <a:rPr lang="zh-CN" altLang="en-US" dirty="0"/>
              <a:t>自由度机械臂和</a:t>
            </a:r>
            <a:r>
              <a:rPr lang="en-US" altLang="zh-CN" dirty="0"/>
              <a:t>2</a:t>
            </a:r>
            <a:r>
              <a:rPr lang="zh-CN" altLang="en-US" dirty="0"/>
              <a:t>自由度的摄像头。</a:t>
            </a:r>
            <a:endParaRPr lang="en-US" altLang="zh-CN" dirty="0"/>
          </a:p>
          <a:p>
            <a:r>
              <a:rPr lang="zh-CN" altLang="en-US" dirty="0"/>
              <a:t>机械臂和摄像头的位姿可通过电机控制。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树莓派套件，用于接收信号和控制电机。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硬件介绍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1685678"/>
            <a:ext cx="2044931" cy="2726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7" y="4636878"/>
            <a:ext cx="2327563" cy="1745672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硬件介绍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项目流程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任务安排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我们计划设计一款基于人体姿态、手势控制的无线智能小车。</a:t>
            </a:r>
            <a:endParaRPr lang="en-US" altLang="zh-CN" dirty="0"/>
          </a:p>
          <a:p>
            <a:r>
              <a:rPr lang="zh-CN" altLang="en-US" dirty="0"/>
              <a:t>控制方式设想：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简单手势控制（向上、向下、向左、向右等）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模拟方向盘挂挡手势：双手模拟开车时握着方向盘的姿势，捕捉双手的动作模拟方向盘的转动来控制转向；同时一只手放到模拟档杆的位置来发出停止、挂挡等手势命令；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（预想的附加</a:t>
            </a:r>
            <a:r>
              <a:rPr lang="zh-CN" altLang="en-US"/>
              <a:t>功能）可以</a:t>
            </a:r>
            <a:r>
              <a:rPr lang="zh-CN" altLang="en-US" dirty="0"/>
              <a:t>通过捕捉人体头部的</a:t>
            </a:r>
            <a:r>
              <a:rPr lang="zh-CN" altLang="en-US"/>
              <a:t>转动等特征信息来控制</a:t>
            </a:r>
            <a:r>
              <a:rPr lang="zh-CN" altLang="en-US" dirty="0"/>
              <a:t>摄像头或</a:t>
            </a:r>
            <a:r>
              <a:rPr lang="zh-CN" altLang="en-US"/>
              <a:t>机械臂的运动。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f*1_1_1"/>
  <p:tag name="KSO_WM_UNIT_INDEX" val="1_1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44"/>
  <p:tag name="KSO_WM_UNIT_NOCLEAR" val="0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a*1_1_1"/>
  <p:tag name="KSO_WM_UNIT_INDEX" val="1_1_1"/>
  <p:tag name="KSO_WM_UNIT_TYPE" val="l_h_a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22"/>
  <p:tag name="KSO_WM_UNIT_NOCLEAR" val="0"/>
  <p:tag name="KSO_WM_UNIT_PRESET_TEXT" val="添加标题"/>
  <p:tag name="KSO_WM_UNIT_ISCONTENTSTITLE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f*1_2_1"/>
  <p:tag name="KSO_WM_UNIT_INDEX" val="1_2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44"/>
  <p:tag name="KSO_WM_UNIT_NOCLEAR" val="0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2_7"/>
  <p:tag name="KSO_WM_UNIT_INDEX" val="1_2_7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2_5"/>
  <p:tag name="KSO_WM_UNIT_INDEX" val="1_2_5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2_8"/>
  <p:tag name="KSO_WM_UNIT_INDEX" val="1_2_8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2_4"/>
  <p:tag name="KSO_WM_UNIT_INDEX" val="1_2_4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2_6"/>
  <p:tag name="KSO_WM_UNIT_INDEX" val="1_2_6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2_3"/>
  <p:tag name="KSO_WM_UNIT_INDEX" val="1_2_3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2_2"/>
  <p:tag name="KSO_WM_UNIT_INDEX" val="1_2_2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x*1_2_1"/>
  <p:tag name="KSO_WM_UNIT_INDEX" val="1_2_1"/>
  <p:tag name="KSO_WM_UNIT_TYPE" val="l_h_x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93*10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1_8"/>
  <p:tag name="KSO_WM_UNIT_INDEX" val="1_1_8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a*1_2_1"/>
  <p:tag name="KSO_WM_UNIT_INDEX" val="1_2_1"/>
  <p:tag name="KSO_WM_UNIT_TYPE" val="l_h_a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22"/>
  <p:tag name="KSO_WM_UNIT_NOCLEAR" val="0"/>
  <p:tag name="KSO_WM_UNIT_PRESET_TEXT" val="添加标题"/>
  <p:tag name="KSO_WM_UNIT_ISCONTENTSTITLE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f*1_3_1"/>
  <p:tag name="KSO_WM_UNIT_INDEX" val="1_3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44"/>
  <p:tag name="KSO_WM_UNIT_NOCLEAR" val="0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3_2"/>
  <p:tag name="KSO_WM_UNIT_INDEX" val="1_3_2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3_8"/>
  <p:tag name="KSO_WM_UNIT_INDEX" val="1_3_8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3_1"/>
  <p:tag name="KSO_WM_UNIT_INDEX" val="1_3_1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3_6"/>
  <p:tag name="KSO_WM_UNIT_INDEX" val="1_3_6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3_7"/>
  <p:tag name="KSO_WM_UNIT_INDEX" val="1_3_7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3_5"/>
  <p:tag name="KSO_WM_UNIT_INDEX" val="1_3_5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3_4"/>
  <p:tag name="KSO_WM_UNIT_INDEX" val="1_3_4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x*1_3_1"/>
  <p:tag name="KSO_WM_UNIT_INDEX" val="1_3_1"/>
  <p:tag name="KSO_WM_UNIT_TYPE" val="l_h_x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12*11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1_5"/>
  <p:tag name="KSO_WM_UNIT_INDEX" val="1_1_5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a*1_3_1"/>
  <p:tag name="KSO_WM_UNIT_INDEX" val="1_3_1"/>
  <p:tag name="KSO_WM_UNIT_TYPE" val="l_h_a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22"/>
  <p:tag name="KSO_WM_UNIT_NOCLEAR" val="0"/>
  <p:tag name="KSO_WM_UNIT_PRESET_TEXT" val="添加标题"/>
  <p:tag name="KSO_WM_UNIT_ISCONTENTSTITLE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PLACING_PICTURE_USER_VIEWPORT" val="{&quot;height&quot;:5232,&quot;width&quot;:6876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91_4*m_h_i*1_1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91_4*m_h_i*1_2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91_4*m_h_i*1_3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91_4*m_h_i*1_4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200191_4*m_h_i*1_6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91_4*m_h_i*1_1_2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8.xml><?xml version="1.0" encoding="utf-8"?>
<p:tagLst xmlns:p="http://schemas.openxmlformats.org/presentationml/2006/main"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91_4*m_h_f*1_1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91_4*m_h_a*1_1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1_7"/>
  <p:tag name="KSO_WM_UNIT_INDEX" val="1_1_7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91_4*m_h_i*1_2_2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91_4*m_h_i*1_3_2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91_4*m_h_i*1_4_2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43.xml><?xml version="1.0" encoding="utf-8"?>
<p:tagLst xmlns:p="http://schemas.openxmlformats.org/presentationml/2006/main"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91_4*m_h_f*1_2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91_4*m_h_a*1_2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45.xml><?xml version="1.0" encoding="utf-8"?>
<p:tagLst xmlns:p="http://schemas.openxmlformats.org/presentationml/2006/main"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0191_4*m_h_f*1_4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6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91_4*m_h_a*1_3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91_4*m_h_f*1_3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91_4*m_h_a*1_4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91_4*m_h_i*1_1_3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1_4"/>
  <p:tag name="KSO_WM_UNIT_INDEX" val="1_1_4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91_4*m_h_i*1_1_4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91_4*m_h_i*1_1_5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91_4*m_h_i*1_2_3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91_4*m_h_i*1_2_4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91_4*m_h_i*1_2_5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91_4*m_h_i*1_2_6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91_4*m_h_i*1_3_3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91_4*m_h_i*1_3_4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91_4*m_h_i*1_3_5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0191_4*m_h_i*1_4_3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8"/>
  <p:tag name="KSO_WM_UNIT_FILL_TYPE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1_6"/>
  <p:tag name="KSO_WM_UNIT_INDEX" val="1_1_6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91_4*m_h_i*1_4_4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91_4*m_h_i*1_4_5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200191_4*m_h_i*1_6_2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200191_4*m_h_i*1_6_3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20200191_4*m_h_a*1_6_1"/>
  <p:tag name="KSO_WM_TEMPLATE_CATEGORY" val="diagram"/>
  <p:tag name="KSO_WM_TEMPLATE_INDEX" val="2020019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1_3"/>
  <p:tag name="KSO_WM_UNIT_INDEX" val="1_1_3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i*1_1_2"/>
  <p:tag name="KSO_WM_UNIT_INDEX" val="1_1_2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87740"/>
  <p:tag name="KSO_WM_TEMPLATE_CATEGORY" val="diagram"/>
  <p:tag name="KSO_WM_UNIT_ID" val="diagram20187740_1*l_h_x*1_1_1"/>
  <p:tag name="KSO_WM_UNIT_INDEX" val="1_1_1"/>
  <p:tag name="KSO_WM_UNIT_TYPE" val="l_h_x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92*104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1092</Words>
  <Application>WPS 演示</Application>
  <PresentationFormat>全屏显示(4:3)</PresentationFormat>
  <Paragraphs>230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等线</vt:lpstr>
      <vt:lpstr>Arial Unicode MS</vt:lpstr>
      <vt:lpstr>等线 Light</vt:lpstr>
      <vt:lpstr>2016-VI主题-蓝</vt:lpstr>
      <vt:lpstr>基于kinect的体感控制小车</vt:lpstr>
      <vt:lpstr>目录 Contents</vt:lpstr>
      <vt:lpstr>目录 Contents</vt:lpstr>
      <vt:lpstr>背景</vt:lpstr>
      <vt:lpstr>目录 Contents</vt:lpstr>
      <vt:lpstr>硬件介绍</vt:lpstr>
      <vt:lpstr>硬件介绍</vt:lpstr>
      <vt:lpstr>目录 Contents</vt:lpstr>
      <vt:lpstr>项目介绍</vt:lpstr>
      <vt:lpstr>目录 Contents</vt:lpstr>
      <vt:lpstr>PowerPoint 演示文稿</vt:lpstr>
      <vt:lpstr>感知-骨骼追踪</vt:lpstr>
      <vt:lpstr>处理-PC机</vt:lpstr>
      <vt:lpstr>驱动-智能小车</vt:lpstr>
      <vt:lpstr>目录 Contents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灵犀一指</cp:lastModifiedBy>
  <cp:revision>50</cp:revision>
  <dcterms:created xsi:type="dcterms:W3CDTF">2016-04-20T02:59:00Z</dcterms:created>
  <dcterms:modified xsi:type="dcterms:W3CDTF">2020-10-14T11:07:24Z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