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89403-7329-5262-15F7-7513DB797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626393-3C03-D35D-7AEC-EF5803A989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F1267-8870-37E4-A260-94FC37818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7D61-6598-42B8-8B52-C9CC53D04E2C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7F9FA-E147-4A5E-298F-10498B990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7750A-A26A-12C6-3B9B-45AF7472B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167-E2BF-4F60-AE71-EC8BB82C4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08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5583B-7ECE-E6C2-63DE-0CC49352F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641DD0-64BD-9CD3-3C46-9192EAA3D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3CE56-82FB-F10A-AE92-313893308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7D61-6598-42B8-8B52-C9CC53D04E2C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72AE5-C711-5B85-1A9A-2C60FD6F9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6D60A-E137-267E-F450-8C9C331D5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167-E2BF-4F60-AE71-EC8BB82C4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661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65E400-7D5F-1E64-A422-C509455D75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6562E3-9B7D-D061-61ED-AA6BE1F944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0BA67-CBBA-C19E-DB8E-E25381F07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7D61-6598-42B8-8B52-C9CC53D04E2C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A343D-7C0E-18FC-84EA-CED0F2A2E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89D97-BFB9-0750-A13A-416EB1B5E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167-E2BF-4F60-AE71-EC8BB82C4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87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6090C-2283-A5B5-0EB8-7180F0748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FBE7A-35A2-5289-6719-D450C13DC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86630-D22B-1F9E-851E-B1C7D43F3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7D61-6598-42B8-8B52-C9CC53D04E2C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400DD-8F44-DC99-2BCA-381900707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12311-CFBC-B301-BC79-AE91E6BF2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167-E2BF-4F60-AE71-EC8BB82C4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81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0A71A-AE46-5D58-846A-480909321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43F33-BA04-A313-CFC9-AD2751D3F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F56A1-1EF8-0B77-B969-1D645872F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7D61-6598-42B8-8B52-C9CC53D04E2C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A642A-1C90-E584-6A37-9C2071E95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DD8A3-7988-959C-A14B-F7C6CC03F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167-E2BF-4F60-AE71-EC8BB82C4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30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A0E37-87FC-5601-D587-F2E2A5288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7B32E-BF2D-F30D-D09F-C937C2FB61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9731B0-F310-04D3-EC18-0414AF3CA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D882B5-9DD7-FE75-B18F-521A7555C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7D61-6598-42B8-8B52-C9CC53D04E2C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AAD8FA-4654-D927-4EB4-FB9E09714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1AF050-6DB9-C238-22A7-0C4AEA1C2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167-E2BF-4F60-AE71-EC8BB82C4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969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2C8F0-5D94-E458-CB79-60511B5FA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B32D1A-F711-1B90-C695-A6B401B9C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CC0922-1F0F-D257-9649-5F563DF65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349555-66F2-F967-DA95-33DDB92BE4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36D050-CA1D-9D37-1549-AD44E72AC1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02E6E3-78CB-FBEB-91D8-BBBD3684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7D61-6598-42B8-8B52-C9CC53D04E2C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522FB6-2893-4F74-86B3-D577E7B0F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1BDC85-D95F-6AD5-7F99-B8AC34F3E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167-E2BF-4F60-AE71-EC8BB82C4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615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A7C59-A735-5AFA-C315-E78AB561E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A5F55C-5A35-0582-29AD-85FEF4673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7D61-6598-42B8-8B52-C9CC53D04E2C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37E59C-8923-B0E5-2C05-5BC2CFF1E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BF8A6C-555D-3766-B20E-D8D4DFF1D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167-E2BF-4F60-AE71-EC8BB82C4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607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B0F3D0-D005-8C30-8CDC-80ED3F0C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7D61-6598-42B8-8B52-C9CC53D04E2C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D1B0B6-8763-3724-6C6B-DF97689E6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5E7BA-06C0-C48E-57B3-7BF53E3F1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167-E2BF-4F60-AE71-EC8BB82C4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4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96480-FF25-735D-D145-C79E060B6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6B883-E3C0-E87B-2152-8DEF1B766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4EAEC7-A082-2F68-294C-E0165D53D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51D02-BC93-6DC0-F2F9-08829D56A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7D61-6598-42B8-8B52-C9CC53D04E2C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EF6A14-7F96-07A4-99DC-D85189E21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DC2477-2CEC-2786-B53D-E9F86A1E8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167-E2BF-4F60-AE71-EC8BB82C4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43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28F1-9D11-ABC2-5AFB-27139579C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117E1E-26B8-D003-2D01-9907EECFF0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B3E6F-349C-0902-897F-B6D7C6860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93EB18-CAD3-F834-2067-DD641D486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7D61-6598-42B8-8B52-C9CC53D04E2C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32C136-AB20-96AC-BDD4-76587CC03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74D22-3A1C-19FD-93E1-5F47CD92B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167-E2BF-4F60-AE71-EC8BB82C4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01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96762F-35C0-55AE-BEB8-D5DDDAE76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473766-F532-44E5-E1F7-5FEC58199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FFF51-40FF-CC3C-19FB-D26E1A81A1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927D61-6598-42B8-8B52-C9CC53D04E2C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477BD-971B-8AF4-6F2E-5C7495B942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92040-2D8D-50AB-BCCA-06433F32EB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91D167-E2BF-4F60-AE71-EC8BB82C4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052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377434-DABA-5228-8ACF-31F66232A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1098"/>
            <a:ext cx="12192000" cy="639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781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230EFF-2EB5-8330-AB6C-D55577650335}"/>
              </a:ext>
            </a:extLst>
          </p:cNvPr>
          <p:cNvSpPr txBox="1"/>
          <p:nvPr/>
        </p:nvSpPr>
        <p:spPr>
          <a:xfrm>
            <a:off x="338328" y="320040"/>
            <a:ext cx="113294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1. Models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2771B8-0364-18FD-CC33-3E1E03AE38AB}"/>
              </a:ext>
            </a:extLst>
          </p:cNvPr>
          <p:cNvSpPr txBox="1"/>
          <p:nvPr/>
        </p:nvSpPr>
        <p:spPr>
          <a:xfrm>
            <a:off x="594360" y="1527048"/>
            <a:ext cx="99120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Language Models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LLMs: “text” </a:t>
            </a:r>
            <a:r>
              <a:rPr lang="en-US" dirty="0">
                <a:sym typeface="Wingdings" panose="05000000000000000000" pitchFamily="2" charset="2"/>
              </a:rPr>
              <a:t> “more text”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OpenAI()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Chat Models: “Hi”  AI: “wyd”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>
                <a:sym typeface="Wingdings" panose="05000000000000000000" pitchFamily="2" charset="2"/>
              </a:rPr>
              <a:t>ChatOpenAI</a:t>
            </a:r>
            <a:r>
              <a:rPr lang="en-US" dirty="0">
                <a:sym typeface="Wingdings" panose="05000000000000000000" pitchFamily="2" charset="2"/>
              </a:rPr>
              <a:t>()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Text Embedding Models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“text” = [0.93, 0.32, …, 0.76]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Hugging Face Embeddings (free)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OpenAI Embeddings (paid)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640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230EFF-2EB5-8330-AB6C-D55577650335}"/>
              </a:ext>
            </a:extLst>
          </p:cNvPr>
          <p:cNvSpPr txBox="1"/>
          <p:nvPr/>
        </p:nvSpPr>
        <p:spPr>
          <a:xfrm>
            <a:off x="338328" y="320040"/>
            <a:ext cx="113294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2. Prompts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2771B8-0364-18FD-CC33-3E1E03AE38AB}"/>
              </a:ext>
            </a:extLst>
          </p:cNvPr>
          <p:cNvSpPr txBox="1"/>
          <p:nvPr/>
        </p:nvSpPr>
        <p:spPr>
          <a:xfrm>
            <a:off x="594360" y="1527048"/>
            <a:ext cx="99120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Prompt Templates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Output Parser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Example Selectors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Chat Prompt Templates</a:t>
            </a:r>
          </a:p>
        </p:txBody>
      </p:sp>
    </p:spTree>
    <p:extLst>
      <p:ext uri="{BB962C8B-B14F-4D97-AF65-F5344CB8AC3E}">
        <p14:creationId xmlns:p14="http://schemas.microsoft.com/office/powerpoint/2010/main" val="2846467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Simon Henes</dc:creator>
  <cp:lastModifiedBy>Simon Henes</cp:lastModifiedBy>
  <cp:revision>5</cp:revision>
  <dcterms:created xsi:type="dcterms:W3CDTF">2024-07-18T10:13:02Z</dcterms:created>
  <dcterms:modified xsi:type="dcterms:W3CDTF">2024-07-18T11:05:30Z</dcterms:modified>
</cp:coreProperties>
</file>