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E9DA-C557-4A69-9533-52A874617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05A66-7BA8-4160-89D7-F15BBBAA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6D130-2D46-4EFC-903E-DB0D1EA8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EC4B7-B8F1-4BD9-8404-F7E4AAAE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CC752-4746-4685-AFEA-6B66AAD8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A81A-C94D-45BA-AE8C-1CF34F4A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3602B-7E3E-4ED6-93DD-1E672E20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B6F27-ED5C-4A5D-B0C4-B116B2DF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17256-EC72-46AC-95A8-BF8FE6C3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1A894-41A7-4528-A6B7-2B94A782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791C6-D7E6-40AE-B381-0BF8547B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5735F-A127-420F-A5B4-FD1175EC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09-7329-47A1-BAAF-7BF68AC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4686-45EC-406D-8963-F02CF02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2D547-DFE1-4FD1-AA3F-4FCF7CE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8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3FB6-2417-4B35-8788-B5D31A7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4AE16-B1D4-497A-88AB-FF2E6B3B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77508-1E03-42E8-BEE1-4FF2F8BA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9BA8F-ED41-463B-B1F5-FAAA7CE2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E3F01-B455-45AE-921A-28653A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6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03C6-E7CE-4F02-8C9D-9F7A033F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F01CF-7D09-473D-A9B1-DC3533F9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0683C-D907-483C-9C9A-F1EF0DAE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EDB32-C5D7-4736-8E34-61E0A2D5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2C3CA-FABA-4691-BCC5-DA27ADB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1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38D8-2ACB-46F7-8B1C-0BDFAF2C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689B7-02A5-4310-AF19-A23F5805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18862-FF06-43AD-92F7-2C821176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BAA12-F268-49DA-9204-3240C302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A8121-DCAA-4CFC-8962-6BE9D207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F98DE-432F-4ABA-B231-7C193B4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3091D-1ABD-4E42-9363-FBF36540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C84A2-20E9-479A-B371-3C1AAEA2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D986C-8EF7-4058-ABE1-337B2A07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05D30-23D5-4AC1-B823-F8B3F48E1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3884D-6237-4152-AFF8-C6F33BE0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8D5645-2175-4A0B-9CFB-E825B9D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0F447-132A-4BE5-B135-B94A3A8F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C09CB-F871-46B7-8D15-66D0886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545CE-BFC8-4875-A83F-03CABEC8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0B479-DD7D-4104-9022-C0688F49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04813-D024-4C24-BC41-6A96C416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A6699-7588-4577-A9FA-8EFD3C22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04DB0-3602-4ED1-8A26-6629E5D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53756D-28D0-44D3-8048-02EB52D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8C366-EEC0-4C1B-8094-0BCC7F90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9610-D7A2-44ED-93A1-839702A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A4066-D9E1-469A-8006-B6B072AA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79015-B354-4752-94D0-D026DD59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891BA-FCAC-4CF3-B6C6-5D8F3F1D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AB209-3A67-408A-BED4-7904FA5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CFD6B-A9FE-4245-9372-1C040706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52E65-9D64-471B-940B-C5F83C28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C4E66-0C27-46EA-BE6E-AE61D428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39AF0-0F67-4BB8-A357-C25361FE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377E5-C610-4CE8-924E-34D1F179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AA815-D6BA-405A-8B6A-406D09C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B4C49-576F-48E1-95FB-62D5F9B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E3FEC-809C-490B-BF59-BAF08736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975C4-5DDD-47E0-BCB2-2C5401FB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2926E-1FB2-4570-9E92-78DB32DFB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749E-A453-4514-ABEC-3D4A6D86390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0C386-A514-443C-9B60-40D34E1A4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DAEEE-2D17-4BEF-A7B4-121659BDA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FA59-5D11-4F40-AE12-EBAD812B4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7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47B3FB-8695-470D-8610-8840F5F1255A}"/>
              </a:ext>
            </a:extLst>
          </p:cNvPr>
          <p:cNvSpPr/>
          <p:nvPr/>
        </p:nvSpPr>
        <p:spPr>
          <a:xfrm>
            <a:off x="157656" y="176118"/>
            <a:ext cx="10620000" cy="37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物理内存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20D2B-3ACB-4464-8690-47EAED0D0EC3}"/>
              </a:ext>
            </a:extLst>
          </p:cNvPr>
          <p:cNvSpPr/>
          <p:nvPr/>
        </p:nvSpPr>
        <p:spPr>
          <a:xfrm>
            <a:off x="337656" y="533109"/>
            <a:ext cx="10260000" cy="324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4B0560-7A97-486A-94E6-561279B35827}"/>
              </a:ext>
            </a:extLst>
          </p:cNvPr>
          <p:cNvSpPr/>
          <p:nvPr/>
        </p:nvSpPr>
        <p:spPr>
          <a:xfrm>
            <a:off x="517655" y="891233"/>
            <a:ext cx="3970807" cy="27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5000ED-6FE5-42CB-A74F-C5A809AE42DF}"/>
              </a:ext>
            </a:extLst>
          </p:cNvPr>
          <p:cNvSpPr/>
          <p:nvPr/>
        </p:nvSpPr>
        <p:spPr>
          <a:xfrm>
            <a:off x="717201" y="1273514"/>
            <a:ext cx="1080000" cy="214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年轻代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420CD3-4CCE-49FB-B383-DB58F77469AF}"/>
              </a:ext>
            </a:extLst>
          </p:cNvPr>
          <p:cNvSpPr/>
          <p:nvPr/>
        </p:nvSpPr>
        <p:spPr>
          <a:xfrm>
            <a:off x="1996747" y="1269000"/>
            <a:ext cx="2311716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老年代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2913EE-7284-4D72-AABC-2113EDA44D0E}"/>
              </a:ext>
            </a:extLst>
          </p:cNvPr>
          <p:cNvSpPr/>
          <p:nvPr/>
        </p:nvSpPr>
        <p:spPr>
          <a:xfrm>
            <a:off x="4685556" y="891231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JVM</a:t>
            </a:r>
            <a:r>
              <a:rPr lang="zh-CN" altLang="en-US" dirty="0"/>
              <a:t>栈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710A84-91EE-4A6F-A1CA-47D1DAFD7C5F}"/>
              </a:ext>
            </a:extLst>
          </p:cNvPr>
          <p:cNvSpPr/>
          <p:nvPr/>
        </p:nvSpPr>
        <p:spPr>
          <a:xfrm>
            <a:off x="4685556" y="1932277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本地方法栈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0FC329-D26A-491C-867E-EB38826F8665}"/>
              </a:ext>
            </a:extLst>
          </p:cNvPr>
          <p:cNvSpPr/>
          <p:nvPr/>
        </p:nvSpPr>
        <p:spPr>
          <a:xfrm>
            <a:off x="4685556" y="3032693"/>
            <a:ext cx="16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程序计数器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78B206-EDA9-4895-8658-AD4800290233}"/>
              </a:ext>
            </a:extLst>
          </p:cNvPr>
          <p:cNvSpPr/>
          <p:nvPr/>
        </p:nvSpPr>
        <p:spPr>
          <a:xfrm>
            <a:off x="6502650" y="891231"/>
            <a:ext cx="1772482" cy="26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非堆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3F1371A-3FB1-4F0B-9C6D-E7C9F895A1AA}"/>
              </a:ext>
            </a:extLst>
          </p:cNvPr>
          <p:cNvSpPr/>
          <p:nvPr/>
        </p:nvSpPr>
        <p:spPr>
          <a:xfrm>
            <a:off x="8455132" y="891230"/>
            <a:ext cx="1934738" cy="269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直接内存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DF1EF8-F26F-4E7C-8698-72B223A188EC}"/>
              </a:ext>
            </a:extLst>
          </p:cNvPr>
          <p:cNvSpPr/>
          <p:nvPr/>
        </p:nvSpPr>
        <p:spPr>
          <a:xfrm>
            <a:off x="6638038" y="1292197"/>
            <a:ext cx="1465134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元空间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76696C-830A-415D-B4B8-4E073CDC3E65}"/>
              </a:ext>
            </a:extLst>
          </p:cNvPr>
          <p:cNvSpPr/>
          <p:nvPr/>
        </p:nvSpPr>
        <p:spPr>
          <a:xfrm>
            <a:off x="337653" y="4313108"/>
            <a:ext cx="504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-</a:t>
            </a:r>
            <a:r>
              <a:rPr lang="en-US" altLang="zh-CN" dirty="0" err="1"/>
              <a:t>Xms</a:t>
            </a:r>
            <a:r>
              <a:rPr lang="en-US" altLang="zh-CN" dirty="0"/>
              <a:t> </a:t>
            </a:r>
            <a:r>
              <a:rPr lang="en-US" altLang="zh-CN" dirty="0" err="1"/>
              <a:t>jvm</a:t>
            </a:r>
            <a:r>
              <a:rPr lang="zh-CN" altLang="en-US" dirty="0"/>
              <a:t>启动时分配给堆的初始内存，可以设置与</a:t>
            </a:r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zh-CN" altLang="en-US" dirty="0"/>
              <a:t>相同。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E40505-4CD9-453C-BA1E-7E0DF4A72209}"/>
              </a:ext>
            </a:extLst>
          </p:cNvPr>
          <p:cNvSpPr/>
          <p:nvPr/>
        </p:nvSpPr>
        <p:spPr>
          <a:xfrm>
            <a:off x="348463" y="5182498"/>
            <a:ext cx="504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en-US" altLang="zh-CN" dirty="0"/>
              <a:t> </a:t>
            </a:r>
            <a:r>
              <a:rPr lang="en-US" altLang="zh-CN" dirty="0" err="1"/>
              <a:t>jvm</a:t>
            </a:r>
            <a:r>
              <a:rPr lang="zh-CN" altLang="en-US" dirty="0"/>
              <a:t>运行过程中分配给堆的最大内存。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E54F83-952D-4DE2-9943-739CDD58181B}"/>
              </a:ext>
            </a:extLst>
          </p:cNvPr>
          <p:cNvSpPr/>
          <p:nvPr/>
        </p:nvSpPr>
        <p:spPr>
          <a:xfrm>
            <a:off x="348463" y="6051888"/>
            <a:ext cx="504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-</a:t>
            </a:r>
            <a:r>
              <a:rPr lang="en-US" altLang="zh-CN" dirty="0" err="1"/>
              <a:t>Xmn</a:t>
            </a:r>
            <a:r>
              <a:rPr lang="en-US" altLang="zh-CN" dirty="0"/>
              <a:t> </a:t>
            </a:r>
            <a:r>
              <a:rPr lang="en-US" altLang="zh-CN" dirty="0" err="1"/>
              <a:t>jvm</a:t>
            </a:r>
            <a:r>
              <a:rPr lang="zh-CN" altLang="en-US" dirty="0"/>
              <a:t>运行过程中分配给堆中年轻代大小。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F4A0D-0804-4077-81DB-09A0E5F64A63}"/>
              </a:ext>
            </a:extLst>
          </p:cNvPr>
          <p:cNvSpPr/>
          <p:nvPr/>
        </p:nvSpPr>
        <p:spPr>
          <a:xfrm>
            <a:off x="5724995" y="4313108"/>
            <a:ext cx="61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-</a:t>
            </a:r>
            <a:r>
              <a:rPr lang="en-US" altLang="zh-CN" dirty="0" err="1"/>
              <a:t>Xss</a:t>
            </a:r>
            <a:r>
              <a:rPr lang="en-US" altLang="zh-CN" dirty="0"/>
              <a:t> </a:t>
            </a:r>
            <a:r>
              <a:rPr lang="zh-CN" altLang="en-US" dirty="0"/>
              <a:t>每个线程启动时在栈中分配给线程栈的大小。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917FFF-2B51-4C4A-9400-C13E0403F375}"/>
              </a:ext>
            </a:extLst>
          </p:cNvPr>
          <p:cNvSpPr/>
          <p:nvPr/>
        </p:nvSpPr>
        <p:spPr>
          <a:xfrm>
            <a:off x="5735803" y="5182498"/>
            <a:ext cx="61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Metaspace </a:t>
            </a:r>
            <a:r>
              <a:rPr lang="zh-CN" altLang="en-US"/>
              <a:t>元空间并不在虚拟机中，而是使用本机内存。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2E57A0-68DB-472D-9CDF-4FB1648D8EFE}"/>
              </a:ext>
            </a:extLst>
          </p:cNvPr>
          <p:cNvSpPr/>
          <p:nvPr/>
        </p:nvSpPr>
        <p:spPr>
          <a:xfrm>
            <a:off x="5735803" y="6051888"/>
            <a:ext cx="61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/>
              <a:t>DirectMemory</a:t>
            </a:r>
            <a:r>
              <a:rPr lang="en-US" altLang="zh-CN" dirty="0"/>
              <a:t> </a:t>
            </a:r>
            <a:r>
              <a:rPr lang="zh-CN" altLang="en-US" dirty="0"/>
              <a:t>用于</a:t>
            </a:r>
            <a:r>
              <a:rPr lang="en-US" altLang="zh-CN" dirty="0"/>
              <a:t>NIO</a:t>
            </a:r>
            <a:r>
              <a:rPr lang="zh-CN" altLang="en-US" dirty="0"/>
              <a:t>使用，</a:t>
            </a:r>
            <a:r>
              <a:rPr lang="en-US" altLang="zh-CN" dirty="0"/>
              <a:t>-</a:t>
            </a:r>
            <a:r>
              <a:rPr lang="en-US" altLang="zh-CN" dirty="0" err="1"/>
              <a:t>XX:MaxDirectMemorySize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  <a:r>
              <a:rPr lang="en-US" altLang="zh-CN" dirty="0" err="1"/>
              <a:t>DirectMemory</a:t>
            </a:r>
            <a:r>
              <a:rPr lang="zh-CN" altLang="en-US" dirty="0"/>
              <a:t>的大小。</a:t>
            </a:r>
          </a:p>
        </p:txBody>
      </p:sp>
    </p:spTree>
    <p:extLst>
      <p:ext uri="{BB962C8B-B14F-4D97-AF65-F5344CB8AC3E}">
        <p14:creationId xmlns:p14="http://schemas.microsoft.com/office/powerpoint/2010/main" val="39295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chenzhibin</dc:creator>
  <cp:lastModifiedBy>chenzhibin</cp:lastModifiedBy>
  <cp:revision>25</cp:revision>
  <dcterms:created xsi:type="dcterms:W3CDTF">2021-01-13T07:22:24Z</dcterms:created>
  <dcterms:modified xsi:type="dcterms:W3CDTF">2021-01-14T08:16:21Z</dcterms:modified>
</cp:coreProperties>
</file>