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3DC7936-8344-466C-BE19-839DC41B8843}" type="datetimeFigureOut">
              <a:rPr lang="de-DE" smtClean="0"/>
              <a:t>15.04.2013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Reflexion</a:t>
            </a:r>
            <a:endParaRPr lang="de-DE" sz="2400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000" dirty="0" err="1" smtClean="0"/>
              <a:t>Semvis</a:t>
            </a:r>
            <a:r>
              <a:rPr lang="de-DE" sz="5000" dirty="0"/>
              <a:t> </a:t>
            </a:r>
            <a:r>
              <a:rPr lang="de-DE" sz="5000" dirty="0" smtClean="0"/>
              <a:t>– Air</a:t>
            </a:r>
            <a:endParaRPr lang="de-DE" sz="5000" dirty="0"/>
          </a:p>
        </p:txBody>
      </p:sp>
      <p:sp>
        <p:nvSpPr>
          <p:cNvPr id="6" name="Textfeld 5"/>
          <p:cNvSpPr txBox="1"/>
          <p:nvPr/>
        </p:nvSpPr>
        <p:spPr>
          <a:xfrm>
            <a:off x="5724128" y="62373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		Gruppe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55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Autofit/>
          </a:bodyPr>
          <a:lstStyle/>
          <a:p>
            <a:r>
              <a:rPr lang="de-DE" sz="4000" dirty="0" smtClean="0"/>
              <a:t>Was lief gut?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System ist fertig</a:t>
            </a:r>
          </a:p>
          <a:p>
            <a:pPr marL="114300" indent="0">
              <a:buNone/>
            </a:pPr>
            <a:endParaRPr lang="de-DE" dirty="0" smtClean="0"/>
          </a:p>
          <a:p>
            <a:r>
              <a:rPr lang="de-DE" dirty="0" smtClean="0"/>
              <a:t>Kompetenzverteilung</a:t>
            </a:r>
          </a:p>
          <a:p>
            <a:pPr marL="114300" indent="0">
              <a:buNone/>
            </a:pPr>
            <a:endParaRPr lang="de-DE" dirty="0" smtClean="0"/>
          </a:p>
          <a:p>
            <a:r>
              <a:rPr lang="de-DE" dirty="0" smtClean="0"/>
              <a:t>Planung</a:t>
            </a:r>
          </a:p>
          <a:p>
            <a:endParaRPr lang="de-DE" dirty="0" smtClean="0"/>
          </a:p>
          <a:p>
            <a:r>
              <a:rPr lang="de-DE" dirty="0" smtClean="0"/>
              <a:t>Organisation</a:t>
            </a:r>
          </a:p>
          <a:p>
            <a:pPr marL="114300" indent="0">
              <a:buNone/>
            </a:pPr>
            <a:endParaRPr lang="de-DE" dirty="0" smtClean="0"/>
          </a:p>
          <a:p>
            <a:r>
              <a:rPr lang="de-DE" dirty="0" smtClean="0"/>
              <a:t>Kommunikation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20888"/>
            <a:ext cx="38100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7543408" y="5334426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1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44582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lief nicht so gut?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600" dirty="0" smtClean="0"/>
              <a:t>Beeinträchtigung des Zeitmanagements            durch andere Pflichten </a:t>
            </a:r>
          </a:p>
          <a:p>
            <a:pPr marL="114300" indent="0">
              <a:buNone/>
            </a:pPr>
            <a:endParaRPr lang="de-DE" sz="2600" dirty="0" smtClean="0"/>
          </a:p>
          <a:p>
            <a:r>
              <a:rPr lang="de-DE" sz="2600" dirty="0" smtClean="0"/>
              <a:t>Datenmangel</a:t>
            </a:r>
          </a:p>
          <a:p>
            <a:pPr marL="114300" indent="0">
              <a:buNone/>
            </a:pPr>
            <a:endParaRPr lang="de-DE" sz="2600" dirty="0" smtClean="0"/>
          </a:p>
          <a:p>
            <a:r>
              <a:rPr lang="de-DE" sz="2600" dirty="0" smtClean="0"/>
              <a:t>Datenqualität</a:t>
            </a:r>
          </a:p>
          <a:p>
            <a:pPr marL="11430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284984"/>
            <a:ext cx="3096344" cy="2752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7740352" y="609691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Quelle: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3609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haben wir gelernt?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dirty="0" smtClean="0"/>
              <a:t>Systementwicklung</a:t>
            </a:r>
            <a:endParaRPr lang="de-DE" sz="2600" dirty="0" smtClean="0"/>
          </a:p>
          <a:p>
            <a:pPr marL="114300" indent="0">
              <a:buNone/>
            </a:pPr>
            <a:endParaRPr lang="de-DE" sz="2600" dirty="0" smtClean="0"/>
          </a:p>
          <a:p>
            <a:pPr marL="114300" indent="0">
              <a:buNone/>
            </a:pPr>
            <a:endParaRPr lang="de-DE" sz="2600" dirty="0" smtClean="0"/>
          </a:p>
          <a:p>
            <a:r>
              <a:rPr lang="de-DE" sz="2600" dirty="0" smtClean="0"/>
              <a:t>Programmiererfahrung</a:t>
            </a:r>
          </a:p>
          <a:p>
            <a:pPr marL="114300" indent="0">
              <a:buNone/>
            </a:pPr>
            <a:endParaRPr lang="de-DE" sz="2600" dirty="0" smtClean="0"/>
          </a:p>
          <a:p>
            <a:pPr marL="114300" indent="0">
              <a:buNone/>
            </a:pPr>
            <a:endParaRPr lang="de-DE" sz="2600" dirty="0" smtClean="0"/>
          </a:p>
          <a:p>
            <a:r>
              <a:rPr lang="de-DE" sz="2600" dirty="0" smtClean="0"/>
              <a:t>Projektmanagement</a:t>
            </a:r>
            <a:endParaRPr lang="de-DE" sz="2600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74530"/>
            <a:ext cx="3996444" cy="2664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7779240" y="4740198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3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4540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8768"/>
          </a:xfrm>
        </p:spPr>
        <p:txBody>
          <a:bodyPr>
            <a:normAutofit/>
          </a:bodyPr>
          <a:lstStyle/>
          <a:p>
            <a:r>
              <a:rPr lang="de-DE" sz="2000" dirty="0" smtClean="0">
                <a:solidFill>
                  <a:schemeClr val="tx1"/>
                </a:solidFill>
              </a:rPr>
              <a:t>Bild 1 (Planungsbausteine):                                                                       http://</a:t>
            </a:r>
            <a:r>
              <a:rPr lang="de-DE" sz="2000" dirty="0">
                <a:solidFill>
                  <a:schemeClr val="tx1"/>
                </a:solidFill>
              </a:rPr>
              <a:t>3.bp.blogspot.com/-</a:t>
            </a:r>
            <a:r>
              <a:rPr lang="de-DE" sz="2000" dirty="0" smtClean="0">
                <a:solidFill>
                  <a:schemeClr val="tx1"/>
                </a:solidFill>
              </a:rPr>
              <a:t>QYZJ_QG-J4k/UI6PsiKAMkI/AAAAAAAAIlM/AqCIanG0Fk8/s1600/planung.jpg</a:t>
            </a:r>
          </a:p>
          <a:p>
            <a:pPr marL="114300" indent="0">
              <a:buNone/>
            </a:pPr>
            <a:endParaRPr lang="de-DE" sz="2000" dirty="0" smtClean="0">
              <a:solidFill>
                <a:schemeClr val="tx1"/>
              </a:solidFill>
            </a:endParaRPr>
          </a:p>
          <a:p>
            <a:r>
              <a:rPr lang="de-DE" sz="2000" dirty="0" smtClean="0">
                <a:solidFill>
                  <a:schemeClr val="tx1"/>
                </a:solidFill>
              </a:rPr>
              <a:t>Bild 2 (Air Quality Egg):                                               http</a:t>
            </a:r>
            <a:r>
              <a:rPr lang="de-DE" sz="2000" dirty="0">
                <a:solidFill>
                  <a:schemeClr val="tx1"/>
                </a:solidFill>
              </a:rPr>
              <a:t>://</a:t>
            </a:r>
            <a:r>
              <a:rPr lang="de-DE" sz="2000" dirty="0" smtClean="0">
                <a:solidFill>
                  <a:schemeClr val="tx1"/>
                </a:solidFill>
              </a:rPr>
              <a:t>www.sundayobserver.lk/2012/08/05/z_p-38-Can.jpg</a:t>
            </a: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 smtClean="0">
                <a:solidFill>
                  <a:schemeClr val="tx1"/>
                </a:solidFill>
              </a:rPr>
              <a:t>Bild 3 (Quellcode):                                                                  http</a:t>
            </a:r>
            <a:r>
              <a:rPr lang="de-DE" sz="2000" dirty="0">
                <a:solidFill>
                  <a:schemeClr val="tx1"/>
                </a:solidFill>
              </a:rPr>
              <a:t>://webwork.onblog.at/webwork-fotos/2009/05/titel-quellcode-in-wordpress-darstellen.jpg</a:t>
            </a:r>
          </a:p>
        </p:txBody>
      </p:sp>
    </p:spTree>
    <p:extLst>
      <p:ext uri="{BB962C8B-B14F-4D97-AF65-F5344CB8AC3E}">
        <p14:creationId xmlns:p14="http://schemas.microsoft.com/office/powerpoint/2010/main" val="11928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ke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k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k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75</Words>
  <Application>Microsoft Office PowerPoint</Application>
  <PresentationFormat>Bildschirmpräsentation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Apotheke</vt:lpstr>
      <vt:lpstr>Semvis – Air</vt:lpstr>
      <vt:lpstr>Was lief gut?</vt:lpstr>
      <vt:lpstr>Was lief nicht so gut? </vt:lpstr>
      <vt:lpstr>Was haben wir gelernt?</vt:lpstr>
      <vt:lpstr>Quellenverzeichnis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Semvis – Air</dc:title>
  <dc:creator>Simon</dc:creator>
  <cp:lastModifiedBy>Simon</cp:lastModifiedBy>
  <cp:revision>15</cp:revision>
  <dcterms:created xsi:type="dcterms:W3CDTF">2013-04-10T10:58:13Z</dcterms:created>
  <dcterms:modified xsi:type="dcterms:W3CDTF">2013-04-15T09:56:10Z</dcterms:modified>
</cp:coreProperties>
</file>