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FA7-F815-4119-B7FF-F682E437F3C1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EBEA-7E12-4680-B253-FCB0584F4B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76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FA7-F815-4119-B7FF-F682E437F3C1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EBEA-7E12-4680-B253-FCB0584F4B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64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FA7-F815-4119-B7FF-F682E437F3C1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EBEA-7E12-4680-B253-FCB0584F4B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44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FA7-F815-4119-B7FF-F682E437F3C1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EBEA-7E12-4680-B253-FCB0584F4B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50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FA7-F815-4119-B7FF-F682E437F3C1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EBEA-7E12-4680-B253-FCB0584F4B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24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FA7-F815-4119-B7FF-F682E437F3C1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EBEA-7E12-4680-B253-FCB0584F4B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65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FA7-F815-4119-B7FF-F682E437F3C1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EBEA-7E12-4680-B253-FCB0584F4B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73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FA7-F815-4119-B7FF-F682E437F3C1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EBEA-7E12-4680-B253-FCB0584F4B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25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FA7-F815-4119-B7FF-F682E437F3C1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EBEA-7E12-4680-B253-FCB0584F4B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42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FA7-F815-4119-B7FF-F682E437F3C1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EBEA-7E12-4680-B253-FCB0584F4B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FA7-F815-4119-B7FF-F682E437F3C1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EBEA-7E12-4680-B253-FCB0584F4B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03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9FA7-F815-4119-B7FF-F682E437F3C1}" type="datetimeFigureOut">
              <a:rPr lang="de-DE" smtClean="0"/>
              <a:t>12.04.2013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4EBEA-7E12-4680-B253-FCB0584F4B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15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Wie werden unsere Daten validiert?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„</a:t>
            </a:r>
            <a:r>
              <a:rPr lang="de-DE" sz="2400" dirty="0" err="1" smtClean="0"/>
              <a:t>Running</a:t>
            </a:r>
            <a:r>
              <a:rPr lang="de-DE" sz="2400" dirty="0" smtClean="0"/>
              <a:t> Median“ </a:t>
            </a:r>
          </a:p>
          <a:p>
            <a:pPr marL="0" indent="0">
              <a:buNone/>
            </a:pPr>
            <a:endParaRPr lang="de-DE" sz="2400" dirty="0" smtClean="0"/>
          </a:p>
          <a:p>
            <a:r>
              <a:rPr lang="de-DE" sz="2400" dirty="0" err="1" smtClean="0"/>
              <a:t>Windowsize</a:t>
            </a:r>
            <a:r>
              <a:rPr lang="de-DE" sz="2400" dirty="0" smtClean="0"/>
              <a:t>: 60 (1 Stunde)</a:t>
            </a:r>
          </a:p>
          <a:p>
            <a:pPr marL="0" indent="0">
              <a:buNone/>
            </a:pPr>
            <a:endParaRPr lang="de-DE" sz="2400" dirty="0" smtClean="0"/>
          </a:p>
          <a:p>
            <a:r>
              <a:rPr lang="de-DE" sz="2400" dirty="0" smtClean="0"/>
              <a:t>Ausreißer: median +/- 1.4 * IRQ</a:t>
            </a:r>
          </a:p>
          <a:p>
            <a:pPr marL="0" indent="0">
              <a:buNone/>
            </a:pPr>
            <a:endParaRPr lang="de-DE" sz="2400" dirty="0" smtClean="0"/>
          </a:p>
          <a:p>
            <a:r>
              <a:rPr lang="de-DE" sz="2400" dirty="0" smtClean="0"/>
              <a:t>Ausreißer werden markiert</a:t>
            </a:r>
          </a:p>
          <a:p>
            <a:pPr marL="0" indent="0">
              <a:buNone/>
            </a:pPr>
            <a:r>
              <a:rPr lang="de-DE" sz="2400" dirty="0" smtClean="0"/>
              <a:t> </a:t>
            </a:r>
          </a:p>
          <a:p>
            <a:r>
              <a:rPr lang="de-DE" sz="2400" dirty="0"/>
              <a:t>m</a:t>
            </a:r>
            <a:r>
              <a:rPr lang="de-DE" sz="2400" dirty="0" smtClean="0"/>
              <a:t>ittels Java umgesetzt (</a:t>
            </a:r>
            <a:r>
              <a:rPr lang="de-DE" sz="2400" dirty="0" err="1" smtClean="0"/>
              <a:t>Runnable</a:t>
            </a:r>
            <a:r>
              <a:rPr lang="de-DE" sz="2400" dirty="0" smtClean="0"/>
              <a:t> </a:t>
            </a:r>
            <a:r>
              <a:rPr lang="de-DE" sz="2400" dirty="0" err="1" smtClean="0"/>
              <a:t>Jar</a:t>
            </a:r>
            <a:r>
              <a:rPr lang="de-DE" sz="2400" dirty="0" smtClean="0"/>
              <a:t> File via </a:t>
            </a:r>
            <a:r>
              <a:rPr lang="de-DE" sz="2400" dirty="0" err="1" smtClean="0"/>
              <a:t>Cron</a:t>
            </a:r>
            <a:r>
              <a:rPr lang="de-DE" sz="2400" dirty="0" smtClean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48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8652131" cy="4123379"/>
          </a:xfrm>
        </p:spPr>
      </p:pic>
    </p:spTree>
    <p:extLst>
      <p:ext uri="{BB962C8B-B14F-4D97-AF65-F5344CB8AC3E}">
        <p14:creationId xmlns:p14="http://schemas.microsoft.com/office/powerpoint/2010/main" val="26365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XML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383445" cy="4713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49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Bildschirmpräsentation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Wie werden unsere Daten validiert?</vt:lpstr>
      <vt:lpstr>PowerPoint-Präsentation</vt:lpstr>
      <vt:lpstr>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4</cp:revision>
  <dcterms:created xsi:type="dcterms:W3CDTF">2013-04-09T10:30:29Z</dcterms:created>
  <dcterms:modified xsi:type="dcterms:W3CDTF">2013-04-12T10:34:13Z</dcterms:modified>
</cp:coreProperties>
</file>