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262" r:id="rId3"/>
    <p:sldId id="260" r:id="rId4"/>
    <p:sldId id="263" r:id="rId5"/>
    <p:sldId id="266" r:id="rId6"/>
    <p:sldId id="265" r:id="rId7"/>
    <p:sldId id="267" r:id="rId8"/>
    <p:sldId id="268" r:id="rId9"/>
    <p:sldId id="276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75" r:id="rId18"/>
  </p:sldIdLst>
  <p:sldSz cx="9144000" cy="5143500" type="screen16x9"/>
  <p:notesSz cx="6858000" cy="9144000"/>
  <p:embeddedFontLs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pos="227">
          <p15:clr>
            <a:srgbClr val="A4A3A4"/>
          </p15:clr>
        </p15:guide>
        <p15:guide id="3" pos="2268">
          <p15:clr>
            <a:srgbClr val="9AA0A6"/>
          </p15:clr>
        </p15:guide>
        <p15:guide id="4" orient="horz" pos="2948">
          <p15:clr>
            <a:srgbClr val="9AA0A6"/>
          </p15:clr>
        </p15:guide>
        <p15:guide id="5" pos="2494">
          <p15:clr>
            <a:srgbClr val="9AA0A6"/>
          </p15:clr>
        </p15:guide>
        <p15:guide id="6" pos="124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227"/>
        <p:guide pos="227"/>
        <p:guide pos="2268"/>
        <p:guide orient="horz" pos="2948"/>
        <p:guide pos="2494"/>
        <p:guide pos="12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42642dd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42642dd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2642dda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42642dda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752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2642dda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42642dda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485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2642dda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42642dda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80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2642dda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42642dda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892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2642dda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42642dda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784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2642dda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42642dda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94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2642dda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42642dda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388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42642dd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42642dd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96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42642dda7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42642dda7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42642dda7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42642dda7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2642dda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42642dda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2642dda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42642dda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83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2642dda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42642dda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919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2642dda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42642dda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94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42642dda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42642dda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4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42642dda7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42642dda7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98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AUTOLAYOUT_1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0" y="25"/>
            <a:ext cx="4011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315175" y="1181100"/>
            <a:ext cx="3224400" cy="15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15175" y="2919525"/>
            <a:ext cx="3224400" cy="63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16" name="Google Shape;16;p3"/>
          <p:cNvSpPr txBox="1"/>
          <p:nvPr/>
        </p:nvSpPr>
        <p:spPr>
          <a:xfrm>
            <a:off x="0" y="4795400"/>
            <a:ext cx="45960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B7B7B7"/>
                </a:solidFill>
              </a:rPr>
              <a:t>Sistemas Electrónicos Programables - 2do semestre 2020</a:t>
            </a:r>
            <a:endParaRPr sz="1200">
              <a:solidFill>
                <a:srgbClr val="B7B7B7"/>
              </a:solidFill>
            </a:endParaRPr>
          </a:p>
        </p:txBody>
      </p:sp>
      <p:grpSp>
        <p:nvGrpSpPr>
          <p:cNvPr id="17" name="Google Shape;17;p3"/>
          <p:cNvGrpSpPr/>
          <p:nvPr/>
        </p:nvGrpSpPr>
        <p:grpSpPr>
          <a:xfrm>
            <a:off x="463925" y="3416500"/>
            <a:ext cx="8121825" cy="0"/>
            <a:chOff x="431375" y="1058125"/>
            <a:chExt cx="8121825" cy="0"/>
          </a:xfrm>
        </p:grpSpPr>
        <p:cxnSp>
          <p:nvCxnSpPr>
            <p:cNvPr id="18" name="Google Shape;18;p3"/>
            <p:cNvCxnSpPr/>
            <p:nvPr/>
          </p:nvCxnSpPr>
          <p:spPr>
            <a:xfrm>
              <a:off x="431375" y="1058125"/>
              <a:ext cx="2880000" cy="0"/>
            </a:xfrm>
            <a:prstGeom prst="straightConnector1">
              <a:avLst/>
            </a:prstGeom>
            <a:noFill/>
            <a:ln w="1143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>
              <a:off x="3311375" y="1058125"/>
              <a:ext cx="2361900" cy="0"/>
            </a:xfrm>
            <a:prstGeom prst="straightConnector1">
              <a:avLst/>
            </a:prstGeom>
            <a:noFill/>
            <a:ln w="11430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3"/>
            <p:cNvCxnSpPr/>
            <p:nvPr/>
          </p:nvCxnSpPr>
          <p:spPr>
            <a:xfrm>
              <a:off x="5673800" y="1058125"/>
              <a:ext cx="2879400" cy="0"/>
            </a:xfrm>
            <a:prstGeom prst="straightConnector1">
              <a:avLst/>
            </a:prstGeom>
            <a:noFill/>
            <a:ln w="1143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6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743551"/>
            <a:ext cx="8520600" cy="4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350625" y="634725"/>
            <a:ext cx="8481675" cy="0"/>
            <a:chOff x="431375" y="1058125"/>
            <a:chExt cx="8481675" cy="0"/>
          </a:xfrm>
        </p:grpSpPr>
        <p:cxnSp>
          <p:nvCxnSpPr>
            <p:cNvPr id="26" name="Google Shape;26;p4"/>
            <p:cNvCxnSpPr/>
            <p:nvPr/>
          </p:nvCxnSpPr>
          <p:spPr>
            <a:xfrm>
              <a:off x="431375" y="1058125"/>
              <a:ext cx="2880000" cy="0"/>
            </a:xfrm>
            <a:prstGeom prst="straightConnector1">
              <a:avLst/>
            </a:prstGeom>
            <a:noFill/>
            <a:ln w="1143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4"/>
            <p:cNvCxnSpPr/>
            <p:nvPr/>
          </p:nvCxnSpPr>
          <p:spPr>
            <a:xfrm>
              <a:off x="3311375" y="1058125"/>
              <a:ext cx="2737800" cy="0"/>
            </a:xfrm>
            <a:prstGeom prst="straightConnector1">
              <a:avLst/>
            </a:prstGeom>
            <a:noFill/>
            <a:ln w="11430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4"/>
            <p:cNvCxnSpPr/>
            <p:nvPr/>
          </p:nvCxnSpPr>
          <p:spPr>
            <a:xfrm>
              <a:off x="6033650" y="1058125"/>
              <a:ext cx="2879400" cy="0"/>
            </a:xfrm>
            <a:prstGeom prst="straightConnector1">
              <a:avLst/>
            </a:prstGeom>
            <a:noFill/>
            <a:ln w="1143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" name="Google Shape;29;p4"/>
          <p:cNvSpPr txBox="1"/>
          <p:nvPr/>
        </p:nvSpPr>
        <p:spPr>
          <a:xfrm>
            <a:off x="0" y="4795400"/>
            <a:ext cx="45960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B7B7B7"/>
                </a:solidFill>
              </a:rPr>
              <a:t>Sistemas Electrónicos Programables - 2do semestre 2020</a:t>
            </a:r>
            <a:endParaRPr sz="1200">
              <a:solidFill>
                <a:srgbClr val="B7B7B7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311700" y="148000"/>
            <a:ext cx="8481675" cy="0"/>
            <a:chOff x="431375" y="1058125"/>
            <a:chExt cx="8481675" cy="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431375" y="1058125"/>
              <a:ext cx="2880000" cy="0"/>
            </a:xfrm>
            <a:prstGeom prst="straightConnector1">
              <a:avLst/>
            </a:prstGeom>
            <a:noFill/>
            <a:ln w="1143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6"/>
            <p:cNvCxnSpPr/>
            <p:nvPr/>
          </p:nvCxnSpPr>
          <p:spPr>
            <a:xfrm>
              <a:off x="3311375" y="1058125"/>
              <a:ext cx="2737800" cy="0"/>
            </a:xfrm>
            <a:prstGeom prst="straightConnector1">
              <a:avLst/>
            </a:prstGeom>
            <a:noFill/>
            <a:ln w="11430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6"/>
            <p:cNvCxnSpPr/>
            <p:nvPr/>
          </p:nvCxnSpPr>
          <p:spPr>
            <a:xfrm>
              <a:off x="6033650" y="1058125"/>
              <a:ext cx="2879400" cy="0"/>
            </a:xfrm>
            <a:prstGeom prst="straightConnector1">
              <a:avLst/>
            </a:prstGeom>
            <a:noFill/>
            <a:ln w="1143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" name="Google Shape;42;p6"/>
          <p:cNvSpPr txBox="1"/>
          <p:nvPr/>
        </p:nvSpPr>
        <p:spPr>
          <a:xfrm>
            <a:off x="0" y="4795400"/>
            <a:ext cx="45960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B7B7B7"/>
                </a:solidFill>
              </a:rPr>
              <a:t>Sistemas Electrónicos Programables - 2do semestre 2020</a:t>
            </a:r>
            <a:endParaRPr sz="1200">
              <a:solidFill>
                <a:srgbClr val="B7B7B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315175" y="1181100"/>
            <a:ext cx="3224400" cy="15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/>
              <a:t>IEE2463 Sistemas Electrónicos Programables</a:t>
            </a:r>
            <a:endParaRPr b="1"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315175" y="2919524"/>
            <a:ext cx="3224400" cy="844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/>
              <a:t>José Gutiérrez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/>
              <a:t>Mail: </a:t>
            </a:r>
            <a:r>
              <a:rPr lang="es-419" b="1" dirty="0">
                <a:solidFill>
                  <a:schemeClr val="bg1"/>
                </a:solidFill>
              </a:rPr>
              <a:t>jagutierrez3@uc.cl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b="1" dirty="0"/>
              <a:t>GitHub: @GutiJos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7" name="Google Shape;87;p15"/>
          <p:cNvSpPr txBox="1"/>
          <p:nvPr/>
        </p:nvSpPr>
        <p:spPr>
          <a:xfrm>
            <a:off x="1043300" y="4443000"/>
            <a:ext cx="16209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2do semestre 2020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>
            <a:off x="360000" y="360000"/>
            <a:ext cx="3247500" cy="0"/>
          </a:xfrm>
          <a:prstGeom prst="straightConnector1">
            <a:avLst/>
          </a:prstGeom>
          <a:noFill/>
          <a:ln w="1143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4998"/>
          <a:stretch/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6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ADC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10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F937E7-E1A7-49FE-BB0F-48A306F1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26937"/>
            <a:ext cx="4042144" cy="24896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B9535F-EA57-4771-8597-A0EA74BDC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158" y="1326937"/>
            <a:ext cx="3113982" cy="2489625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E2427D8-D186-4A9C-806D-3B71FFA610B4}"/>
              </a:ext>
            </a:extLst>
          </p:cNvPr>
          <p:cNvCxnSpPr>
            <a:cxnSpLocks/>
          </p:cNvCxnSpPr>
          <p:nvPr/>
        </p:nvCxnSpPr>
        <p:spPr>
          <a:xfrm flipH="1">
            <a:off x="6958521" y="1239673"/>
            <a:ext cx="707553" cy="34933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E9A7EA-626A-4335-9EE3-B25B025A76BD}"/>
              </a:ext>
            </a:extLst>
          </p:cNvPr>
          <p:cNvSpPr txBox="1"/>
          <p:nvPr/>
        </p:nvSpPr>
        <p:spPr>
          <a:xfrm>
            <a:off x="7321994" y="97759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tx1"/>
                </a:solidFill>
              </a:rPr>
              <a:t>Eje X joystick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4CD4CE5-1398-4E7A-9FA5-288BF0267BFE}"/>
              </a:ext>
            </a:extLst>
          </p:cNvPr>
          <p:cNvCxnSpPr>
            <a:cxnSpLocks/>
          </p:cNvCxnSpPr>
          <p:nvPr/>
        </p:nvCxnSpPr>
        <p:spPr>
          <a:xfrm flipH="1" flipV="1">
            <a:off x="6968218" y="3261868"/>
            <a:ext cx="612796" cy="6419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676EF28-E085-4C12-B51C-89371A1C60B8}"/>
              </a:ext>
            </a:extLst>
          </p:cNvPr>
          <p:cNvSpPr txBox="1"/>
          <p:nvPr/>
        </p:nvSpPr>
        <p:spPr>
          <a:xfrm>
            <a:off x="7274616" y="3862079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tx1"/>
                </a:solidFill>
              </a:rPr>
              <a:t>Eje Y joystick</a:t>
            </a:r>
          </a:p>
        </p:txBody>
      </p:sp>
    </p:spTree>
    <p:extLst>
      <p:ext uri="{BB962C8B-B14F-4D97-AF65-F5344CB8AC3E}">
        <p14:creationId xmlns:p14="http://schemas.microsoft.com/office/powerpoint/2010/main" val="5104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6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ADC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11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86E04C5-C7B3-4D88-9941-A64D49F86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726" y="1493340"/>
            <a:ext cx="6421732" cy="289299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7C78A15-366D-467B-ABE2-B223F0199A1A}"/>
              </a:ext>
            </a:extLst>
          </p:cNvPr>
          <p:cNvSpPr txBox="1"/>
          <p:nvPr/>
        </p:nvSpPr>
        <p:spPr>
          <a:xfrm>
            <a:off x="311700" y="3650160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PDF: “</a:t>
            </a:r>
            <a:r>
              <a:rPr lang="es-CL" dirty="0" err="1"/>
              <a:t>User's</a:t>
            </a:r>
            <a:r>
              <a:rPr lang="es-CL" dirty="0"/>
              <a:t> </a:t>
            </a:r>
            <a:r>
              <a:rPr lang="es-CL" dirty="0" err="1"/>
              <a:t>Guide</a:t>
            </a:r>
            <a:r>
              <a:rPr lang="es-CL" dirty="0"/>
              <a:t>”</a:t>
            </a:r>
          </a:p>
          <a:p>
            <a:r>
              <a:rPr lang="es-CL" dirty="0"/>
              <a:t>ADC 12 bits </a:t>
            </a:r>
          </a:p>
        </p:txBody>
      </p:sp>
    </p:spTree>
    <p:extLst>
      <p:ext uri="{BB962C8B-B14F-4D97-AF65-F5344CB8AC3E}">
        <p14:creationId xmlns:p14="http://schemas.microsoft.com/office/powerpoint/2010/main" val="411954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6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ADC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12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786722"/>
            <a:ext cx="3005658" cy="340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dirty="0"/>
              <a:t>Registros importantes: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44DDA4-6643-4C3C-8433-561F7CFE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06" y="786722"/>
            <a:ext cx="4252587" cy="412543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1470706-50BF-43C5-B529-1A70B2324A1F}"/>
              </a:ext>
            </a:extLst>
          </p:cNvPr>
          <p:cNvSpPr txBox="1"/>
          <p:nvPr/>
        </p:nvSpPr>
        <p:spPr>
          <a:xfrm>
            <a:off x="311700" y="4356778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PDF: “</a:t>
            </a:r>
            <a:r>
              <a:rPr lang="es-CL" dirty="0" err="1"/>
              <a:t>User's</a:t>
            </a:r>
            <a:r>
              <a:rPr lang="es-CL" dirty="0"/>
              <a:t> </a:t>
            </a:r>
            <a:r>
              <a:rPr lang="es-CL" dirty="0" err="1"/>
              <a:t>Guide</a:t>
            </a:r>
            <a:r>
              <a:rPr lang="es-CL" dirty="0"/>
              <a:t>”</a:t>
            </a:r>
          </a:p>
          <a:p>
            <a:r>
              <a:rPr lang="es-CL" dirty="0"/>
              <a:t>ADC 12 bits 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34509DD-7AD3-4577-9B68-278C28D05EA2}"/>
              </a:ext>
            </a:extLst>
          </p:cNvPr>
          <p:cNvSpPr/>
          <p:nvPr/>
        </p:nvSpPr>
        <p:spPr>
          <a:xfrm>
            <a:off x="2682477" y="2895311"/>
            <a:ext cx="773106" cy="22002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6178A81-BAB7-469A-9DE4-BD6619B13813}"/>
              </a:ext>
            </a:extLst>
          </p:cNvPr>
          <p:cNvSpPr/>
          <p:nvPr/>
        </p:nvSpPr>
        <p:spPr>
          <a:xfrm>
            <a:off x="2671846" y="4459914"/>
            <a:ext cx="773106" cy="22002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B50E59C-5C5E-42C3-BC41-4DE296259045}"/>
              </a:ext>
            </a:extLst>
          </p:cNvPr>
          <p:cNvSpPr/>
          <p:nvPr/>
        </p:nvSpPr>
        <p:spPr>
          <a:xfrm>
            <a:off x="4100151" y="786722"/>
            <a:ext cx="773106" cy="22002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771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6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ADC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13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786722"/>
            <a:ext cx="3005658" cy="340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dirty="0"/>
              <a:t>Registros importantes: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470706-50BF-43C5-B529-1A70B2324A1F}"/>
              </a:ext>
            </a:extLst>
          </p:cNvPr>
          <p:cNvSpPr txBox="1"/>
          <p:nvPr/>
        </p:nvSpPr>
        <p:spPr>
          <a:xfrm>
            <a:off x="311700" y="4356778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PDF: “</a:t>
            </a:r>
            <a:r>
              <a:rPr lang="es-CL" dirty="0" err="1"/>
              <a:t>User's</a:t>
            </a:r>
            <a:r>
              <a:rPr lang="es-CL" dirty="0"/>
              <a:t> </a:t>
            </a:r>
            <a:r>
              <a:rPr lang="es-CL" dirty="0" err="1"/>
              <a:t>Guide</a:t>
            </a:r>
            <a:r>
              <a:rPr lang="es-CL" dirty="0"/>
              <a:t>”</a:t>
            </a:r>
          </a:p>
          <a:p>
            <a:r>
              <a:rPr lang="es-CL" dirty="0"/>
              <a:t>ADC 12 bits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7A499A-7077-475C-959E-D64705D2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1276350"/>
            <a:ext cx="5705475" cy="25908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4362428B-79DF-497A-8859-B82783C57F01}"/>
              </a:ext>
            </a:extLst>
          </p:cNvPr>
          <p:cNvSpPr/>
          <p:nvPr/>
        </p:nvSpPr>
        <p:spPr>
          <a:xfrm>
            <a:off x="2129584" y="2632220"/>
            <a:ext cx="730574" cy="2598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7421B3A-3F9B-475E-B81A-789643711F55}"/>
              </a:ext>
            </a:extLst>
          </p:cNvPr>
          <p:cNvSpPr/>
          <p:nvPr/>
        </p:nvSpPr>
        <p:spPr>
          <a:xfrm>
            <a:off x="2129584" y="3040714"/>
            <a:ext cx="730574" cy="2598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601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6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ADC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14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786722"/>
            <a:ext cx="3005658" cy="340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dirty="0"/>
              <a:t>Registros importantes: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470706-50BF-43C5-B529-1A70B2324A1F}"/>
              </a:ext>
            </a:extLst>
          </p:cNvPr>
          <p:cNvSpPr txBox="1"/>
          <p:nvPr/>
        </p:nvSpPr>
        <p:spPr>
          <a:xfrm>
            <a:off x="311700" y="4356778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PDF: “</a:t>
            </a:r>
            <a:r>
              <a:rPr lang="es-CL" dirty="0" err="1"/>
              <a:t>User's</a:t>
            </a:r>
            <a:r>
              <a:rPr lang="es-CL" dirty="0"/>
              <a:t> </a:t>
            </a:r>
            <a:r>
              <a:rPr lang="es-CL" dirty="0" err="1"/>
              <a:t>Guide</a:t>
            </a:r>
            <a:r>
              <a:rPr lang="es-CL" dirty="0"/>
              <a:t>”</a:t>
            </a:r>
          </a:p>
          <a:p>
            <a:r>
              <a:rPr lang="es-CL" dirty="0"/>
              <a:t>ADC 12 bits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14164F-85B4-44E0-94F6-BE04CEA7C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239" y="731356"/>
            <a:ext cx="4321522" cy="4128661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F543AF8-0E94-4B51-AB7E-E1314EB49805}"/>
              </a:ext>
            </a:extLst>
          </p:cNvPr>
          <p:cNvSpPr/>
          <p:nvPr/>
        </p:nvSpPr>
        <p:spPr>
          <a:xfrm>
            <a:off x="4100151" y="710004"/>
            <a:ext cx="773106" cy="22002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EED8C0D-4ADF-40D6-916D-24D4E55D9239}"/>
              </a:ext>
            </a:extLst>
          </p:cNvPr>
          <p:cNvSpPr/>
          <p:nvPr/>
        </p:nvSpPr>
        <p:spPr>
          <a:xfrm>
            <a:off x="2793662" y="2571750"/>
            <a:ext cx="523695" cy="19944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00BBB21-3CE9-45F4-B2C7-F3272FACAEE7}"/>
              </a:ext>
            </a:extLst>
          </p:cNvPr>
          <p:cNvSpPr/>
          <p:nvPr/>
        </p:nvSpPr>
        <p:spPr>
          <a:xfrm>
            <a:off x="2806522" y="3436531"/>
            <a:ext cx="523695" cy="19944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F8F8995-A9D1-4710-9F5B-D44E036CA2F0}"/>
              </a:ext>
            </a:extLst>
          </p:cNvPr>
          <p:cNvSpPr/>
          <p:nvPr/>
        </p:nvSpPr>
        <p:spPr>
          <a:xfrm>
            <a:off x="2819383" y="3944926"/>
            <a:ext cx="629110" cy="19944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773AF0A-ECCA-47F2-B33C-7195E78EA846}"/>
              </a:ext>
            </a:extLst>
          </p:cNvPr>
          <p:cNvSpPr/>
          <p:nvPr/>
        </p:nvSpPr>
        <p:spPr>
          <a:xfrm>
            <a:off x="2806523" y="4412144"/>
            <a:ext cx="510835" cy="19944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931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6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ADC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15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786722"/>
            <a:ext cx="3005658" cy="340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dirty="0"/>
              <a:t>Registros importantes: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470706-50BF-43C5-B529-1A70B2324A1F}"/>
              </a:ext>
            </a:extLst>
          </p:cNvPr>
          <p:cNvSpPr txBox="1"/>
          <p:nvPr/>
        </p:nvSpPr>
        <p:spPr>
          <a:xfrm>
            <a:off x="311700" y="4356778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PDF: “</a:t>
            </a:r>
            <a:r>
              <a:rPr lang="es-CL" dirty="0" err="1"/>
              <a:t>User's</a:t>
            </a:r>
            <a:r>
              <a:rPr lang="es-CL" dirty="0"/>
              <a:t> </a:t>
            </a:r>
            <a:r>
              <a:rPr lang="es-CL" dirty="0" err="1"/>
              <a:t>Guide</a:t>
            </a:r>
            <a:r>
              <a:rPr lang="es-CL" dirty="0"/>
              <a:t>”</a:t>
            </a:r>
          </a:p>
          <a:p>
            <a:r>
              <a:rPr lang="es-CL" dirty="0"/>
              <a:t>ADC 12 bits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4E2E82B-8C77-4D34-85BA-9BC66D44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403" y="773199"/>
            <a:ext cx="5455500" cy="4007938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91BBB3EE-1E72-4859-A3D5-1522C3A442FE}"/>
              </a:ext>
            </a:extLst>
          </p:cNvPr>
          <p:cNvSpPr/>
          <p:nvPr/>
        </p:nvSpPr>
        <p:spPr>
          <a:xfrm>
            <a:off x="4916259" y="747723"/>
            <a:ext cx="773106" cy="22002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8CD7DC4-F448-4251-A747-BBB6437B1F69}"/>
              </a:ext>
            </a:extLst>
          </p:cNvPr>
          <p:cNvSpPr/>
          <p:nvPr/>
        </p:nvSpPr>
        <p:spPr>
          <a:xfrm>
            <a:off x="3065130" y="1081202"/>
            <a:ext cx="773106" cy="22002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D37B6DD-7D8D-45B6-86A7-C323B87875C0}"/>
              </a:ext>
            </a:extLst>
          </p:cNvPr>
          <p:cNvSpPr/>
          <p:nvPr/>
        </p:nvSpPr>
        <p:spPr>
          <a:xfrm>
            <a:off x="3065130" y="1485696"/>
            <a:ext cx="773106" cy="22002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968225A-25DE-4FDC-BB9E-72CDD42D0CFB}"/>
              </a:ext>
            </a:extLst>
          </p:cNvPr>
          <p:cNvSpPr/>
          <p:nvPr/>
        </p:nvSpPr>
        <p:spPr>
          <a:xfrm>
            <a:off x="3143102" y="2561113"/>
            <a:ext cx="773106" cy="22002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164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6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ADC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16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786722"/>
            <a:ext cx="3005658" cy="340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dirty="0"/>
              <a:t>Registros importantes:</a:t>
            </a: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470706-50BF-43C5-B529-1A70B2324A1F}"/>
              </a:ext>
            </a:extLst>
          </p:cNvPr>
          <p:cNvSpPr txBox="1"/>
          <p:nvPr/>
        </p:nvSpPr>
        <p:spPr>
          <a:xfrm>
            <a:off x="311700" y="4356778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PDF: “</a:t>
            </a:r>
            <a:r>
              <a:rPr lang="es-CL" dirty="0" err="1"/>
              <a:t>User's</a:t>
            </a:r>
            <a:r>
              <a:rPr lang="es-CL" dirty="0"/>
              <a:t> </a:t>
            </a:r>
            <a:r>
              <a:rPr lang="es-CL" dirty="0" err="1"/>
              <a:t>Guide</a:t>
            </a:r>
            <a:r>
              <a:rPr lang="es-CL" dirty="0"/>
              <a:t>”</a:t>
            </a:r>
          </a:p>
          <a:p>
            <a:r>
              <a:rPr lang="es-CL" dirty="0"/>
              <a:t>ADC 12 bits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7C1C1A-AD09-4C88-BCCE-0B266280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1776412"/>
            <a:ext cx="5762625" cy="159067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D1C93ED-FFA5-4420-8C6A-ABF8425909FA}"/>
              </a:ext>
            </a:extLst>
          </p:cNvPr>
          <p:cNvSpPr/>
          <p:nvPr/>
        </p:nvSpPr>
        <p:spPr>
          <a:xfrm>
            <a:off x="4055022" y="1776412"/>
            <a:ext cx="772159" cy="27567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1047F29-89D9-4F55-8F21-6EA6E729A193}"/>
              </a:ext>
            </a:extLst>
          </p:cNvPr>
          <p:cNvSpPr/>
          <p:nvPr/>
        </p:nvSpPr>
        <p:spPr>
          <a:xfrm>
            <a:off x="2215590" y="2159364"/>
            <a:ext cx="867852" cy="2329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892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315175" y="1181100"/>
            <a:ext cx="3224400" cy="15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/>
              <a:t>IEE2463 Sistemas Electrónicos Programables</a:t>
            </a:r>
            <a:endParaRPr b="1"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315175" y="2919524"/>
            <a:ext cx="3224400" cy="844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/>
              <a:t>José Gutiérrez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/>
              <a:t>Mail: </a:t>
            </a:r>
            <a:r>
              <a:rPr lang="es-419" b="1" dirty="0">
                <a:solidFill>
                  <a:schemeClr val="bg1"/>
                </a:solidFill>
              </a:rPr>
              <a:t>jagutierrez3@uc.cl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b="1" dirty="0"/>
              <a:t>GitHub: @GutiJos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87" name="Google Shape;87;p15"/>
          <p:cNvSpPr txBox="1"/>
          <p:nvPr/>
        </p:nvSpPr>
        <p:spPr>
          <a:xfrm>
            <a:off x="1043300" y="4443000"/>
            <a:ext cx="16209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2do semestre 2020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>
            <a:off x="360000" y="360000"/>
            <a:ext cx="3247500" cy="0"/>
          </a:xfrm>
          <a:prstGeom prst="straightConnector1">
            <a:avLst/>
          </a:prstGeom>
          <a:noFill/>
          <a:ln w="1143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17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r="24998"/>
          <a:stretch/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41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6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BoosterPack</a:t>
            </a:r>
            <a:r>
              <a:rPr lang="es-419" dirty="0"/>
              <a:t> &amp; MSP430 </a:t>
            </a:r>
            <a:r>
              <a:rPr lang="es-419" dirty="0" err="1"/>
              <a:t>Pinout</a:t>
            </a:r>
            <a:endParaRPr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</a:t>
            </a:fld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4225550" y="2617275"/>
            <a:ext cx="758700" cy="18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Escala de tiempo&#10;&#10;Descripción generada automáticamente">
            <a:extLst>
              <a:ext uri="{FF2B5EF4-FFF2-40B4-BE49-F238E27FC236}">
                <a16:creationId xmlns:a16="http://schemas.microsoft.com/office/drawing/2014/main" id="{0BAEAF13-55D6-462C-A16A-397888E7B6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" b="12365"/>
          <a:stretch/>
        </p:blipFill>
        <p:spPr>
          <a:xfrm>
            <a:off x="1975685" y="848300"/>
            <a:ext cx="6017130" cy="390214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1295AD0-9985-4B5B-B3A3-91D0AE13A0E3}"/>
              </a:ext>
            </a:extLst>
          </p:cNvPr>
          <p:cNvSpPr txBox="1"/>
          <p:nvPr/>
        </p:nvSpPr>
        <p:spPr>
          <a:xfrm>
            <a:off x="311700" y="2446715"/>
            <a:ext cx="154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PDF: “Slau600” </a:t>
            </a:r>
          </a:p>
          <a:p>
            <a:r>
              <a:rPr lang="es-CL" dirty="0"/>
              <a:t>página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3930AC2-1987-4CEE-BE9B-D87078BDA839}"/>
              </a:ext>
            </a:extLst>
          </p:cNvPr>
          <p:cNvSpPr txBox="1"/>
          <p:nvPr/>
        </p:nvSpPr>
        <p:spPr>
          <a:xfrm>
            <a:off x="311700" y="4213686"/>
            <a:ext cx="2171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PDF: “TI </a:t>
            </a:r>
            <a:r>
              <a:rPr lang="es-CL" dirty="0" err="1"/>
              <a:t>Launchpad</a:t>
            </a:r>
            <a:r>
              <a:rPr lang="es-CL" dirty="0"/>
              <a:t>” </a:t>
            </a:r>
          </a:p>
          <a:p>
            <a:r>
              <a:rPr lang="es-CL" dirty="0"/>
              <a:t>página 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Cómo hacer la PWM con </a:t>
            </a:r>
            <a:r>
              <a:rPr lang="es-419" dirty="0" err="1"/>
              <a:t>Timers</a:t>
            </a:r>
            <a:r>
              <a:rPr lang="es-419" dirty="0"/>
              <a:t>?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3</a:t>
            </a:fld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5902125" y="4559350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6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TIMERS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4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791FDE9-64AA-4F39-BF56-AE0F43DE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9" y="1017909"/>
            <a:ext cx="3868354" cy="15994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4EA060F-B9A4-4DA7-96EC-5A8B56FC7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365" y="1052983"/>
            <a:ext cx="4187766" cy="14431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170D366-D947-4332-9E53-0A1625FCE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568" y="2877909"/>
            <a:ext cx="6664563" cy="187332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CEAC833-AD44-4DDE-AD19-32F04D306775}"/>
              </a:ext>
            </a:extLst>
          </p:cNvPr>
          <p:cNvSpPr txBox="1"/>
          <p:nvPr/>
        </p:nvSpPr>
        <p:spPr>
          <a:xfrm>
            <a:off x="311700" y="4139997"/>
            <a:ext cx="171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PDF: “msp430f5529” 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3947566-12D8-48C4-8B49-5D37E7C8AB77}"/>
              </a:ext>
            </a:extLst>
          </p:cNvPr>
          <p:cNvCxnSpPr>
            <a:cxnSpLocks/>
          </p:cNvCxnSpPr>
          <p:nvPr/>
        </p:nvCxnSpPr>
        <p:spPr>
          <a:xfrm flipH="1">
            <a:off x="6125448" y="977139"/>
            <a:ext cx="585895" cy="330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0E56F69-9606-4790-A5E6-CCA82972A675}"/>
              </a:ext>
            </a:extLst>
          </p:cNvPr>
          <p:cNvCxnSpPr>
            <a:cxnSpLocks/>
          </p:cNvCxnSpPr>
          <p:nvPr/>
        </p:nvCxnSpPr>
        <p:spPr>
          <a:xfrm flipH="1">
            <a:off x="6115174" y="1382866"/>
            <a:ext cx="390515" cy="489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0151E0-DB2C-488E-9B5C-1CA50B6FE30C}"/>
              </a:ext>
            </a:extLst>
          </p:cNvPr>
          <p:cNvCxnSpPr>
            <a:cxnSpLocks/>
          </p:cNvCxnSpPr>
          <p:nvPr/>
        </p:nvCxnSpPr>
        <p:spPr>
          <a:xfrm flipH="1" flipV="1">
            <a:off x="6125449" y="1546161"/>
            <a:ext cx="500799" cy="15469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5CBE10F-3E37-49DA-873B-F7A371F03960}"/>
              </a:ext>
            </a:extLst>
          </p:cNvPr>
          <p:cNvSpPr txBox="1"/>
          <p:nvPr/>
        </p:nvSpPr>
        <p:spPr>
          <a:xfrm>
            <a:off x="6426923" y="1205156"/>
            <a:ext cx="666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00B050"/>
                </a:solidFill>
              </a:rPr>
              <a:t>verde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C0616D-516A-46A6-BAB4-BAB2271B1F2A}"/>
              </a:ext>
            </a:extLst>
          </p:cNvPr>
          <p:cNvSpPr txBox="1"/>
          <p:nvPr/>
        </p:nvSpPr>
        <p:spPr>
          <a:xfrm>
            <a:off x="6561146" y="1559078"/>
            <a:ext cx="550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0070C0"/>
                </a:solidFill>
              </a:rPr>
              <a:t>azul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F692F05-01BC-4439-A004-28259D7213C4}"/>
              </a:ext>
            </a:extLst>
          </p:cNvPr>
          <p:cNvSpPr txBox="1"/>
          <p:nvPr/>
        </p:nvSpPr>
        <p:spPr>
          <a:xfrm>
            <a:off x="6662915" y="808015"/>
            <a:ext cx="56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rgbClr val="FF0000"/>
                </a:solidFill>
              </a:rPr>
              <a:t>rojo</a:t>
            </a:r>
          </a:p>
        </p:txBody>
      </p:sp>
      <p:sp>
        <p:nvSpPr>
          <p:cNvPr id="26" name="Google Shape;142;p21">
            <a:extLst>
              <a:ext uri="{FF2B5EF4-FFF2-40B4-BE49-F238E27FC236}">
                <a16:creationId xmlns:a16="http://schemas.microsoft.com/office/drawing/2014/main" id="{2F208E95-3CB5-4AC6-9AA2-BDB2837AAC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2536939"/>
            <a:ext cx="3005658" cy="340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dirty="0" err="1"/>
              <a:t>Timer</a:t>
            </a:r>
            <a:r>
              <a:rPr lang="es-CL" dirty="0"/>
              <a:t> asociado al LED rojo: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6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TIMERS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5</a:t>
            </a:fld>
            <a:endParaRPr/>
          </a:p>
        </p:txBody>
      </p:sp>
      <p:sp>
        <p:nvSpPr>
          <p:cNvPr id="26" name="Google Shape;142;p21">
            <a:extLst>
              <a:ext uri="{FF2B5EF4-FFF2-40B4-BE49-F238E27FC236}">
                <a16:creationId xmlns:a16="http://schemas.microsoft.com/office/drawing/2014/main" id="{2F208E95-3CB5-4AC6-9AA2-BDB2837AAC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08015"/>
            <a:ext cx="3005658" cy="340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dirty="0" err="1"/>
              <a:t>Timer</a:t>
            </a:r>
            <a:r>
              <a:rPr lang="es-CL" dirty="0"/>
              <a:t> asociado a los </a:t>
            </a:r>
            <a:r>
              <a:rPr lang="es-CL" dirty="0" err="1"/>
              <a:t>LEDs</a:t>
            </a:r>
            <a:r>
              <a:rPr lang="es-CL" dirty="0"/>
              <a:t> azul y verde: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FE4CA31-6F18-4ADA-B9CF-1FCA1CA89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8" y="1759037"/>
            <a:ext cx="7453423" cy="19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9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6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TIMERS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6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786722"/>
            <a:ext cx="3005658" cy="340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dirty="0"/>
              <a:t>Ejemplo para generar PWM para LED rojo:</a:t>
            </a:r>
            <a:endParaRPr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6CD4408-7C59-4DD8-BB44-BF17BCEE4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214" y="1420621"/>
            <a:ext cx="5033571" cy="2302257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EB8DCEF7-4B6A-47B7-9B4F-0B8E2BA8AFDD}"/>
              </a:ext>
            </a:extLst>
          </p:cNvPr>
          <p:cNvSpPr/>
          <p:nvPr/>
        </p:nvSpPr>
        <p:spPr>
          <a:xfrm>
            <a:off x="4869711" y="3136605"/>
            <a:ext cx="1329069" cy="26581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D8075D3-4974-4985-86FA-C100734438DD}"/>
              </a:ext>
            </a:extLst>
          </p:cNvPr>
          <p:cNvSpPr/>
          <p:nvPr/>
        </p:nvSpPr>
        <p:spPr>
          <a:xfrm>
            <a:off x="5443871" y="2816146"/>
            <a:ext cx="1329068" cy="26581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538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6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TIMERS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7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786722"/>
            <a:ext cx="3005658" cy="340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dirty="0"/>
              <a:t>Registros importantes: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61FEBB-38AE-417D-A39E-614B638E2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07" y="1127692"/>
            <a:ext cx="7183541" cy="341263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F42E5998-5453-4CBB-A0C1-1DD2CE7AF6CA}"/>
              </a:ext>
            </a:extLst>
          </p:cNvPr>
          <p:cNvSpPr/>
          <p:nvPr/>
        </p:nvSpPr>
        <p:spPr>
          <a:xfrm>
            <a:off x="4423143" y="3880243"/>
            <a:ext cx="1892597" cy="27113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BC2A74-938E-4ACD-A899-1EB7F79F58E9}"/>
              </a:ext>
            </a:extLst>
          </p:cNvPr>
          <p:cNvSpPr txBox="1"/>
          <p:nvPr/>
        </p:nvSpPr>
        <p:spPr>
          <a:xfrm>
            <a:off x="0" y="4033612"/>
            <a:ext cx="179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PDF: “</a:t>
            </a:r>
            <a:r>
              <a:rPr lang="es-CL" dirty="0" err="1"/>
              <a:t>User's</a:t>
            </a:r>
            <a:r>
              <a:rPr lang="es-CL" dirty="0"/>
              <a:t> </a:t>
            </a:r>
            <a:r>
              <a:rPr lang="es-CL" dirty="0" err="1"/>
              <a:t>Guide</a:t>
            </a:r>
            <a:r>
              <a:rPr lang="es-CL" dirty="0"/>
              <a:t>”</a:t>
            </a:r>
          </a:p>
          <a:p>
            <a:r>
              <a:rPr lang="es-CL" dirty="0"/>
              <a:t>TIMER 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236E14D-BB6F-4816-9560-7811BFD6C4A6}"/>
              </a:ext>
            </a:extLst>
          </p:cNvPr>
          <p:cNvSpPr/>
          <p:nvPr/>
        </p:nvSpPr>
        <p:spPr>
          <a:xfrm>
            <a:off x="2108317" y="1765005"/>
            <a:ext cx="719944" cy="26186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9F77037-98E1-4B5B-BB91-B47AE18C434E}"/>
              </a:ext>
            </a:extLst>
          </p:cNvPr>
          <p:cNvSpPr/>
          <p:nvPr/>
        </p:nvSpPr>
        <p:spPr>
          <a:xfrm>
            <a:off x="2108317" y="2571750"/>
            <a:ext cx="429320" cy="26225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97CD790-C294-4751-B7E4-059F678A147C}"/>
              </a:ext>
            </a:extLst>
          </p:cNvPr>
          <p:cNvSpPr/>
          <p:nvPr/>
        </p:nvSpPr>
        <p:spPr>
          <a:xfrm>
            <a:off x="2108317" y="3535931"/>
            <a:ext cx="535644" cy="26186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293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62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TIMERS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8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786722"/>
            <a:ext cx="3005658" cy="340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dirty="0"/>
              <a:t>Registros importantes: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8B8934-5A35-4AF0-B2DA-6F7708DC8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745" y="1127692"/>
            <a:ext cx="4778509" cy="3721483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367A1685-3EDA-4C17-AF3E-6600E940CA13}"/>
              </a:ext>
            </a:extLst>
          </p:cNvPr>
          <p:cNvSpPr/>
          <p:nvPr/>
        </p:nvSpPr>
        <p:spPr>
          <a:xfrm>
            <a:off x="2416661" y="3689498"/>
            <a:ext cx="826269" cy="24922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FF3779-536C-4D3B-87CF-BED8911F9EDB}"/>
              </a:ext>
            </a:extLst>
          </p:cNvPr>
          <p:cNvSpPr txBox="1"/>
          <p:nvPr/>
        </p:nvSpPr>
        <p:spPr>
          <a:xfrm>
            <a:off x="122842" y="4325955"/>
            <a:ext cx="1790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PDF: “</a:t>
            </a:r>
            <a:r>
              <a:rPr lang="es-CL" dirty="0" err="1"/>
              <a:t>User's</a:t>
            </a:r>
            <a:r>
              <a:rPr lang="es-CL" dirty="0"/>
              <a:t> </a:t>
            </a:r>
            <a:r>
              <a:rPr lang="es-CL" dirty="0" err="1"/>
              <a:t>Guide</a:t>
            </a:r>
            <a:r>
              <a:rPr lang="es-CL" dirty="0"/>
              <a:t>”</a:t>
            </a:r>
          </a:p>
          <a:p>
            <a:r>
              <a:rPr lang="es-CL" dirty="0"/>
              <a:t>TIMER A</a:t>
            </a:r>
          </a:p>
        </p:txBody>
      </p:sp>
    </p:spTree>
    <p:extLst>
      <p:ext uri="{BB962C8B-B14F-4D97-AF65-F5344CB8AC3E}">
        <p14:creationId xmlns:p14="http://schemas.microsoft.com/office/powerpoint/2010/main" val="256229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Cómo utilizar el ADC?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9</a:t>
            </a:fld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5902125" y="4559350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4001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228</Words>
  <Application>Microsoft Office PowerPoint</Application>
  <PresentationFormat>Presentación en pantalla (16:9)</PresentationFormat>
  <Paragraphs>78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Raleway</vt:lpstr>
      <vt:lpstr>Simple Light</vt:lpstr>
      <vt:lpstr>IEE2463 Sistemas Electrónicos Programables</vt:lpstr>
      <vt:lpstr>BoosterPack &amp; MSP430 Pinout</vt:lpstr>
      <vt:lpstr>Cómo hacer la PWM con Timers?</vt:lpstr>
      <vt:lpstr>TIMERS</vt:lpstr>
      <vt:lpstr>TIMERS</vt:lpstr>
      <vt:lpstr>TIMERS</vt:lpstr>
      <vt:lpstr>TIMERS</vt:lpstr>
      <vt:lpstr>TIMERS</vt:lpstr>
      <vt:lpstr>Cómo utilizar el ADC?</vt:lpstr>
      <vt:lpstr>ADC</vt:lpstr>
      <vt:lpstr>ADC</vt:lpstr>
      <vt:lpstr>ADC</vt:lpstr>
      <vt:lpstr>ADC</vt:lpstr>
      <vt:lpstr>ADC</vt:lpstr>
      <vt:lpstr>ADC</vt:lpstr>
      <vt:lpstr>ADC</vt:lpstr>
      <vt:lpstr>IEE2463 Sistemas Electrónicos Programables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IEE2463 Sistemas Electrónicos Programables</dc:title>
  <cp:lastModifiedBy>José Gutiérrez Molina</cp:lastModifiedBy>
  <cp:revision>7</cp:revision>
  <dcterms:modified xsi:type="dcterms:W3CDTF">2020-10-22T17:30:29Z</dcterms:modified>
</cp:coreProperties>
</file>