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6" r:id="rId7"/>
    <p:sldId id="264" r:id="rId8"/>
    <p:sldId id="263" r:id="rId9"/>
    <p:sldId id="267" r:id="rId10"/>
    <p:sldId id="269" r:id="rId11"/>
    <p:sldId id="268" r:id="rId12"/>
    <p:sldId id="260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3F30-E76E-40DF-859B-9C4B37A2B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FD4D02-DE10-47BD-9DBE-884A2BC7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CD0202-BC5B-4D6A-83BF-D0B69AD2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A8AA18-A0DC-4506-B541-1B4E69CE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E59AE9-CBC6-4478-9569-33E3C3F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77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D527A-A055-4464-8F6F-4CD6F8FD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59147F-0E0C-471E-AF8F-2FAF2A57E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F920CD-332F-4BC7-92E7-A9F57ECB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FC85EA-0F4A-4E5F-AD36-DF000A0F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548DBB-B41B-49A8-AEF8-9467885B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9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88017DC-5AAC-42BC-B9D5-977648056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5D0220-F601-4DC4-A2DF-11F1CA07B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3EDD8A-E81F-4A38-96F5-59204AF6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4016DD-1289-406C-83C8-1134A00C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3816D3-5428-4CD4-B584-6146CCA2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47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2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4AA80-5DE8-4CE7-A890-DF1AD63E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6E1CD8-8F62-45C1-BF1C-03EE30E5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6D3EDC-D56B-4390-B16D-B1DC38B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025027-E2EA-415C-AF70-11D804FD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B186B0-B9CD-43DD-A001-68906E95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70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1BBD7-FE1F-43E4-9E21-A4637E23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68530A-6666-4ADC-8C0E-811E4905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5E8C4F-7697-4AA0-A859-3A78FB71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A0D86F-643C-4335-B76A-94378DB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4151BB-D018-4FE5-82C9-5CC762F4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704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52772-B300-45CE-9864-41286C57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90EE92-73D8-4275-AFBD-F6FFC915C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411D2E-A45D-49CF-A13C-1C2557BA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9BB39E-8C80-4838-91BC-6BCD53EB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F08D3F-5DA4-4E83-B386-DD689D08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8E283B-E1C5-4694-A18C-49DC1D0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167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D6982-00AE-45DD-AA36-D51B90BC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2DBDD-52AC-4CF2-8B0D-0C790A74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A39741-2486-4FCC-B151-964F81E7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0B3658-5AE0-4CC8-B904-D0E4DE029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A9B895E-AD3B-4AB2-8CAD-9ED82AA58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D35C7B4-46BE-4C22-8AC8-5925E1EA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1C77772-7D35-4E71-8015-DDF7F00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41CE7D8-CAA2-4AAA-A772-352CCBA1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12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7944A-3FD0-4583-9836-CB3336A2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EBF7E5-D381-4C5C-B0E0-62189326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573626-7348-49F4-BC30-486EF282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C2AA401-0A63-495B-BBE9-29AF3B4F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4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F748FA8-FBEC-4EDE-A0D4-2A94F612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C1417D-AD61-47CE-94D7-59B7810E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4AA5A5-FFE9-4C19-A791-5A433084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413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DF49D-BB8F-4986-8AE9-DC66A289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6E0D19-CFF9-4843-82FF-32AD6233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4C83A33-8247-4853-ACC3-B0F88DEC9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47A870-9562-4858-A6E7-EC128117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AFF908-FBC8-4AD4-BB21-1014CEE1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8533AE-BA02-4BE4-B383-DE156387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691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8BE79-AE49-4D30-A1F4-5C4162EA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1B4E359-E789-4EF0-A58C-5A5435D62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07259C-87E7-4F90-9B7F-42BDCAFE8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4494880-EAA6-4D5A-9296-9046A4B3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A89A33-5999-4541-B8DD-7640E0E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AB78E-0D94-4518-A331-4F3E287F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12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9519C2A-DF1D-4A22-85BE-505B650C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B3F351-49CD-4618-8048-F3E8429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39667E-695E-4A4F-A601-254F0EB32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B6DB-33D4-47D9-9C95-91C663973B0B}" type="datetimeFigureOut">
              <a:rPr lang="nl-BE" smtClean="0"/>
              <a:t>17/04/2019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51CC28-1C0D-4602-B8B3-2C521CCEC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8DE498-2581-4EE0-8315-96A1B466D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C31C-CD85-48C4-ABC9-AD9F330A4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1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terDehaes/Les-communicati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iscordapp.com/developers/application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py.readthedocs.io/en/latest/" TargetMode="External"/><Relationship Id="rId2" Type="http://schemas.openxmlformats.org/officeDocument/2006/relationships/hyperlink" Target="https://discordpy.readthedocs.io/en/async/api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 - Discord workshop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41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4D8A68-F9D9-44AA-B1DC-9A4EDF40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4000" b="1" dirty="0"/>
              <a:t>Stappen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Initialiseren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Event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Command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Input valideren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Weer opzoeken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Gegevens selecteren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Embed</a:t>
            </a:r>
            <a:r>
              <a:rPr lang="nl-BE" dirty="0"/>
              <a:t> tonen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586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49A3B39-78F4-4722-B956-CFDA8C64F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268111"/>
            <a:ext cx="9948333" cy="627264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nl-BE" sz="7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293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D4BA5F4-2B61-4580-81D4-7977C535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268111"/>
            <a:ext cx="9948333" cy="6216665"/>
          </a:xfrm>
        </p:spPr>
        <p:txBody>
          <a:bodyPr/>
          <a:lstStyle/>
          <a:p>
            <a:pPr marL="0" indent="0">
              <a:buNone/>
            </a:pPr>
            <a:r>
              <a:rPr lang="nl-BE" sz="4000" b="1" dirty="0"/>
              <a:t>Uitbreiding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Extra gegevens tonen</a:t>
            </a:r>
          </a:p>
          <a:p>
            <a:r>
              <a:rPr lang="nl-BE" dirty="0"/>
              <a:t>Kleur afhankelijk van weer</a:t>
            </a:r>
          </a:p>
          <a:p>
            <a:r>
              <a:rPr lang="nl-BE" dirty="0"/>
              <a:t>Privébericht sturen</a:t>
            </a:r>
          </a:p>
          <a:p>
            <a:r>
              <a:rPr lang="nl-BE" dirty="0"/>
              <a:t>Bericht verwijderen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Getoonde code:</a:t>
            </a:r>
          </a:p>
          <a:p>
            <a:pPr marL="0" indent="0">
              <a:buNone/>
            </a:pPr>
            <a:r>
              <a:rPr lang="nl-BE" dirty="0">
                <a:hlinkClick r:id="rId2"/>
              </a:rPr>
              <a:t>https://github.com/dieterDehaes/Les-communicatie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25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876777" y="1026367"/>
            <a:ext cx="9948333" cy="4711960"/>
          </a:xfrm>
        </p:spPr>
        <p:txBody>
          <a:bodyPr/>
          <a:lstStyle/>
          <a:p>
            <a:r>
              <a:rPr lang="en-US" sz="4000" b="1" dirty="0"/>
              <a:t>Server </a:t>
            </a:r>
            <a:r>
              <a:rPr lang="en-US" sz="4000" b="1" dirty="0" err="1"/>
              <a:t>aanmaken</a:t>
            </a:r>
            <a:endParaRPr lang="en-US" sz="4000" b="1" dirty="0"/>
          </a:p>
          <a:p>
            <a:r>
              <a:rPr lang="en-US" sz="4000" b="1" dirty="0"/>
              <a:t>Discord </a:t>
            </a:r>
            <a:r>
              <a:rPr lang="en-US" sz="4000" b="1" dirty="0" err="1"/>
              <a:t>applicatie</a:t>
            </a:r>
            <a:r>
              <a:rPr lang="en-US" sz="4000" b="1" dirty="0"/>
              <a:t> </a:t>
            </a:r>
            <a:r>
              <a:rPr lang="en-US" sz="4000" b="1" dirty="0" err="1"/>
              <a:t>aanmaken</a:t>
            </a:r>
            <a:endParaRPr lang="en-US" sz="4000" b="1" dirty="0"/>
          </a:p>
          <a:p>
            <a:r>
              <a:rPr lang="en-US" sz="4000" b="1" dirty="0"/>
              <a:t>Pip install</a:t>
            </a:r>
          </a:p>
          <a:p>
            <a:r>
              <a:rPr lang="en-US" sz="4000" b="1" dirty="0" err="1"/>
              <a:t>Werking</a:t>
            </a:r>
            <a:r>
              <a:rPr lang="en-US" sz="4000" b="1" dirty="0"/>
              <a:t> discord.py</a:t>
            </a:r>
          </a:p>
          <a:p>
            <a:r>
              <a:rPr lang="nl-BE" sz="4000" b="1" dirty="0"/>
              <a:t>Uitleg programma</a:t>
            </a:r>
          </a:p>
          <a:p>
            <a:r>
              <a:rPr lang="nl-BE" sz="4000" b="1" dirty="0"/>
              <a:t>Demo</a:t>
            </a:r>
          </a:p>
          <a:p>
            <a:r>
              <a:rPr lang="nl-BE" sz="4000" b="1" dirty="0"/>
              <a:t>Uitbreiding</a:t>
            </a:r>
          </a:p>
        </p:txBody>
      </p:sp>
    </p:spTree>
    <p:extLst>
      <p:ext uri="{BB962C8B-B14F-4D97-AF65-F5344CB8AC3E}">
        <p14:creationId xmlns:p14="http://schemas.microsoft.com/office/powerpoint/2010/main" val="132372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500F3962-0768-49B1-9143-4164E7BF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/>
              <a:t>Server </a:t>
            </a:r>
            <a:r>
              <a:rPr lang="en-US" sz="4000" b="1" dirty="0" err="1"/>
              <a:t>aanmaken</a:t>
            </a:r>
            <a:endParaRPr lang="nl-BE" sz="4000" b="1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90C0537D-085A-4B9E-AA36-314AAB29B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1" t="5590" r="4957"/>
          <a:stretch/>
        </p:blipFill>
        <p:spPr>
          <a:xfrm>
            <a:off x="7341396" y="2627444"/>
            <a:ext cx="4467849" cy="34536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24B1A1F1-76E8-4286-8AC7-CCFA5866C872}"/>
              </a:ext>
            </a:extLst>
          </p:cNvPr>
          <p:cNvCxnSpPr>
            <a:cxnSpLocks/>
          </p:cNvCxnSpPr>
          <p:nvPr/>
        </p:nvCxnSpPr>
        <p:spPr>
          <a:xfrm>
            <a:off x="7095657" y="3816991"/>
            <a:ext cx="758497" cy="15586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5FB18927-4D09-45AE-8551-C39E4D42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77" y="1504120"/>
            <a:ext cx="4640982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704D175C-DDE6-4B5B-8A78-DE717105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318445"/>
            <a:ext cx="9948333" cy="663065"/>
          </a:xfrm>
        </p:spPr>
        <p:txBody>
          <a:bodyPr/>
          <a:lstStyle/>
          <a:p>
            <a:pPr marL="0" indent="0">
              <a:buNone/>
            </a:pPr>
            <a:r>
              <a:rPr lang="nl-BE" sz="4000" b="1"/>
              <a:t>Discord applicatie aanmaken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613AA09-F505-40F9-9993-4E9D7A09731E}"/>
              </a:ext>
            </a:extLst>
          </p:cNvPr>
          <p:cNvSpPr txBox="1"/>
          <p:nvPr/>
        </p:nvSpPr>
        <p:spPr>
          <a:xfrm>
            <a:off x="1876777" y="1057013"/>
            <a:ext cx="588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2"/>
              </a:rPr>
              <a:t>https://discordapp.com/developers/applications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852E23-81F1-4822-9FC2-35E4A88B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77" y="1501848"/>
            <a:ext cx="9821646" cy="1400370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1343BE2-3EE9-4CE1-9021-FFED9FCC610F}"/>
              </a:ext>
            </a:extLst>
          </p:cNvPr>
          <p:cNvCxnSpPr/>
          <p:nvPr/>
        </p:nvCxnSpPr>
        <p:spPr>
          <a:xfrm>
            <a:off x="9378892" y="847288"/>
            <a:ext cx="687897" cy="13547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3D9771-680E-421A-A0EB-BBF3829EF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777" y="3128587"/>
            <a:ext cx="4010585" cy="3486637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A22CCA33-4A3F-4EF3-85BE-F6FF6B43B9FD}"/>
              </a:ext>
            </a:extLst>
          </p:cNvPr>
          <p:cNvCxnSpPr>
            <a:cxnSpLocks/>
          </p:cNvCxnSpPr>
          <p:nvPr/>
        </p:nvCxnSpPr>
        <p:spPr>
          <a:xfrm flipH="1">
            <a:off x="2516697" y="3422556"/>
            <a:ext cx="906012" cy="19335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3D75DD1-4D9B-41F4-9C1B-7AF459454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570" y="3422556"/>
            <a:ext cx="3715268" cy="3162741"/>
          </a:xfrm>
          <a:prstGeom prst="rect">
            <a:avLst/>
          </a:prstGeom>
        </p:spPr>
      </p:pic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1F1350B-749E-48EB-A167-6B7A369FFAB1}"/>
              </a:ext>
            </a:extLst>
          </p:cNvPr>
          <p:cNvCxnSpPr/>
          <p:nvPr/>
        </p:nvCxnSpPr>
        <p:spPr>
          <a:xfrm>
            <a:off x="6979640" y="3808602"/>
            <a:ext cx="1644243" cy="13590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BCE192CA-E1C7-46F4-A95D-0965E724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832" y="98236"/>
            <a:ext cx="9948333" cy="652067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Pip install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dirty="0"/>
              <a:t>pip install discord==0.16.12</a:t>
            </a:r>
          </a:p>
          <a:p>
            <a:pPr marL="0" indent="0">
              <a:buNone/>
            </a:pPr>
            <a:r>
              <a:rPr lang="en-US" sz="4000" dirty="0"/>
              <a:t>pip install requests</a:t>
            </a:r>
          </a:p>
          <a:p>
            <a:pPr marL="0" indent="0">
              <a:buNone/>
            </a:pPr>
            <a:r>
              <a:rPr lang="en-US" sz="4000" dirty="0"/>
              <a:t>pip install beautifulsoup4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753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FB60E96-6D5E-416B-8612-483E271E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err="1"/>
              <a:t>Werking</a:t>
            </a:r>
            <a:r>
              <a:rPr lang="en-US" sz="4000" b="1" dirty="0"/>
              <a:t> discord.py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Documentatie:</a:t>
            </a:r>
          </a:p>
          <a:p>
            <a:pPr marL="0" indent="0">
              <a:buNone/>
            </a:pPr>
            <a:r>
              <a:rPr lang="nl-BE" dirty="0">
                <a:hlinkClick r:id="rId2"/>
              </a:rPr>
              <a:t>https://discordpy.readthedocs.io/en/async/api.html</a:t>
            </a:r>
            <a:endParaRPr lang="nl-BE" dirty="0">
              <a:hlinkClick r:id="rId3"/>
            </a:endParaRPr>
          </a:p>
          <a:p>
            <a:pPr marL="0" indent="0">
              <a:buNone/>
            </a:pPr>
            <a:r>
              <a:rPr lang="nl-BE" dirty="0">
                <a:hlinkClick r:id="rId3"/>
              </a:rPr>
              <a:t>https://discordpy.readthedocs.io/en/latest/</a:t>
            </a:r>
            <a:endParaRPr lang="nl-BE" dirty="0"/>
          </a:p>
          <a:p>
            <a:pPr marL="0" indent="0">
              <a:buNone/>
            </a:pP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89870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893555" y="192611"/>
            <a:ext cx="9948333" cy="6488107"/>
          </a:xfrm>
        </p:spPr>
        <p:txBody>
          <a:bodyPr/>
          <a:lstStyle/>
          <a:p>
            <a:pPr marL="0" indent="0">
              <a:buNone/>
            </a:pPr>
            <a:r>
              <a:rPr lang="nl-BE" sz="4000" b="1" dirty="0" err="1"/>
              <a:t>Annotations</a:t>
            </a:r>
            <a:endParaRPr lang="nl-BE" sz="40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Gebeurtenis</a:t>
            </a:r>
            <a:r>
              <a:rPr lang="en-US" dirty="0"/>
              <a:t> (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iemand</a:t>
            </a:r>
            <a:r>
              <a:rPr lang="en-US" dirty="0"/>
              <a:t> joint de server)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Commando</a:t>
            </a:r>
            <a:endParaRPr lang="nl-BE" dirty="0"/>
          </a:p>
          <a:p>
            <a:pPr marL="0" indent="0">
              <a:buNone/>
            </a:pPr>
            <a:endParaRPr lang="nl-BE" sz="40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52FBE0C-637C-48BF-A48A-4441B95C5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41" y="5171421"/>
            <a:ext cx="7607621" cy="38589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68B2825-31E7-480A-8C68-9312E2B3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41" y="2560719"/>
            <a:ext cx="1620750" cy="3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893555" y="192612"/>
            <a:ext cx="9948333" cy="6497437"/>
          </a:xfrm>
        </p:spPr>
        <p:txBody>
          <a:bodyPr/>
          <a:lstStyle/>
          <a:p>
            <a:pPr marL="0" indent="0">
              <a:buNone/>
            </a:pPr>
            <a:r>
              <a:rPr lang="nl-BE" sz="4000" b="1" dirty="0"/>
              <a:t>Bot initialiseren in python</a:t>
            </a:r>
          </a:p>
          <a:p>
            <a:pPr marL="0" indent="0">
              <a:buNone/>
            </a:pPr>
            <a:r>
              <a:rPr lang="nl-BE" dirty="0"/>
              <a:t>Definieer bot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Run bot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Ready check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B483ED-F0DC-4FC7-850E-F74AB1DD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26" y="1405894"/>
            <a:ext cx="5932938" cy="73677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6E14FD9-1999-4B24-949E-029B5C7E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26" y="3441330"/>
            <a:ext cx="5932938" cy="7766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F617445-6A15-44AB-A7D1-4E53DBC48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26" y="5435724"/>
            <a:ext cx="3981974" cy="1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6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BD6DC58-C857-4EF2-9306-C76BCFCF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4000" b="1" dirty="0"/>
              <a:t>Uitleg programma</a:t>
            </a:r>
          </a:p>
          <a:p>
            <a:endParaRPr lang="nl-BE" sz="4000" dirty="0"/>
          </a:p>
          <a:p>
            <a:pPr marL="0" indent="0">
              <a:buNone/>
            </a:pPr>
            <a:endParaRPr lang="nl-BE" sz="40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A049820-331A-48F2-9C02-D687D200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6" y="1430702"/>
            <a:ext cx="4938188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800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138</Words>
  <Application>Microsoft Office PowerPoint</Application>
  <PresentationFormat>Breedbeeld</PresentationFormat>
  <Paragraphs>69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Kantoorthema</vt:lpstr>
      <vt:lpstr>Python  - Discord workshop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Simon Allaert</dc:creator>
  <cp:lastModifiedBy>Dieter Dehaes</cp:lastModifiedBy>
  <cp:revision>74</cp:revision>
  <dcterms:created xsi:type="dcterms:W3CDTF">2019-04-15T16:17:46Z</dcterms:created>
  <dcterms:modified xsi:type="dcterms:W3CDTF">2019-04-17T09:25:18Z</dcterms:modified>
</cp:coreProperties>
</file>